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0" r:id="rId3"/>
    <p:sldId id="257" r:id="rId4"/>
    <p:sldId id="267" r:id="rId5"/>
    <p:sldId id="266" r:id="rId6"/>
    <p:sldId id="269" r:id="rId7"/>
    <p:sldId id="268" r:id="rId8"/>
    <p:sldId id="270" r:id="rId9"/>
    <p:sldId id="272" r:id="rId10"/>
    <p:sldId id="273" r:id="rId11"/>
    <p:sldId id="274" r:id="rId12"/>
    <p:sldId id="275" r:id="rId13"/>
    <p:sldId id="271" r:id="rId14"/>
    <p:sldId id="277" r:id="rId15"/>
    <p:sldId id="278" r:id="rId16"/>
    <p:sldId id="279" r:id="rId17"/>
    <p:sldId id="276" r:id="rId18"/>
    <p:sldId id="281" r:id="rId19"/>
    <p:sldId id="265" r:id="rId20"/>
    <p:sldId id="280" r:id="rId21"/>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779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968B2-BA39-3641-8CF7-FB59A5770E36}" v="67" dt="2019-11-12T20:34:05.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60"/>
    <p:restoredTop sz="94647"/>
  </p:normalViewPr>
  <p:slideViewPr>
    <p:cSldViewPr snapToGrid="0" snapToObjects="1">
      <p:cViewPr>
        <p:scale>
          <a:sx n="111" d="100"/>
          <a:sy n="111" d="100"/>
        </p:scale>
        <p:origin x="3040" y="133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 Id="rId30"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e Falk | Cognicum" userId="43fbde82-daa3-4094-9e7a-759fb6c3564d" providerId="ADAL" clId="{76E968B2-BA39-3641-8CF7-FB59A5770E36}"/>
    <pc:docChg chg="undo custSel addSld delSld modSld sldOrd">
      <pc:chgData name="Jesse Falk | Cognicum" userId="43fbde82-daa3-4094-9e7a-759fb6c3564d" providerId="ADAL" clId="{76E968B2-BA39-3641-8CF7-FB59A5770E36}" dt="2019-11-12T20:38:42.386" v="1136" actId="20577"/>
      <pc:docMkLst>
        <pc:docMk/>
      </pc:docMkLst>
      <pc:sldChg chg="addSp modSp">
        <pc:chgData name="Jesse Falk | Cognicum" userId="43fbde82-daa3-4094-9e7a-759fb6c3564d" providerId="ADAL" clId="{76E968B2-BA39-3641-8CF7-FB59A5770E36}" dt="2019-11-12T19:59:48.907" v="3" actId="1076"/>
        <pc:sldMkLst>
          <pc:docMk/>
          <pc:sldMk cId="1246573377" sldId="257"/>
        </pc:sldMkLst>
        <pc:picChg chg="add mod">
          <ac:chgData name="Jesse Falk | Cognicum" userId="43fbde82-daa3-4094-9e7a-759fb6c3564d" providerId="ADAL" clId="{76E968B2-BA39-3641-8CF7-FB59A5770E36}" dt="2019-11-12T19:59:48.907" v="3" actId="1076"/>
          <ac:picMkLst>
            <pc:docMk/>
            <pc:sldMk cId="1246573377" sldId="257"/>
            <ac:picMk id="4" creationId="{1DA35985-2CA4-6448-8EDA-651E84EF38BF}"/>
          </ac:picMkLst>
        </pc:picChg>
      </pc:sldChg>
      <pc:sldChg chg="del">
        <pc:chgData name="Jesse Falk | Cognicum" userId="43fbde82-daa3-4094-9e7a-759fb6c3564d" providerId="ADAL" clId="{76E968B2-BA39-3641-8CF7-FB59A5770E36}" dt="2019-11-12T20:27:10.972" v="959" actId="2696"/>
        <pc:sldMkLst>
          <pc:docMk/>
          <pc:sldMk cId="2922992297" sldId="258"/>
        </pc:sldMkLst>
      </pc:sldChg>
      <pc:sldChg chg="del">
        <pc:chgData name="Jesse Falk | Cognicum" userId="43fbde82-daa3-4094-9e7a-759fb6c3564d" providerId="ADAL" clId="{76E968B2-BA39-3641-8CF7-FB59A5770E36}" dt="2019-11-12T20:27:06.053" v="956" actId="2696"/>
        <pc:sldMkLst>
          <pc:docMk/>
          <pc:sldMk cId="2167189507" sldId="259"/>
        </pc:sldMkLst>
      </pc:sldChg>
      <pc:sldChg chg="del">
        <pc:chgData name="Jesse Falk | Cognicum" userId="43fbde82-daa3-4094-9e7a-759fb6c3564d" providerId="ADAL" clId="{76E968B2-BA39-3641-8CF7-FB59A5770E36}" dt="2019-11-12T20:27:03.860" v="954" actId="2696"/>
        <pc:sldMkLst>
          <pc:docMk/>
          <pc:sldMk cId="3239211041" sldId="261"/>
        </pc:sldMkLst>
      </pc:sldChg>
      <pc:sldChg chg="del">
        <pc:chgData name="Jesse Falk | Cognicum" userId="43fbde82-daa3-4094-9e7a-759fb6c3564d" providerId="ADAL" clId="{76E968B2-BA39-3641-8CF7-FB59A5770E36}" dt="2019-11-12T20:27:05.231" v="955" actId="2696"/>
        <pc:sldMkLst>
          <pc:docMk/>
          <pc:sldMk cId="2834254235" sldId="262"/>
        </pc:sldMkLst>
      </pc:sldChg>
      <pc:sldChg chg="del">
        <pc:chgData name="Jesse Falk | Cognicum" userId="43fbde82-daa3-4094-9e7a-759fb6c3564d" providerId="ADAL" clId="{76E968B2-BA39-3641-8CF7-FB59A5770E36}" dt="2019-11-12T20:27:08.145" v="958" actId="2696"/>
        <pc:sldMkLst>
          <pc:docMk/>
          <pc:sldMk cId="3772153523" sldId="263"/>
        </pc:sldMkLst>
      </pc:sldChg>
      <pc:sldChg chg="del">
        <pc:chgData name="Jesse Falk | Cognicum" userId="43fbde82-daa3-4094-9e7a-759fb6c3564d" providerId="ADAL" clId="{76E968B2-BA39-3641-8CF7-FB59A5770E36}" dt="2019-11-12T20:27:06.852" v="957" actId="2696"/>
        <pc:sldMkLst>
          <pc:docMk/>
          <pc:sldMk cId="2886535426" sldId="264"/>
        </pc:sldMkLst>
      </pc:sldChg>
      <pc:sldChg chg="modSp">
        <pc:chgData name="Jesse Falk | Cognicum" userId="43fbde82-daa3-4094-9e7a-759fb6c3564d" providerId="ADAL" clId="{76E968B2-BA39-3641-8CF7-FB59A5770E36}" dt="2019-11-12T20:27:21.316" v="972" actId="20577"/>
        <pc:sldMkLst>
          <pc:docMk/>
          <pc:sldMk cId="1932259022" sldId="265"/>
        </pc:sldMkLst>
        <pc:spChg chg="mod">
          <ac:chgData name="Jesse Falk | Cognicum" userId="43fbde82-daa3-4094-9e7a-759fb6c3564d" providerId="ADAL" clId="{76E968B2-BA39-3641-8CF7-FB59A5770E36}" dt="2019-11-12T20:27:21.316" v="972" actId="20577"/>
          <ac:spMkLst>
            <pc:docMk/>
            <pc:sldMk cId="1932259022" sldId="265"/>
            <ac:spMk id="3" creationId="{00000000-0000-0000-0000-000000000000}"/>
          </ac:spMkLst>
        </pc:spChg>
      </pc:sldChg>
      <pc:sldChg chg="modSp">
        <pc:chgData name="Jesse Falk | Cognicum" userId="43fbde82-daa3-4094-9e7a-759fb6c3564d" providerId="ADAL" clId="{76E968B2-BA39-3641-8CF7-FB59A5770E36}" dt="2019-11-12T20:09:52.086" v="102" actId="113"/>
        <pc:sldMkLst>
          <pc:docMk/>
          <pc:sldMk cId="3422087594" sldId="266"/>
        </pc:sldMkLst>
        <pc:spChg chg="mod">
          <ac:chgData name="Jesse Falk | Cognicum" userId="43fbde82-daa3-4094-9e7a-759fb6c3564d" providerId="ADAL" clId="{76E968B2-BA39-3641-8CF7-FB59A5770E36}" dt="2019-11-12T20:09:22.498" v="95" actId="20577"/>
          <ac:spMkLst>
            <pc:docMk/>
            <pc:sldMk cId="3422087594" sldId="266"/>
            <ac:spMk id="2" creationId="{00000000-0000-0000-0000-000000000000}"/>
          </ac:spMkLst>
        </pc:spChg>
        <pc:spChg chg="mod">
          <ac:chgData name="Jesse Falk | Cognicum" userId="43fbde82-daa3-4094-9e7a-759fb6c3564d" providerId="ADAL" clId="{76E968B2-BA39-3641-8CF7-FB59A5770E36}" dt="2019-11-12T20:09:52.086" v="102" actId="113"/>
          <ac:spMkLst>
            <pc:docMk/>
            <pc:sldMk cId="3422087594" sldId="266"/>
            <ac:spMk id="3" creationId="{00000000-0000-0000-0000-000000000000}"/>
          </ac:spMkLst>
        </pc:spChg>
      </pc:sldChg>
      <pc:sldChg chg="addSp delSp modSp add">
        <pc:chgData name="Jesse Falk | Cognicum" userId="43fbde82-daa3-4094-9e7a-759fb6c3564d" providerId="ADAL" clId="{76E968B2-BA39-3641-8CF7-FB59A5770E36}" dt="2019-11-12T20:09:03.486" v="47" actId="1037"/>
        <pc:sldMkLst>
          <pc:docMk/>
          <pc:sldMk cId="1779440398" sldId="267"/>
        </pc:sldMkLst>
        <pc:spChg chg="mod">
          <ac:chgData name="Jesse Falk | Cognicum" userId="43fbde82-daa3-4094-9e7a-759fb6c3564d" providerId="ADAL" clId="{76E968B2-BA39-3641-8CF7-FB59A5770E36}" dt="2019-11-12T20:00:58.426" v="21" actId="20577"/>
          <ac:spMkLst>
            <pc:docMk/>
            <pc:sldMk cId="1779440398" sldId="267"/>
            <ac:spMk id="2" creationId="{00000000-0000-0000-0000-000000000000}"/>
          </ac:spMkLst>
        </pc:spChg>
        <pc:spChg chg="mod">
          <ac:chgData name="Jesse Falk | Cognicum" userId="43fbde82-daa3-4094-9e7a-759fb6c3564d" providerId="ADAL" clId="{76E968B2-BA39-3641-8CF7-FB59A5770E36}" dt="2019-11-12T20:08:33.095" v="32" actId="14100"/>
          <ac:spMkLst>
            <pc:docMk/>
            <pc:sldMk cId="1779440398" sldId="267"/>
            <ac:spMk id="3" creationId="{00000000-0000-0000-0000-000000000000}"/>
          </ac:spMkLst>
        </pc:spChg>
        <pc:picChg chg="del">
          <ac:chgData name="Jesse Falk | Cognicum" userId="43fbde82-daa3-4094-9e7a-759fb6c3564d" providerId="ADAL" clId="{76E968B2-BA39-3641-8CF7-FB59A5770E36}" dt="2019-11-12T20:07:19.331" v="22" actId="478"/>
          <ac:picMkLst>
            <pc:docMk/>
            <pc:sldMk cId="1779440398" sldId="267"/>
            <ac:picMk id="4" creationId="{1DA35985-2CA4-6448-8EDA-651E84EF38BF}"/>
          </ac:picMkLst>
        </pc:picChg>
        <pc:picChg chg="add mod">
          <ac:chgData name="Jesse Falk | Cognicum" userId="43fbde82-daa3-4094-9e7a-759fb6c3564d" providerId="ADAL" clId="{76E968B2-BA39-3641-8CF7-FB59A5770E36}" dt="2019-11-12T20:09:03.486" v="47" actId="1037"/>
          <ac:picMkLst>
            <pc:docMk/>
            <pc:sldMk cId="1779440398" sldId="267"/>
            <ac:picMk id="5" creationId="{8C4DD01E-69B1-F042-96CC-A0513B5E8673}"/>
          </ac:picMkLst>
        </pc:picChg>
      </pc:sldChg>
      <pc:sldChg chg="addSp delSp modSp add modAnim">
        <pc:chgData name="Jesse Falk | Cognicum" userId="43fbde82-daa3-4094-9e7a-759fb6c3564d" providerId="ADAL" clId="{76E968B2-BA39-3641-8CF7-FB59A5770E36}" dt="2019-11-12T20:31:43.640" v="1098"/>
        <pc:sldMkLst>
          <pc:docMk/>
          <pc:sldMk cId="3951782163" sldId="268"/>
        </pc:sldMkLst>
        <pc:spChg chg="mod">
          <ac:chgData name="Jesse Falk | Cognicum" userId="43fbde82-daa3-4094-9e7a-759fb6c3564d" providerId="ADAL" clId="{76E968B2-BA39-3641-8CF7-FB59A5770E36}" dt="2019-11-12T20:12:54.344" v="304" actId="20577"/>
          <ac:spMkLst>
            <pc:docMk/>
            <pc:sldMk cId="3951782163" sldId="268"/>
            <ac:spMk id="2" creationId="{00000000-0000-0000-0000-000000000000}"/>
          </ac:spMkLst>
        </pc:spChg>
        <pc:spChg chg="del">
          <ac:chgData name="Jesse Falk | Cognicum" userId="43fbde82-daa3-4094-9e7a-759fb6c3564d" providerId="ADAL" clId="{76E968B2-BA39-3641-8CF7-FB59A5770E36}" dt="2019-11-12T20:12:59.630" v="305" actId="478"/>
          <ac:spMkLst>
            <pc:docMk/>
            <pc:sldMk cId="3951782163" sldId="268"/>
            <ac:spMk id="3" creationId="{00000000-0000-0000-0000-000000000000}"/>
          </ac:spMkLst>
        </pc:spChg>
        <pc:spChg chg="add del mod">
          <ac:chgData name="Jesse Falk | Cognicum" userId="43fbde82-daa3-4094-9e7a-759fb6c3564d" providerId="ADAL" clId="{76E968B2-BA39-3641-8CF7-FB59A5770E36}" dt="2019-11-12T20:13:00.897" v="306" actId="478"/>
          <ac:spMkLst>
            <pc:docMk/>
            <pc:sldMk cId="3951782163" sldId="268"/>
            <ac:spMk id="5" creationId="{BE44C9BD-F456-734E-88AB-4A29A55B64E4}"/>
          </ac:spMkLst>
        </pc:spChg>
        <pc:picChg chg="add mod">
          <ac:chgData name="Jesse Falk | Cognicum" userId="43fbde82-daa3-4094-9e7a-759fb6c3564d" providerId="ADAL" clId="{76E968B2-BA39-3641-8CF7-FB59A5770E36}" dt="2019-11-12T20:13:42.394" v="308" actId="1076"/>
          <ac:picMkLst>
            <pc:docMk/>
            <pc:sldMk cId="3951782163" sldId="268"/>
            <ac:picMk id="6" creationId="{AC5C9547-EA58-E243-A8B5-F0A9C7C084C8}"/>
          </ac:picMkLst>
        </pc:picChg>
      </pc:sldChg>
      <pc:sldChg chg="addSp delSp modSp add">
        <pc:chgData name="Jesse Falk | Cognicum" userId="43fbde82-daa3-4094-9e7a-759fb6c3564d" providerId="ADAL" clId="{76E968B2-BA39-3641-8CF7-FB59A5770E36}" dt="2019-11-12T20:38:05.934" v="1118" actId="404"/>
        <pc:sldMkLst>
          <pc:docMk/>
          <pc:sldMk cId="2924049195" sldId="269"/>
        </pc:sldMkLst>
        <pc:spChg chg="mod">
          <ac:chgData name="Jesse Falk | Cognicum" userId="43fbde82-daa3-4094-9e7a-759fb6c3564d" providerId="ADAL" clId="{76E968B2-BA39-3641-8CF7-FB59A5770E36}" dt="2019-11-12T20:10:40.312" v="144" actId="207"/>
          <ac:spMkLst>
            <pc:docMk/>
            <pc:sldMk cId="2924049195" sldId="269"/>
            <ac:spMk id="2" creationId="{00000000-0000-0000-0000-000000000000}"/>
          </ac:spMkLst>
        </pc:spChg>
        <pc:spChg chg="del">
          <ac:chgData name="Jesse Falk | Cognicum" userId="43fbde82-daa3-4094-9e7a-759fb6c3564d" providerId="ADAL" clId="{76E968B2-BA39-3641-8CF7-FB59A5770E36}" dt="2019-11-12T20:10:29.250" v="123" actId="478"/>
          <ac:spMkLst>
            <pc:docMk/>
            <pc:sldMk cId="2924049195" sldId="269"/>
            <ac:spMk id="3" creationId="{00000000-0000-0000-0000-000000000000}"/>
          </ac:spMkLst>
        </pc:spChg>
        <pc:spChg chg="add del mod">
          <ac:chgData name="Jesse Falk | Cognicum" userId="43fbde82-daa3-4094-9e7a-759fb6c3564d" providerId="ADAL" clId="{76E968B2-BA39-3641-8CF7-FB59A5770E36}" dt="2019-11-12T20:10:31.608" v="124" actId="478"/>
          <ac:spMkLst>
            <pc:docMk/>
            <pc:sldMk cId="2924049195" sldId="269"/>
            <ac:spMk id="5" creationId="{6D414F2C-06D1-914E-AAC3-2C64F59B9B0F}"/>
          </ac:spMkLst>
        </pc:spChg>
        <pc:spChg chg="mod">
          <ac:chgData name="Jesse Falk | Cognicum" userId="43fbde82-daa3-4094-9e7a-759fb6c3564d" providerId="ADAL" clId="{76E968B2-BA39-3641-8CF7-FB59A5770E36}" dt="2019-11-12T20:38:05.934" v="1118" actId="404"/>
          <ac:spMkLst>
            <pc:docMk/>
            <pc:sldMk cId="2924049195" sldId="269"/>
            <ac:spMk id="7" creationId="{B3590AEE-3C32-FF42-AC3B-77CA91F3BA84}"/>
          </ac:spMkLst>
        </pc:spChg>
        <pc:spChg chg="mod">
          <ac:chgData name="Jesse Falk | Cognicum" userId="43fbde82-daa3-4094-9e7a-759fb6c3564d" providerId="ADAL" clId="{76E968B2-BA39-3641-8CF7-FB59A5770E36}" dt="2019-11-12T20:38:05.934" v="1118" actId="404"/>
          <ac:spMkLst>
            <pc:docMk/>
            <pc:sldMk cId="2924049195" sldId="269"/>
            <ac:spMk id="8" creationId="{83F5158F-C613-4645-9268-635F42D3DF20}"/>
          </ac:spMkLst>
        </pc:spChg>
        <pc:spChg chg="mod">
          <ac:chgData name="Jesse Falk | Cognicum" userId="43fbde82-daa3-4094-9e7a-759fb6c3564d" providerId="ADAL" clId="{76E968B2-BA39-3641-8CF7-FB59A5770E36}" dt="2019-11-12T20:38:05.934" v="1118" actId="404"/>
          <ac:spMkLst>
            <pc:docMk/>
            <pc:sldMk cId="2924049195" sldId="269"/>
            <ac:spMk id="9" creationId="{CFA0563E-34A9-A741-A631-008480CEC2C4}"/>
          </ac:spMkLst>
        </pc:spChg>
        <pc:spChg chg="mod">
          <ac:chgData name="Jesse Falk | Cognicum" userId="43fbde82-daa3-4094-9e7a-759fb6c3564d" providerId="ADAL" clId="{76E968B2-BA39-3641-8CF7-FB59A5770E36}" dt="2019-11-12T20:38:05.934" v="1118" actId="404"/>
          <ac:spMkLst>
            <pc:docMk/>
            <pc:sldMk cId="2924049195" sldId="269"/>
            <ac:spMk id="10" creationId="{78988B3E-F52A-5E4E-86AD-0279095B1E97}"/>
          </ac:spMkLst>
        </pc:spChg>
        <pc:spChg chg="mod">
          <ac:chgData name="Jesse Falk | Cognicum" userId="43fbde82-daa3-4094-9e7a-759fb6c3564d" providerId="ADAL" clId="{76E968B2-BA39-3641-8CF7-FB59A5770E36}" dt="2019-11-12T20:38:05.934" v="1118" actId="404"/>
          <ac:spMkLst>
            <pc:docMk/>
            <pc:sldMk cId="2924049195" sldId="269"/>
            <ac:spMk id="16" creationId="{36F2C26E-DE17-224E-8CBA-1961854523A6}"/>
          </ac:spMkLst>
        </pc:spChg>
        <pc:spChg chg="mod">
          <ac:chgData name="Jesse Falk | Cognicum" userId="43fbde82-daa3-4094-9e7a-759fb6c3564d" providerId="ADAL" clId="{76E968B2-BA39-3641-8CF7-FB59A5770E36}" dt="2019-11-12T20:38:05.934" v="1118" actId="404"/>
          <ac:spMkLst>
            <pc:docMk/>
            <pc:sldMk cId="2924049195" sldId="269"/>
            <ac:spMk id="17" creationId="{F430B351-C1C9-C847-8F28-925792AB2AEC}"/>
          </ac:spMkLst>
        </pc:spChg>
        <pc:spChg chg="mod">
          <ac:chgData name="Jesse Falk | Cognicum" userId="43fbde82-daa3-4094-9e7a-759fb6c3564d" providerId="ADAL" clId="{76E968B2-BA39-3641-8CF7-FB59A5770E36}" dt="2019-11-12T20:38:05.934" v="1118" actId="404"/>
          <ac:spMkLst>
            <pc:docMk/>
            <pc:sldMk cId="2924049195" sldId="269"/>
            <ac:spMk id="18" creationId="{ED9E1C75-0E1D-1A44-8550-E854381CFB9D}"/>
          </ac:spMkLst>
        </pc:spChg>
        <pc:spChg chg="mod">
          <ac:chgData name="Jesse Falk | Cognicum" userId="43fbde82-daa3-4094-9e7a-759fb6c3564d" providerId="ADAL" clId="{76E968B2-BA39-3641-8CF7-FB59A5770E36}" dt="2019-11-12T20:38:05.934" v="1118" actId="404"/>
          <ac:spMkLst>
            <pc:docMk/>
            <pc:sldMk cId="2924049195" sldId="269"/>
            <ac:spMk id="19" creationId="{8F13A6DE-1887-1242-9F93-93C2CB980AC6}"/>
          </ac:spMkLst>
        </pc:spChg>
        <pc:spChg chg="mod">
          <ac:chgData name="Jesse Falk | Cognicum" userId="43fbde82-daa3-4094-9e7a-759fb6c3564d" providerId="ADAL" clId="{76E968B2-BA39-3641-8CF7-FB59A5770E36}" dt="2019-11-12T20:38:05.934" v="1118" actId="404"/>
          <ac:spMkLst>
            <pc:docMk/>
            <pc:sldMk cId="2924049195" sldId="269"/>
            <ac:spMk id="20" creationId="{098B5333-8984-9547-BAC1-F191754B9EBA}"/>
          </ac:spMkLst>
        </pc:spChg>
        <pc:spChg chg="mod">
          <ac:chgData name="Jesse Falk | Cognicum" userId="43fbde82-daa3-4094-9e7a-759fb6c3564d" providerId="ADAL" clId="{76E968B2-BA39-3641-8CF7-FB59A5770E36}" dt="2019-11-12T20:38:05.934" v="1118" actId="404"/>
          <ac:spMkLst>
            <pc:docMk/>
            <pc:sldMk cId="2924049195" sldId="269"/>
            <ac:spMk id="21" creationId="{A5B27580-6826-A744-A8CE-DA0812652534}"/>
          </ac:spMkLst>
        </pc:spChg>
        <pc:spChg chg="mod">
          <ac:chgData name="Jesse Falk | Cognicum" userId="43fbde82-daa3-4094-9e7a-759fb6c3564d" providerId="ADAL" clId="{76E968B2-BA39-3641-8CF7-FB59A5770E36}" dt="2019-11-12T20:38:05.934" v="1118" actId="404"/>
          <ac:spMkLst>
            <pc:docMk/>
            <pc:sldMk cId="2924049195" sldId="269"/>
            <ac:spMk id="22" creationId="{DFCA50EF-4267-9A4E-817B-685B7661FA6C}"/>
          </ac:spMkLst>
        </pc:spChg>
        <pc:grpChg chg="add mod">
          <ac:chgData name="Jesse Falk | Cognicum" userId="43fbde82-daa3-4094-9e7a-759fb6c3564d" providerId="ADAL" clId="{76E968B2-BA39-3641-8CF7-FB59A5770E36}" dt="2019-11-12T20:12:18.755" v="249" actId="1037"/>
          <ac:grpSpMkLst>
            <pc:docMk/>
            <pc:sldMk cId="2924049195" sldId="269"/>
            <ac:grpSpMk id="6" creationId="{FA517FB8-BE20-FB45-98FB-4191B263C3D6}"/>
          </ac:grpSpMkLst>
        </pc:grpChg>
        <pc:picChg chg="add del mod">
          <ac:chgData name="Jesse Falk | Cognicum" userId="43fbde82-daa3-4094-9e7a-759fb6c3564d" providerId="ADAL" clId="{76E968B2-BA39-3641-8CF7-FB59A5770E36}" dt="2019-11-12T20:12:12.465" v="238" actId="478"/>
          <ac:picMkLst>
            <pc:docMk/>
            <pc:sldMk cId="2924049195" sldId="269"/>
            <ac:picMk id="23" creationId="{3B7006DD-5766-AF4A-8E70-8B2DFEDEDA41}"/>
          </ac:picMkLst>
        </pc:picChg>
        <pc:cxnChg chg="mod">
          <ac:chgData name="Jesse Falk | Cognicum" userId="43fbde82-daa3-4094-9e7a-759fb6c3564d" providerId="ADAL" clId="{76E968B2-BA39-3641-8CF7-FB59A5770E36}" dt="2019-11-12T20:38:05.934" v="1118" actId="404"/>
          <ac:cxnSpMkLst>
            <pc:docMk/>
            <pc:sldMk cId="2924049195" sldId="269"/>
            <ac:cxnSpMk id="12" creationId="{5067B66F-3803-6849-87A7-8EC71B37035E}"/>
          </ac:cxnSpMkLst>
        </pc:cxnChg>
        <pc:cxnChg chg="mod">
          <ac:chgData name="Jesse Falk | Cognicum" userId="43fbde82-daa3-4094-9e7a-759fb6c3564d" providerId="ADAL" clId="{76E968B2-BA39-3641-8CF7-FB59A5770E36}" dt="2019-11-12T20:38:05.934" v="1118" actId="404"/>
          <ac:cxnSpMkLst>
            <pc:docMk/>
            <pc:sldMk cId="2924049195" sldId="269"/>
            <ac:cxnSpMk id="13" creationId="{F78AFAF3-5E6D-4745-B9F5-C60B230A01D8}"/>
          </ac:cxnSpMkLst>
        </pc:cxnChg>
        <pc:cxnChg chg="mod">
          <ac:chgData name="Jesse Falk | Cognicum" userId="43fbde82-daa3-4094-9e7a-759fb6c3564d" providerId="ADAL" clId="{76E968B2-BA39-3641-8CF7-FB59A5770E36}" dt="2019-11-12T20:38:05.934" v="1118" actId="404"/>
          <ac:cxnSpMkLst>
            <pc:docMk/>
            <pc:sldMk cId="2924049195" sldId="269"/>
            <ac:cxnSpMk id="14" creationId="{A28733EB-5135-9C4C-925B-EBA8E24C9F84}"/>
          </ac:cxnSpMkLst>
        </pc:cxnChg>
        <pc:cxnChg chg="mod">
          <ac:chgData name="Jesse Falk | Cognicum" userId="43fbde82-daa3-4094-9e7a-759fb6c3564d" providerId="ADAL" clId="{76E968B2-BA39-3641-8CF7-FB59A5770E36}" dt="2019-11-12T20:38:05.934" v="1118" actId="404"/>
          <ac:cxnSpMkLst>
            <pc:docMk/>
            <pc:sldMk cId="2924049195" sldId="269"/>
            <ac:cxnSpMk id="15" creationId="{E1D00267-4A0D-DF42-9711-E42192BB8CBB}"/>
          </ac:cxnSpMkLst>
        </pc:cxnChg>
      </pc:sldChg>
      <pc:sldChg chg="modSp add">
        <pc:chgData name="Jesse Falk | Cognicum" userId="43fbde82-daa3-4094-9e7a-759fb6c3564d" providerId="ADAL" clId="{76E968B2-BA39-3641-8CF7-FB59A5770E36}" dt="2019-11-12T20:14:58.787" v="360" actId="20577"/>
        <pc:sldMkLst>
          <pc:docMk/>
          <pc:sldMk cId="517855096" sldId="270"/>
        </pc:sldMkLst>
        <pc:spChg chg="mod">
          <ac:chgData name="Jesse Falk | Cognicum" userId="43fbde82-daa3-4094-9e7a-759fb6c3564d" providerId="ADAL" clId="{76E968B2-BA39-3641-8CF7-FB59A5770E36}" dt="2019-11-12T20:14:25.296" v="339" actId="20577"/>
          <ac:spMkLst>
            <pc:docMk/>
            <pc:sldMk cId="517855096" sldId="270"/>
            <ac:spMk id="2" creationId="{00000000-0000-0000-0000-000000000000}"/>
          </ac:spMkLst>
        </pc:spChg>
        <pc:spChg chg="mod">
          <ac:chgData name="Jesse Falk | Cognicum" userId="43fbde82-daa3-4094-9e7a-759fb6c3564d" providerId="ADAL" clId="{76E968B2-BA39-3641-8CF7-FB59A5770E36}" dt="2019-11-12T20:14:58.787" v="360" actId="20577"/>
          <ac:spMkLst>
            <pc:docMk/>
            <pc:sldMk cId="517855096" sldId="270"/>
            <ac:spMk id="3" creationId="{00000000-0000-0000-0000-000000000000}"/>
          </ac:spMkLst>
        </pc:spChg>
      </pc:sldChg>
      <pc:sldChg chg="addSp modSp add">
        <pc:chgData name="Jesse Falk | Cognicum" userId="43fbde82-daa3-4094-9e7a-759fb6c3564d" providerId="ADAL" clId="{76E968B2-BA39-3641-8CF7-FB59A5770E36}" dt="2019-11-12T20:33:46.868" v="1107" actId="20577"/>
        <pc:sldMkLst>
          <pc:docMk/>
          <pc:sldMk cId="587015887" sldId="271"/>
        </pc:sldMkLst>
        <pc:spChg chg="mod">
          <ac:chgData name="Jesse Falk | Cognicum" userId="43fbde82-daa3-4094-9e7a-759fb6c3564d" providerId="ADAL" clId="{76E968B2-BA39-3641-8CF7-FB59A5770E36}" dt="2019-11-12T20:18:04.913" v="499" actId="20577"/>
          <ac:spMkLst>
            <pc:docMk/>
            <pc:sldMk cId="587015887" sldId="271"/>
            <ac:spMk id="2" creationId="{00000000-0000-0000-0000-000000000000}"/>
          </ac:spMkLst>
        </pc:spChg>
        <pc:spChg chg="mod">
          <ac:chgData name="Jesse Falk | Cognicum" userId="43fbde82-daa3-4094-9e7a-759fb6c3564d" providerId="ADAL" clId="{76E968B2-BA39-3641-8CF7-FB59A5770E36}" dt="2019-11-12T20:33:46.868" v="1107" actId="20577"/>
          <ac:spMkLst>
            <pc:docMk/>
            <pc:sldMk cId="587015887" sldId="271"/>
            <ac:spMk id="3" creationId="{00000000-0000-0000-0000-000000000000}"/>
          </ac:spMkLst>
        </pc:spChg>
        <pc:spChg chg="add mod">
          <ac:chgData name="Jesse Falk | Cognicum" userId="43fbde82-daa3-4094-9e7a-759fb6c3564d" providerId="ADAL" clId="{76E968B2-BA39-3641-8CF7-FB59A5770E36}" dt="2019-11-12T20:18:49.095" v="513" actId="1076"/>
          <ac:spMkLst>
            <pc:docMk/>
            <pc:sldMk cId="587015887" sldId="271"/>
            <ac:spMk id="6" creationId="{1C491A66-3F16-7D47-B998-30451667C847}"/>
          </ac:spMkLst>
        </pc:spChg>
        <pc:picChg chg="add mod">
          <ac:chgData name="Jesse Falk | Cognicum" userId="43fbde82-daa3-4094-9e7a-759fb6c3564d" providerId="ADAL" clId="{76E968B2-BA39-3641-8CF7-FB59A5770E36}" dt="2019-11-12T20:18:56.699" v="517" actId="1076"/>
          <ac:picMkLst>
            <pc:docMk/>
            <pc:sldMk cId="587015887" sldId="271"/>
            <ac:picMk id="4" creationId="{446D2F25-3984-814B-8024-9C5949412261}"/>
          </ac:picMkLst>
        </pc:picChg>
        <pc:picChg chg="add mod">
          <ac:chgData name="Jesse Falk | Cognicum" userId="43fbde82-daa3-4094-9e7a-759fb6c3564d" providerId="ADAL" clId="{76E968B2-BA39-3641-8CF7-FB59A5770E36}" dt="2019-11-12T20:18:53.572" v="516" actId="1076"/>
          <ac:picMkLst>
            <pc:docMk/>
            <pc:sldMk cId="587015887" sldId="271"/>
            <ac:picMk id="5" creationId="{72C94D15-EE23-7945-9AA3-4BB3F87E639B}"/>
          </ac:picMkLst>
        </pc:picChg>
      </pc:sldChg>
      <pc:sldChg chg="modSp add ord">
        <pc:chgData name="Jesse Falk | Cognicum" userId="43fbde82-daa3-4094-9e7a-759fb6c3564d" providerId="ADAL" clId="{76E968B2-BA39-3641-8CF7-FB59A5770E36}" dt="2019-11-12T20:15:24.587" v="364" actId="207"/>
        <pc:sldMkLst>
          <pc:docMk/>
          <pc:sldMk cId="2249757533" sldId="272"/>
        </pc:sldMkLst>
        <pc:spChg chg="mod">
          <ac:chgData name="Jesse Falk | Cognicum" userId="43fbde82-daa3-4094-9e7a-759fb6c3564d" providerId="ADAL" clId="{76E968B2-BA39-3641-8CF7-FB59A5770E36}" dt="2019-11-12T20:15:24.587" v="364" actId="207"/>
          <ac:spMkLst>
            <pc:docMk/>
            <pc:sldMk cId="2249757533" sldId="272"/>
            <ac:spMk id="3" creationId="{00000000-0000-0000-0000-000000000000}"/>
          </ac:spMkLst>
        </pc:spChg>
      </pc:sldChg>
      <pc:sldChg chg="addSp delSp modSp add">
        <pc:chgData name="Jesse Falk | Cognicum" userId="43fbde82-daa3-4094-9e7a-759fb6c3564d" providerId="ADAL" clId="{76E968B2-BA39-3641-8CF7-FB59A5770E36}" dt="2019-11-12T20:16:00.984" v="419" actId="1076"/>
        <pc:sldMkLst>
          <pc:docMk/>
          <pc:sldMk cId="3835683126" sldId="273"/>
        </pc:sldMkLst>
        <pc:spChg chg="mod">
          <ac:chgData name="Jesse Falk | Cognicum" userId="43fbde82-daa3-4094-9e7a-759fb6c3564d" providerId="ADAL" clId="{76E968B2-BA39-3641-8CF7-FB59A5770E36}" dt="2019-11-12T20:15:46.184" v="413" actId="20577"/>
          <ac:spMkLst>
            <pc:docMk/>
            <pc:sldMk cId="3835683126" sldId="273"/>
            <ac:spMk id="2" creationId="{00000000-0000-0000-0000-000000000000}"/>
          </ac:spMkLst>
        </pc:spChg>
        <pc:spChg chg="del">
          <ac:chgData name="Jesse Falk | Cognicum" userId="43fbde82-daa3-4094-9e7a-759fb6c3564d" providerId="ADAL" clId="{76E968B2-BA39-3641-8CF7-FB59A5770E36}" dt="2019-11-12T20:15:51.239" v="415" actId="478"/>
          <ac:spMkLst>
            <pc:docMk/>
            <pc:sldMk cId="3835683126" sldId="273"/>
            <ac:spMk id="3" creationId="{00000000-0000-0000-0000-000000000000}"/>
          </ac:spMkLst>
        </pc:spChg>
        <pc:spChg chg="add del mod">
          <ac:chgData name="Jesse Falk | Cognicum" userId="43fbde82-daa3-4094-9e7a-759fb6c3564d" providerId="ADAL" clId="{76E968B2-BA39-3641-8CF7-FB59A5770E36}" dt="2019-11-12T20:15:51.955" v="416" actId="478"/>
          <ac:spMkLst>
            <pc:docMk/>
            <pc:sldMk cId="3835683126" sldId="273"/>
            <ac:spMk id="6" creationId="{822677E9-3993-4F44-91DF-4E200E24E3EC}"/>
          </ac:spMkLst>
        </pc:spChg>
        <pc:picChg chg="del">
          <ac:chgData name="Jesse Falk | Cognicum" userId="43fbde82-daa3-4094-9e7a-759fb6c3564d" providerId="ADAL" clId="{76E968B2-BA39-3641-8CF7-FB59A5770E36}" dt="2019-11-12T20:15:47.960" v="414" actId="478"/>
          <ac:picMkLst>
            <pc:docMk/>
            <pc:sldMk cId="3835683126" sldId="273"/>
            <ac:picMk id="4" creationId="{1DA35985-2CA4-6448-8EDA-651E84EF38BF}"/>
          </ac:picMkLst>
        </pc:picChg>
        <pc:picChg chg="add mod">
          <ac:chgData name="Jesse Falk | Cognicum" userId="43fbde82-daa3-4094-9e7a-759fb6c3564d" providerId="ADAL" clId="{76E968B2-BA39-3641-8CF7-FB59A5770E36}" dt="2019-11-12T20:16:00.984" v="419" actId="1076"/>
          <ac:picMkLst>
            <pc:docMk/>
            <pc:sldMk cId="3835683126" sldId="273"/>
            <ac:picMk id="7" creationId="{DBAD697B-13B7-D145-B5B2-6B07D0A7AFE2}"/>
          </ac:picMkLst>
        </pc:picChg>
      </pc:sldChg>
      <pc:sldChg chg="addSp delSp modSp add ord">
        <pc:chgData name="Jesse Falk | Cognicum" userId="43fbde82-daa3-4094-9e7a-759fb6c3564d" providerId="ADAL" clId="{76E968B2-BA39-3641-8CF7-FB59A5770E36}" dt="2019-11-12T20:17:14.154" v="465" actId="1076"/>
        <pc:sldMkLst>
          <pc:docMk/>
          <pc:sldMk cId="2191741199" sldId="274"/>
        </pc:sldMkLst>
        <pc:spChg chg="mod">
          <ac:chgData name="Jesse Falk | Cognicum" userId="43fbde82-daa3-4094-9e7a-759fb6c3564d" providerId="ADAL" clId="{76E968B2-BA39-3641-8CF7-FB59A5770E36}" dt="2019-11-12T20:16:40.342" v="454" actId="20577"/>
          <ac:spMkLst>
            <pc:docMk/>
            <pc:sldMk cId="2191741199" sldId="274"/>
            <ac:spMk id="2" creationId="{00000000-0000-0000-0000-000000000000}"/>
          </ac:spMkLst>
        </pc:spChg>
        <pc:spChg chg="mod">
          <ac:chgData name="Jesse Falk | Cognicum" userId="43fbde82-daa3-4094-9e7a-759fb6c3564d" providerId="ADAL" clId="{76E968B2-BA39-3641-8CF7-FB59A5770E36}" dt="2019-11-12T20:16:58.070" v="459" actId="403"/>
          <ac:spMkLst>
            <pc:docMk/>
            <pc:sldMk cId="2191741199" sldId="274"/>
            <ac:spMk id="3" creationId="{00000000-0000-0000-0000-000000000000}"/>
          </ac:spMkLst>
        </pc:spChg>
        <pc:picChg chg="del">
          <ac:chgData name="Jesse Falk | Cognicum" userId="43fbde82-daa3-4094-9e7a-759fb6c3564d" providerId="ADAL" clId="{76E968B2-BA39-3641-8CF7-FB59A5770E36}" dt="2019-11-12T20:16:38.508" v="453" actId="478"/>
          <ac:picMkLst>
            <pc:docMk/>
            <pc:sldMk cId="2191741199" sldId="274"/>
            <ac:picMk id="4" creationId="{1DA35985-2CA4-6448-8EDA-651E84EF38BF}"/>
          </ac:picMkLst>
        </pc:picChg>
        <pc:picChg chg="add mod">
          <ac:chgData name="Jesse Falk | Cognicum" userId="43fbde82-daa3-4094-9e7a-759fb6c3564d" providerId="ADAL" clId="{76E968B2-BA39-3641-8CF7-FB59A5770E36}" dt="2019-11-12T20:17:14.154" v="465" actId="1076"/>
          <ac:picMkLst>
            <pc:docMk/>
            <pc:sldMk cId="2191741199" sldId="274"/>
            <ac:picMk id="5" creationId="{BE0BFDF8-F9D4-5A42-8722-437F65F20F0B}"/>
          </ac:picMkLst>
        </pc:picChg>
      </pc:sldChg>
      <pc:sldChg chg="addSp delSp modSp add ord">
        <pc:chgData name="Jesse Falk | Cognicum" userId="43fbde82-daa3-4094-9e7a-759fb6c3564d" providerId="ADAL" clId="{76E968B2-BA39-3641-8CF7-FB59A5770E36}" dt="2019-11-12T20:33:13.619" v="1103" actId="1076"/>
        <pc:sldMkLst>
          <pc:docMk/>
          <pc:sldMk cId="2990091961" sldId="275"/>
        </pc:sldMkLst>
        <pc:spChg chg="mod">
          <ac:chgData name="Jesse Falk | Cognicum" userId="43fbde82-daa3-4094-9e7a-759fb6c3564d" providerId="ADAL" clId="{76E968B2-BA39-3641-8CF7-FB59A5770E36}" dt="2019-11-12T20:17:41.661" v="469" actId="207"/>
          <ac:spMkLst>
            <pc:docMk/>
            <pc:sldMk cId="2990091961" sldId="275"/>
            <ac:spMk id="3" creationId="{00000000-0000-0000-0000-000000000000}"/>
          </ac:spMkLst>
        </pc:spChg>
        <pc:picChg chg="del">
          <ac:chgData name="Jesse Falk | Cognicum" userId="43fbde82-daa3-4094-9e7a-759fb6c3564d" providerId="ADAL" clId="{76E968B2-BA39-3641-8CF7-FB59A5770E36}" dt="2019-11-12T20:33:01.980" v="1099" actId="478"/>
          <ac:picMkLst>
            <pc:docMk/>
            <pc:sldMk cId="2990091961" sldId="275"/>
            <ac:picMk id="4" creationId="{1DA35985-2CA4-6448-8EDA-651E84EF38BF}"/>
          </ac:picMkLst>
        </pc:picChg>
        <pc:picChg chg="add mod">
          <ac:chgData name="Jesse Falk | Cognicum" userId="43fbde82-daa3-4094-9e7a-759fb6c3564d" providerId="ADAL" clId="{76E968B2-BA39-3641-8CF7-FB59A5770E36}" dt="2019-11-12T20:33:13.619" v="1103" actId="1076"/>
          <ac:picMkLst>
            <pc:docMk/>
            <pc:sldMk cId="2990091961" sldId="275"/>
            <ac:picMk id="5" creationId="{DC8EE3D7-1EAD-404F-9856-0D055B64ACAB}"/>
          </ac:picMkLst>
        </pc:picChg>
      </pc:sldChg>
      <pc:sldChg chg="addSp delSp modSp add">
        <pc:chgData name="Jesse Falk | Cognicum" userId="43fbde82-daa3-4094-9e7a-759fb6c3564d" providerId="ADAL" clId="{76E968B2-BA39-3641-8CF7-FB59A5770E36}" dt="2019-11-12T20:38:42.386" v="1136" actId="20577"/>
        <pc:sldMkLst>
          <pc:docMk/>
          <pc:sldMk cId="388693871" sldId="276"/>
        </pc:sldMkLst>
        <pc:spChg chg="mod">
          <ac:chgData name="Jesse Falk | Cognicum" userId="43fbde82-daa3-4094-9e7a-759fb6c3564d" providerId="ADAL" clId="{76E968B2-BA39-3641-8CF7-FB59A5770E36}" dt="2019-11-12T20:38:42.386" v="1136" actId="20577"/>
          <ac:spMkLst>
            <pc:docMk/>
            <pc:sldMk cId="388693871" sldId="276"/>
            <ac:spMk id="2" creationId="{00000000-0000-0000-0000-000000000000}"/>
          </ac:spMkLst>
        </pc:spChg>
        <pc:spChg chg="del">
          <ac:chgData name="Jesse Falk | Cognicum" userId="43fbde82-daa3-4094-9e7a-759fb6c3564d" providerId="ADAL" clId="{76E968B2-BA39-3641-8CF7-FB59A5770E36}" dt="2019-11-12T20:29:00.759" v="1061" actId="478"/>
          <ac:spMkLst>
            <pc:docMk/>
            <pc:sldMk cId="388693871" sldId="276"/>
            <ac:spMk id="3" creationId="{00000000-0000-0000-0000-000000000000}"/>
          </ac:spMkLst>
        </pc:spChg>
        <pc:spChg chg="add del mod">
          <ac:chgData name="Jesse Falk | Cognicum" userId="43fbde82-daa3-4094-9e7a-759fb6c3564d" providerId="ADAL" clId="{76E968B2-BA39-3641-8CF7-FB59A5770E36}" dt="2019-11-12T20:29:01.542" v="1062" actId="478"/>
          <ac:spMkLst>
            <pc:docMk/>
            <pc:sldMk cId="388693871" sldId="276"/>
            <ac:spMk id="5" creationId="{4D24947C-A023-374E-B9B1-90E5D0438F8D}"/>
          </ac:spMkLst>
        </pc:spChg>
        <pc:picChg chg="add mod">
          <ac:chgData name="Jesse Falk | Cognicum" userId="43fbde82-daa3-4094-9e7a-759fb6c3564d" providerId="ADAL" clId="{76E968B2-BA39-3641-8CF7-FB59A5770E36}" dt="2019-11-12T20:35:00.799" v="1115" actId="1076"/>
          <ac:picMkLst>
            <pc:docMk/>
            <pc:sldMk cId="388693871" sldId="276"/>
            <ac:picMk id="6" creationId="{0E0C1C99-6F61-914B-9313-315968FD7A40}"/>
          </ac:picMkLst>
        </pc:picChg>
      </pc:sldChg>
      <pc:sldChg chg="addSp delSp modSp add ord">
        <pc:chgData name="Jesse Falk | Cognicum" userId="43fbde82-daa3-4094-9e7a-759fb6c3564d" providerId="ADAL" clId="{76E968B2-BA39-3641-8CF7-FB59A5770E36}" dt="2019-11-12T20:34:10.679" v="1111" actId="1076"/>
        <pc:sldMkLst>
          <pc:docMk/>
          <pc:sldMk cId="81015438" sldId="277"/>
        </pc:sldMkLst>
        <pc:spChg chg="mod">
          <ac:chgData name="Jesse Falk | Cognicum" userId="43fbde82-daa3-4094-9e7a-759fb6c3564d" providerId="ADAL" clId="{76E968B2-BA39-3641-8CF7-FB59A5770E36}" dt="2019-11-12T20:19:28.130" v="522" actId="207"/>
          <ac:spMkLst>
            <pc:docMk/>
            <pc:sldMk cId="81015438" sldId="277"/>
            <ac:spMk id="3" creationId="{00000000-0000-0000-0000-000000000000}"/>
          </ac:spMkLst>
        </pc:spChg>
        <pc:picChg chg="del">
          <ac:chgData name="Jesse Falk | Cognicum" userId="43fbde82-daa3-4094-9e7a-759fb6c3564d" providerId="ADAL" clId="{76E968B2-BA39-3641-8CF7-FB59A5770E36}" dt="2019-11-12T20:34:02.531" v="1108" actId="478"/>
          <ac:picMkLst>
            <pc:docMk/>
            <pc:sldMk cId="81015438" sldId="277"/>
            <ac:picMk id="4" creationId="{1DA35985-2CA4-6448-8EDA-651E84EF38BF}"/>
          </ac:picMkLst>
        </pc:picChg>
        <pc:picChg chg="add mod">
          <ac:chgData name="Jesse Falk | Cognicum" userId="43fbde82-daa3-4094-9e7a-759fb6c3564d" providerId="ADAL" clId="{76E968B2-BA39-3641-8CF7-FB59A5770E36}" dt="2019-11-12T20:34:10.679" v="1111" actId="1076"/>
          <ac:picMkLst>
            <pc:docMk/>
            <pc:sldMk cId="81015438" sldId="277"/>
            <ac:picMk id="5" creationId="{878059E9-0EEA-6E4D-8870-651188A4988A}"/>
          </ac:picMkLst>
        </pc:picChg>
      </pc:sldChg>
      <pc:sldChg chg="addSp delSp modSp add ord">
        <pc:chgData name="Jesse Falk | Cognicum" userId="43fbde82-daa3-4094-9e7a-759fb6c3564d" providerId="ADAL" clId="{76E968B2-BA39-3641-8CF7-FB59A5770E36}" dt="2019-11-12T20:25:38.935" v="914" actId="14100"/>
        <pc:sldMkLst>
          <pc:docMk/>
          <pc:sldMk cId="3294520402" sldId="278"/>
        </pc:sldMkLst>
        <pc:spChg chg="mod">
          <ac:chgData name="Jesse Falk | Cognicum" userId="43fbde82-daa3-4094-9e7a-759fb6c3564d" providerId="ADAL" clId="{76E968B2-BA39-3641-8CF7-FB59A5770E36}" dt="2019-11-12T20:19:51.493" v="569" actId="20577"/>
          <ac:spMkLst>
            <pc:docMk/>
            <pc:sldMk cId="3294520402" sldId="278"/>
            <ac:spMk id="2" creationId="{00000000-0000-0000-0000-000000000000}"/>
          </ac:spMkLst>
        </pc:spChg>
        <pc:spChg chg="del">
          <ac:chgData name="Jesse Falk | Cognicum" userId="43fbde82-daa3-4094-9e7a-759fb6c3564d" providerId="ADAL" clId="{76E968B2-BA39-3641-8CF7-FB59A5770E36}" dt="2019-11-12T20:20:11.207" v="573" actId="478"/>
          <ac:spMkLst>
            <pc:docMk/>
            <pc:sldMk cId="3294520402" sldId="278"/>
            <ac:spMk id="3" creationId="{00000000-0000-0000-0000-000000000000}"/>
          </ac:spMkLst>
        </pc:spChg>
        <pc:spChg chg="del">
          <ac:chgData name="Jesse Falk | Cognicum" userId="43fbde82-daa3-4094-9e7a-759fb6c3564d" providerId="ADAL" clId="{76E968B2-BA39-3641-8CF7-FB59A5770E36}" dt="2019-11-12T20:19:56.442" v="571" actId="478"/>
          <ac:spMkLst>
            <pc:docMk/>
            <pc:sldMk cId="3294520402" sldId="278"/>
            <ac:spMk id="6" creationId="{1C491A66-3F16-7D47-B998-30451667C847}"/>
          </ac:spMkLst>
        </pc:spChg>
        <pc:spChg chg="add del mod">
          <ac:chgData name="Jesse Falk | Cognicum" userId="43fbde82-daa3-4094-9e7a-759fb6c3564d" providerId="ADAL" clId="{76E968B2-BA39-3641-8CF7-FB59A5770E36}" dt="2019-11-12T20:20:16.827" v="576" actId="478"/>
          <ac:spMkLst>
            <pc:docMk/>
            <pc:sldMk cId="3294520402" sldId="278"/>
            <ac:spMk id="8" creationId="{6510F00C-5584-9845-B92A-D8CCB1876208}"/>
          </ac:spMkLst>
        </pc:spChg>
        <pc:spChg chg="add del">
          <ac:chgData name="Jesse Falk | Cognicum" userId="43fbde82-daa3-4094-9e7a-759fb6c3564d" providerId="ADAL" clId="{76E968B2-BA39-3641-8CF7-FB59A5770E36}" dt="2019-11-12T20:20:15.236" v="575"/>
          <ac:spMkLst>
            <pc:docMk/>
            <pc:sldMk cId="3294520402" sldId="278"/>
            <ac:spMk id="12" creationId="{2123BF44-EEB0-D948-97A7-046DF69EA104}"/>
          </ac:spMkLst>
        </pc:spChg>
        <pc:spChg chg="add del">
          <ac:chgData name="Jesse Falk | Cognicum" userId="43fbde82-daa3-4094-9e7a-759fb6c3564d" providerId="ADAL" clId="{76E968B2-BA39-3641-8CF7-FB59A5770E36}" dt="2019-11-12T20:20:15.236" v="575"/>
          <ac:spMkLst>
            <pc:docMk/>
            <pc:sldMk cId="3294520402" sldId="278"/>
            <ac:spMk id="13" creationId="{88B365C7-8A4D-3A41-A43B-AD85FCA2F159}"/>
          </ac:spMkLst>
        </pc:spChg>
        <pc:spChg chg="add del">
          <ac:chgData name="Jesse Falk | Cognicum" userId="43fbde82-daa3-4094-9e7a-759fb6c3564d" providerId="ADAL" clId="{76E968B2-BA39-3641-8CF7-FB59A5770E36}" dt="2019-11-12T20:20:15.236" v="575"/>
          <ac:spMkLst>
            <pc:docMk/>
            <pc:sldMk cId="3294520402" sldId="278"/>
            <ac:spMk id="14" creationId="{0918023D-1EFD-EC46-9060-BE044ABFE05F}"/>
          </ac:spMkLst>
        </pc:spChg>
        <pc:spChg chg="add del">
          <ac:chgData name="Jesse Falk | Cognicum" userId="43fbde82-daa3-4094-9e7a-759fb6c3564d" providerId="ADAL" clId="{76E968B2-BA39-3641-8CF7-FB59A5770E36}" dt="2019-11-12T20:20:15.236" v="575"/>
          <ac:spMkLst>
            <pc:docMk/>
            <pc:sldMk cId="3294520402" sldId="278"/>
            <ac:spMk id="16" creationId="{63B29396-38EF-B745-B4F4-58F2E4484410}"/>
          </ac:spMkLst>
        </pc:spChg>
        <pc:spChg chg="add del">
          <ac:chgData name="Jesse Falk | Cognicum" userId="43fbde82-daa3-4094-9e7a-759fb6c3564d" providerId="ADAL" clId="{76E968B2-BA39-3641-8CF7-FB59A5770E36}" dt="2019-11-12T20:20:15.236" v="575"/>
          <ac:spMkLst>
            <pc:docMk/>
            <pc:sldMk cId="3294520402" sldId="278"/>
            <ac:spMk id="17" creationId="{4695AB57-B10F-6F41-8D31-2DF3DD946109}"/>
          </ac:spMkLst>
        </pc:spChg>
        <pc:spChg chg="add del">
          <ac:chgData name="Jesse Falk | Cognicum" userId="43fbde82-daa3-4094-9e7a-759fb6c3564d" providerId="ADAL" clId="{76E968B2-BA39-3641-8CF7-FB59A5770E36}" dt="2019-11-12T20:20:15.236" v="575"/>
          <ac:spMkLst>
            <pc:docMk/>
            <pc:sldMk cId="3294520402" sldId="278"/>
            <ac:spMk id="18" creationId="{71D58313-528D-4847-8204-E6DBEB62FAE4}"/>
          </ac:spMkLst>
        </pc:spChg>
        <pc:spChg chg="add del">
          <ac:chgData name="Jesse Falk | Cognicum" userId="43fbde82-daa3-4094-9e7a-759fb6c3564d" providerId="ADAL" clId="{76E968B2-BA39-3641-8CF7-FB59A5770E36}" dt="2019-11-12T20:20:15.236" v="575"/>
          <ac:spMkLst>
            <pc:docMk/>
            <pc:sldMk cId="3294520402" sldId="278"/>
            <ac:spMk id="24" creationId="{F12FF9F3-200E-3A49-976D-9861CD066AF2}"/>
          </ac:spMkLst>
        </pc:spChg>
        <pc:spChg chg="add del">
          <ac:chgData name="Jesse Falk | Cognicum" userId="43fbde82-daa3-4094-9e7a-759fb6c3564d" providerId="ADAL" clId="{76E968B2-BA39-3641-8CF7-FB59A5770E36}" dt="2019-11-12T20:20:15.236" v="575"/>
          <ac:spMkLst>
            <pc:docMk/>
            <pc:sldMk cId="3294520402" sldId="278"/>
            <ac:spMk id="25" creationId="{6FC046DB-1BAF-0A49-8579-0E08DC0136E2}"/>
          </ac:spMkLst>
        </pc:spChg>
        <pc:spChg chg="add del">
          <ac:chgData name="Jesse Falk | Cognicum" userId="43fbde82-daa3-4094-9e7a-759fb6c3564d" providerId="ADAL" clId="{76E968B2-BA39-3641-8CF7-FB59A5770E36}" dt="2019-11-12T20:20:15.236" v="575"/>
          <ac:spMkLst>
            <pc:docMk/>
            <pc:sldMk cId="3294520402" sldId="278"/>
            <ac:spMk id="26" creationId="{672DCBF4-7BE0-3B40-B35A-E2E71FD599E2}"/>
          </ac:spMkLst>
        </pc:spChg>
        <pc:spChg chg="add del">
          <ac:chgData name="Jesse Falk | Cognicum" userId="43fbde82-daa3-4094-9e7a-759fb6c3564d" providerId="ADAL" clId="{76E968B2-BA39-3641-8CF7-FB59A5770E36}" dt="2019-11-12T20:20:15.236" v="575"/>
          <ac:spMkLst>
            <pc:docMk/>
            <pc:sldMk cId="3294520402" sldId="278"/>
            <ac:spMk id="27" creationId="{06EC9BE0-2BB2-DD4B-B214-A768BE967B57}"/>
          </ac:spMkLst>
        </pc:spChg>
        <pc:spChg chg="add del">
          <ac:chgData name="Jesse Falk | Cognicum" userId="43fbde82-daa3-4094-9e7a-759fb6c3564d" providerId="ADAL" clId="{76E968B2-BA39-3641-8CF7-FB59A5770E36}" dt="2019-11-12T20:20:15.236" v="575"/>
          <ac:spMkLst>
            <pc:docMk/>
            <pc:sldMk cId="3294520402" sldId="278"/>
            <ac:spMk id="28" creationId="{1D6718EE-8E61-F742-A3B4-1DAB5075D4A3}"/>
          </ac:spMkLst>
        </pc:spChg>
        <pc:spChg chg="add del">
          <ac:chgData name="Jesse Falk | Cognicum" userId="43fbde82-daa3-4094-9e7a-759fb6c3564d" providerId="ADAL" clId="{76E968B2-BA39-3641-8CF7-FB59A5770E36}" dt="2019-11-12T20:20:15.236" v="575"/>
          <ac:spMkLst>
            <pc:docMk/>
            <pc:sldMk cId="3294520402" sldId="278"/>
            <ac:spMk id="29" creationId="{063ECDE1-8C06-4D46-82FC-B0AE9E51C375}"/>
          </ac:spMkLst>
        </pc:spChg>
        <pc:spChg chg="add del">
          <ac:chgData name="Jesse Falk | Cognicum" userId="43fbde82-daa3-4094-9e7a-759fb6c3564d" providerId="ADAL" clId="{76E968B2-BA39-3641-8CF7-FB59A5770E36}" dt="2019-11-12T20:20:15.236" v="575"/>
          <ac:spMkLst>
            <pc:docMk/>
            <pc:sldMk cId="3294520402" sldId="278"/>
            <ac:spMk id="30" creationId="{3E242EA0-8A95-6A4F-919E-26EC28DF43D7}"/>
          </ac:spMkLst>
        </pc:spChg>
        <pc:spChg chg="add del">
          <ac:chgData name="Jesse Falk | Cognicum" userId="43fbde82-daa3-4094-9e7a-759fb6c3564d" providerId="ADAL" clId="{76E968B2-BA39-3641-8CF7-FB59A5770E36}" dt="2019-11-12T20:20:15.236" v="575"/>
          <ac:spMkLst>
            <pc:docMk/>
            <pc:sldMk cId="3294520402" sldId="278"/>
            <ac:spMk id="35" creationId="{C1C46AC6-7258-2A4D-926C-81A3930D6566}"/>
          </ac:spMkLst>
        </pc:spChg>
        <pc:spChg chg="add del">
          <ac:chgData name="Jesse Falk | Cognicum" userId="43fbde82-daa3-4094-9e7a-759fb6c3564d" providerId="ADAL" clId="{76E968B2-BA39-3641-8CF7-FB59A5770E36}" dt="2019-11-12T20:20:15.236" v="575"/>
          <ac:spMkLst>
            <pc:docMk/>
            <pc:sldMk cId="3294520402" sldId="278"/>
            <ac:spMk id="36" creationId="{F5A9B544-DDFD-CA4A-9177-8F189548C733}"/>
          </ac:spMkLst>
        </pc:spChg>
        <pc:spChg chg="add del">
          <ac:chgData name="Jesse Falk | Cognicum" userId="43fbde82-daa3-4094-9e7a-759fb6c3564d" providerId="ADAL" clId="{76E968B2-BA39-3641-8CF7-FB59A5770E36}" dt="2019-11-12T20:20:15.236" v="575"/>
          <ac:spMkLst>
            <pc:docMk/>
            <pc:sldMk cId="3294520402" sldId="278"/>
            <ac:spMk id="37" creationId="{E433E4EC-C040-B64E-B962-2B9B18362E78}"/>
          </ac:spMkLst>
        </pc:spChg>
        <pc:spChg chg="add del">
          <ac:chgData name="Jesse Falk | Cognicum" userId="43fbde82-daa3-4094-9e7a-759fb6c3564d" providerId="ADAL" clId="{76E968B2-BA39-3641-8CF7-FB59A5770E36}" dt="2019-11-12T20:20:15.236" v="575"/>
          <ac:spMkLst>
            <pc:docMk/>
            <pc:sldMk cId="3294520402" sldId="278"/>
            <ac:spMk id="38" creationId="{1228DE9F-BE5D-1D42-BA95-807EE1BC1EBA}"/>
          </ac:spMkLst>
        </pc:spChg>
        <pc:spChg chg="add del">
          <ac:chgData name="Jesse Falk | Cognicum" userId="43fbde82-daa3-4094-9e7a-759fb6c3564d" providerId="ADAL" clId="{76E968B2-BA39-3641-8CF7-FB59A5770E36}" dt="2019-11-12T20:20:15.236" v="575"/>
          <ac:spMkLst>
            <pc:docMk/>
            <pc:sldMk cId="3294520402" sldId="278"/>
            <ac:spMk id="39" creationId="{FF02AACD-BDFD-4647-A116-F08C2C88C736}"/>
          </ac:spMkLst>
        </pc:spChg>
        <pc:spChg chg="add del">
          <ac:chgData name="Jesse Falk | Cognicum" userId="43fbde82-daa3-4094-9e7a-759fb6c3564d" providerId="ADAL" clId="{76E968B2-BA39-3641-8CF7-FB59A5770E36}" dt="2019-11-12T20:20:15.236" v="575"/>
          <ac:spMkLst>
            <pc:docMk/>
            <pc:sldMk cId="3294520402" sldId="278"/>
            <ac:spMk id="40" creationId="{2A871084-6DD1-CF4E-ACD9-E0E1559A77ED}"/>
          </ac:spMkLst>
        </pc:spChg>
        <pc:spChg chg="add del">
          <ac:chgData name="Jesse Falk | Cognicum" userId="43fbde82-daa3-4094-9e7a-759fb6c3564d" providerId="ADAL" clId="{76E968B2-BA39-3641-8CF7-FB59A5770E36}" dt="2019-11-12T20:20:15.236" v="575"/>
          <ac:spMkLst>
            <pc:docMk/>
            <pc:sldMk cId="3294520402" sldId="278"/>
            <ac:spMk id="41" creationId="{F411ADC1-E12C-3248-8C70-7C75E750A6D0}"/>
          </ac:spMkLst>
        </pc:spChg>
        <pc:spChg chg="add del">
          <ac:chgData name="Jesse Falk | Cognicum" userId="43fbde82-daa3-4094-9e7a-759fb6c3564d" providerId="ADAL" clId="{76E968B2-BA39-3641-8CF7-FB59A5770E36}" dt="2019-11-12T20:20:15.236" v="575"/>
          <ac:spMkLst>
            <pc:docMk/>
            <pc:sldMk cId="3294520402" sldId="278"/>
            <ac:spMk id="42" creationId="{0477A64C-CDCB-0442-9486-4C97A34B95F3}"/>
          </ac:spMkLst>
        </pc:spChg>
        <pc:spChg chg="add del">
          <ac:chgData name="Jesse Falk | Cognicum" userId="43fbde82-daa3-4094-9e7a-759fb6c3564d" providerId="ADAL" clId="{76E968B2-BA39-3641-8CF7-FB59A5770E36}" dt="2019-11-12T20:20:15.236" v="575"/>
          <ac:spMkLst>
            <pc:docMk/>
            <pc:sldMk cId="3294520402" sldId="278"/>
            <ac:spMk id="43" creationId="{A4FAFB7B-C34E-A640-92F0-54ABED866548}"/>
          </ac:spMkLst>
        </pc:spChg>
        <pc:spChg chg="add del">
          <ac:chgData name="Jesse Falk | Cognicum" userId="43fbde82-daa3-4094-9e7a-759fb6c3564d" providerId="ADAL" clId="{76E968B2-BA39-3641-8CF7-FB59A5770E36}" dt="2019-11-12T20:20:15.236" v="575"/>
          <ac:spMkLst>
            <pc:docMk/>
            <pc:sldMk cId="3294520402" sldId="278"/>
            <ac:spMk id="44" creationId="{CBA1B863-AEF8-DB48-AD53-E1421CC24FDF}"/>
          </ac:spMkLst>
        </pc:spChg>
        <pc:spChg chg="mod">
          <ac:chgData name="Jesse Falk | Cognicum" userId="43fbde82-daa3-4094-9e7a-759fb6c3564d" providerId="ADAL" clId="{76E968B2-BA39-3641-8CF7-FB59A5770E36}" dt="2019-11-12T20:20:30.791" v="584" actId="404"/>
          <ac:spMkLst>
            <pc:docMk/>
            <pc:sldMk cId="3294520402" sldId="278"/>
            <ac:spMk id="46" creationId="{34643A03-7810-8748-A7FE-F4AD4DB4F278}"/>
          </ac:spMkLst>
        </pc:spChg>
        <pc:spChg chg="mod">
          <ac:chgData name="Jesse Falk | Cognicum" userId="43fbde82-daa3-4094-9e7a-759fb6c3564d" providerId="ADAL" clId="{76E968B2-BA39-3641-8CF7-FB59A5770E36}" dt="2019-11-12T20:24:34.810" v="904" actId="1036"/>
          <ac:spMkLst>
            <pc:docMk/>
            <pc:sldMk cId="3294520402" sldId="278"/>
            <ac:spMk id="47" creationId="{D2608759-7276-D749-B680-7D49011363E3}"/>
          </ac:spMkLst>
        </pc:spChg>
        <pc:spChg chg="add mod">
          <ac:chgData name="Jesse Falk | Cognicum" userId="43fbde82-daa3-4094-9e7a-759fb6c3564d" providerId="ADAL" clId="{76E968B2-BA39-3641-8CF7-FB59A5770E36}" dt="2019-11-12T20:24:23.303" v="893" actId="1038"/>
          <ac:spMkLst>
            <pc:docMk/>
            <pc:sldMk cId="3294520402" sldId="278"/>
            <ac:spMk id="48" creationId="{A7AA87D7-A766-A048-B7EA-9E1B628F75C4}"/>
          </ac:spMkLst>
        </pc:spChg>
        <pc:spChg chg="add mod">
          <ac:chgData name="Jesse Falk | Cognicum" userId="43fbde82-daa3-4094-9e7a-759fb6c3564d" providerId="ADAL" clId="{76E968B2-BA39-3641-8CF7-FB59A5770E36}" dt="2019-11-12T20:24:23.303" v="893" actId="1038"/>
          <ac:spMkLst>
            <pc:docMk/>
            <pc:sldMk cId="3294520402" sldId="278"/>
            <ac:spMk id="49" creationId="{8BB6ABAC-137A-E849-9D7F-4884689399B1}"/>
          </ac:spMkLst>
        </pc:spChg>
        <pc:spChg chg="add mod">
          <ac:chgData name="Jesse Falk | Cognicum" userId="43fbde82-daa3-4094-9e7a-759fb6c3564d" providerId="ADAL" clId="{76E968B2-BA39-3641-8CF7-FB59A5770E36}" dt="2019-11-12T20:25:38.935" v="914" actId="14100"/>
          <ac:spMkLst>
            <pc:docMk/>
            <pc:sldMk cId="3294520402" sldId="278"/>
            <ac:spMk id="50" creationId="{956140B0-8ED3-684D-8C95-3B4840736706}"/>
          </ac:spMkLst>
        </pc:spChg>
        <pc:spChg chg="add mod">
          <ac:chgData name="Jesse Falk | Cognicum" userId="43fbde82-daa3-4094-9e7a-759fb6c3564d" providerId="ADAL" clId="{76E968B2-BA39-3641-8CF7-FB59A5770E36}" dt="2019-11-12T20:24:23.303" v="893" actId="1038"/>
          <ac:spMkLst>
            <pc:docMk/>
            <pc:sldMk cId="3294520402" sldId="278"/>
            <ac:spMk id="52" creationId="{B7169522-8B8D-4E40-997E-5F6335B073B5}"/>
          </ac:spMkLst>
        </pc:spChg>
        <pc:spChg chg="add mod">
          <ac:chgData name="Jesse Falk | Cognicum" userId="43fbde82-daa3-4094-9e7a-759fb6c3564d" providerId="ADAL" clId="{76E968B2-BA39-3641-8CF7-FB59A5770E36}" dt="2019-11-12T20:25:01.303" v="908" actId="14100"/>
          <ac:spMkLst>
            <pc:docMk/>
            <pc:sldMk cId="3294520402" sldId="278"/>
            <ac:spMk id="53" creationId="{ECB5A6FF-DA37-3B4D-8604-B6FA23D2ACBF}"/>
          </ac:spMkLst>
        </pc:spChg>
        <pc:spChg chg="add mod">
          <ac:chgData name="Jesse Falk | Cognicum" userId="43fbde82-daa3-4094-9e7a-759fb6c3564d" providerId="ADAL" clId="{76E968B2-BA39-3641-8CF7-FB59A5770E36}" dt="2019-11-12T20:24:23.303" v="893" actId="1038"/>
          <ac:spMkLst>
            <pc:docMk/>
            <pc:sldMk cId="3294520402" sldId="278"/>
            <ac:spMk id="54" creationId="{3770BDD5-1CB9-F04B-AA8D-14D868ED5D5E}"/>
          </ac:spMkLst>
        </pc:spChg>
        <pc:spChg chg="mod">
          <ac:chgData name="Jesse Falk | Cognicum" userId="43fbde82-daa3-4094-9e7a-759fb6c3564d" providerId="ADAL" clId="{76E968B2-BA39-3641-8CF7-FB59A5770E36}" dt="2019-11-12T20:20:30.791" v="584" actId="404"/>
          <ac:spMkLst>
            <pc:docMk/>
            <pc:sldMk cId="3294520402" sldId="278"/>
            <ac:spMk id="56" creationId="{0C53EAC4-4086-B44A-8CB5-AAAA9E68F181}"/>
          </ac:spMkLst>
        </pc:spChg>
        <pc:spChg chg="mod">
          <ac:chgData name="Jesse Falk | Cognicum" userId="43fbde82-daa3-4094-9e7a-759fb6c3564d" providerId="ADAL" clId="{76E968B2-BA39-3641-8CF7-FB59A5770E36}" dt="2019-11-12T20:20:30.791" v="584" actId="404"/>
          <ac:spMkLst>
            <pc:docMk/>
            <pc:sldMk cId="3294520402" sldId="278"/>
            <ac:spMk id="57" creationId="{490306E2-958F-DA47-913A-8C05738B31A5}"/>
          </ac:spMkLst>
        </pc:spChg>
        <pc:spChg chg="mod">
          <ac:chgData name="Jesse Falk | Cognicum" userId="43fbde82-daa3-4094-9e7a-759fb6c3564d" providerId="ADAL" clId="{76E968B2-BA39-3641-8CF7-FB59A5770E36}" dt="2019-11-12T20:25:21.424" v="913" actId="20577"/>
          <ac:spMkLst>
            <pc:docMk/>
            <pc:sldMk cId="3294520402" sldId="278"/>
            <ac:spMk id="58" creationId="{34ACD0B2-0A02-9645-98B5-8CAC17424636}"/>
          </ac:spMkLst>
        </pc:spChg>
        <pc:spChg chg="add mod">
          <ac:chgData name="Jesse Falk | Cognicum" userId="43fbde82-daa3-4094-9e7a-759fb6c3564d" providerId="ADAL" clId="{76E968B2-BA39-3641-8CF7-FB59A5770E36}" dt="2019-11-12T20:24:23.303" v="893" actId="1038"/>
          <ac:spMkLst>
            <pc:docMk/>
            <pc:sldMk cId="3294520402" sldId="278"/>
            <ac:spMk id="60" creationId="{B23268B7-84D5-3046-BA9A-22ACCCDD8A88}"/>
          </ac:spMkLst>
        </pc:spChg>
        <pc:spChg chg="add mod">
          <ac:chgData name="Jesse Falk | Cognicum" userId="43fbde82-daa3-4094-9e7a-759fb6c3564d" providerId="ADAL" clId="{76E968B2-BA39-3641-8CF7-FB59A5770E36}" dt="2019-11-12T20:24:23.303" v="893" actId="1038"/>
          <ac:spMkLst>
            <pc:docMk/>
            <pc:sldMk cId="3294520402" sldId="278"/>
            <ac:spMk id="61" creationId="{E267088E-1692-3340-B3D0-978288E4C747}"/>
          </ac:spMkLst>
        </pc:spChg>
        <pc:spChg chg="add mod">
          <ac:chgData name="Jesse Falk | Cognicum" userId="43fbde82-daa3-4094-9e7a-759fb6c3564d" providerId="ADAL" clId="{76E968B2-BA39-3641-8CF7-FB59A5770E36}" dt="2019-11-12T20:24:23.303" v="893" actId="1038"/>
          <ac:spMkLst>
            <pc:docMk/>
            <pc:sldMk cId="3294520402" sldId="278"/>
            <ac:spMk id="62" creationId="{7CB0DE47-A987-0A48-BA63-4623DF6A3E09}"/>
          </ac:spMkLst>
        </pc:spChg>
        <pc:spChg chg="add mod">
          <ac:chgData name="Jesse Falk | Cognicum" userId="43fbde82-daa3-4094-9e7a-759fb6c3564d" providerId="ADAL" clId="{76E968B2-BA39-3641-8CF7-FB59A5770E36}" dt="2019-11-12T20:24:23.303" v="893" actId="1038"/>
          <ac:spMkLst>
            <pc:docMk/>
            <pc:sldMk cId="3294520402" sldId="278"/>
            <ac:spMk id="63" creationId="{64772FA9-AD2E-254A-8BEA-8CF0634AB6BD}"/>
          </ac:spMkLst>
        </pc:spChg>
        <pc:spChg chg="add mod">
          <ac:chgData name="Jesse Falk | Cognicum" userId="43fbde82-daa3-4094-9e7a-759fb6c3564d" providerId="ADAL" clId="{76E968B2-BA39-3641-8CF7-FB59A5770E36}" dt="2019-11-12T20:24:23.303" v="893" actId="1038"/>
          <ac:spMkLst>
            <pc:docMk/>
            <pc:sldMk cId="3294520402" sldId="278"/>
            <ac:spMk id="64" creationId="{435A99BA-B318-8E47-97FD-A6EF6D08AF14}"/>
          </ac:spMkLst>
        </pc:spChg>
        <pc:spChg chg="add mod">
          <ac:chgData name="Jesse Falk | Cognicum" userId="43fbde82-daa3-4094-9e7a-759fb6c3564d" providerId="ADAL" clId="{76E968B2-BA39-3641-8CF7-FB59A5770E36}" dt="2019-11-12T20:24:51.032" v="905" actId="1076"/>
          <ac:spMkLst>
            <pc:docMk/>
            <pc:sldMk cId="3294520402" sldId="278"/>
            <ac:spMk id="65" creationId="{9DDAE2D4-C895-6647-964B-55C89DB0B70A}"/>
          </ac:spMkLst>
        </pc:spChg>
        <pc:spChg chg="add mod">
          <ac:chgData name="Jesse Falk | Cognicum" userId="43fbde82-daa3-4094-9e7a-759fb6c3564d" providerId="ADAL" clId="{76E968B2-BA39-3641-8CF7-FB59A5770E36}" dt="2019-11-12T20:24:53.034" v="906" actId="1076"/>
          <ac:spMkLst>
            <pc:docMk/>
            <pc:sldMk cId="3294520402" sldId="278"/>
            <ac:spMk id="66" creationId="{5578DC39-FC53-C64C-B4E0-64386C5B5791}"/>
          </ac:spMkLst>
        </pc:spChg>
        <pc:spChg chg="mod">
          <ac:chgData name="Jesse Falk | Cognicum" userId="43fbde82-daa3-4094-9e7a-759fb6c3564d" providerId="ADAL" clId="{76E968B2-BA39-3641-8CF7-FB59A5770E36}" dt="2019-11-12T20:20:30.791" v="584" actId="404"/>
          <ac:spMkLst>
            <pc:docMk/>
            <pc:sldMk cId="3294520402" sldId="278"/>
            <ac:spMk id="68" creationId="{DB489434-A910-1748-86E4-624D2A901C22}"/>
          </ac:spMkLst>
        </pc:spChg>
        <pc:spChg chg="mod">
          <ac:chgData name="Jesse Falk | Cognicum" userId="43fbde82-daa3-4094-9e7a-759fb6c3564d" providerId="ADAL" clId="{76E968B2-BA39-3641-8CF7-FB59A5770E36}" dt="2019-11-12T20:20:30.791" v="584" actId="404"/>
          <ac:spMkLst>
            <pc:docMk/>
            <pc:sldMk cId="3294520402" sldId="278"/>
            <ac:spMk id="69" creationId="{2990CE11-1A7C-504D-A966-5E96FA077DB7}"/>
          </ac:spMkLst>
        </pc:spChg>
        <pc:spChg chg="mod">
          <ac:chgData name="Jesse Falk | Cognicum" userId="43fbde82-daa3-4094-9e7a-759fb6c3564d" providerId="ADAL" clId="{76E968B2-BA39-3641-8CF7-FB59A5770E36}" dt="2019-11-12T20:20:30.791" v="584" actId="404"/>
          <ac:spMkLst>
            <pc:docMk/>
            <pc:sldMk cId="3294520402" sldId="278"/>
            <ac:spMk id="70" creationId="{3060B657-1EB2-B240-A7A9-035EB5855B34}"/>
          </ac:spMkLst>
        </pc:spChg>
        <pc:spChg chg="add mod">
          <ac:chgData name="Jesse Falk | Cognicum" userId="43fbde82-daa3-4094-9e7a-759fb6c3564d" providerId="ADAL" clId="{76E968B2-BA39-3641-8CF7-FB59A5770E36}" dt="2019-11-12T20:24:23.303" v="893" actId="1038"/>
          <ac:spMkLst>
            <pc:docMk/>
            <pc:sldMk cId="3294520402" sldId="278"/>
            <ac:spMk id="71" creationId="{9641B735-9744-474D-B16B-B83846754092}"/>
          </ac:spMkLst>
        </pc:spChg>
        <pc:spChg chg="add mod">
          <ac:chgData name="Jesse Falk | Cognicum" userId="43fbde82-daa3-4094-9e7a-759fb6c3564d" providerId="ADAL" clId="{76E968B2-BA39-3641-8CF7-FB59A5770E36}" dt="2019-11-12T20:25:10.990" v="910" actId="14100"/>
          <ac:spMkLst>
            <pc:docMk/>
            <pc:sldMk cId="3294520402" sldId="278"/>
            <ac:spMk id="72" creationId="{7F9C66AE-3EED-0D4D-A035-60C725693A82}"/>
          </ac:spMkLst>
        </pc:spChg>
        <pc:spChg chg="add mod">
          <ac:chgData name="Jesse Falk | Cognicum" userId="43fbde82-daa3-4094-9e7a-759fb6c3564d" providerId="ADAL" clId="{76E968B2-BA39-3641-8CF7-FB59A5770E36}" dt="2019-11-12T20:25:08.256" v="909" actId="14100"/>
          <ac:spMkLst>
            <pc:docMk/>
            <pc:sldMk cId="3294520402" sldId="278"/>
            <ac:spMk id="73" creationId="{8C5984EE-628C-E548-B992-8E565DA472BE}"/>
          </ac:spMkLst>
        </pc:spChg>
        <pc:spChg chg="add mod">
          <ac:chgData name="Jesse Falk | Cognicum" userId="43fbde82-daa3-4094-9e7a-759fb6c3564d" providerId="ADAL" clId="{76E968B2-BA39-3641-8CF7-FB59A5770E36}" dt="2019-11-12T20:24:23.303" v="893" actId="1038"/>
          <ac:spMkLst>
            <pc:docMk/>
            <pc:sldMk cId="3294520402" sldId="278"/>
            <ac:spMk id="74" creationId="{BA880365-CC74-CA4D-866E-2BA39619A86E}"/>
          </ac:spMkLst>
        </pc:spChg>
        <pc:spChg chg="add mod">
          <ac:chgData name="Jesse Falk | Cognicum" userId="43fbde82-daa3-4094-9e7a-759fb6c3564d" providerId="ADAL" clId="{76E968B2-BA39-3641-8CF7-FB59A5770E36}" dt="2019-11-12T20:24:23.303" v="893" actId="1038"/>
          <ac:spMkLst>
            <pc:docMk/>
            <pc:sldMk cId="3294520402" sldId="278"/>
            <ac:spMk id="75" creationId="{9B69FFD3-5732-2347-90D6-1A175F140C22}"/>
          </ac:spMkLst>
        </pc:spChg>
        <pc:spChg chg="add mod">
          <ac:chgData name="Jesse Falk | Cognicum" userId="43fbde82-daa3-4094-9e7a-759fb6c3564d" providerId="ADAL" clId="{76E968B2-BA39-3641-8CF7-FB59A5770E36}" dt="2019-11-12T20:24:23.303" v="893" actId="1038"/>
          <ac:spMkLst>
            <pc:docMk/>
            <pc:sldMk cId="3294520402" sldId="278"/>
            <ac:spMk id="76" creationId="{D9CD7F37-7F42-7E42-AEB3-E8061625DC0F}"/>
          </ac:spMkLst>
        </pc:spChg>
        <pc:spChg chg="add mod">
          <ac:chgData name="Jesse Falk | Cognicum" userId="43fbde82-daa3-4094-9e7a-759fb6c3564d" providerId="ADAL" clId="{76E968B2-BA39-3641-8CF7-FB59A5770E36}" dt="2019-11-12T20:24:27.481" v="901" actId="1038"/>
          <ac:spMkLst>
            <pc:docMk/>
            <pc:sldMk cId="3294520402" sldId="278"/>
            <ac:spMk id="77" creationId="{0E096758-8629-3945-A8DC-33B105804727}"/>
          </ac:spMkLst>
        </pc:spChg>
        <pc:spChg chg="add mod">
          <ac:chgData name="Jesse Falk | Cognicum" userId="43fbde82-daa3-4094-9e7a-759fb6c3564d" providerId="ADAL" clId="{76E968B2-BA39-3641-8CF7-FB59A5770E36}" dt="2019-11-12T20:24:23.303" v="893" actId="1038"/>
          <ac:spMkLst>
            <pc:docMk/>
            <pc:sldMk cId="3294520402" sldId="278"/>
            <ac:spMk id="78" creationId="{CB03915D-477A-5947-9648-25CBDFF7EC02}"/>
          </ac:spMkLst>
        </pc:spChg>
        <pc:spChg chg="add mod">
          <ac:chgData name="Jesse Falk | Cognicum" userId="43fbde82-daa3-4094-9e7a-759fb6c3564d" providerId="ADAL" clId="{76E968B2-BA39-3641-8CF7-FB59A5770E36}" dt="2019-11-12T20:24:23.303" v="893" actId="1038"/>
          <ac:spMkLst>
            <pc:docMk/>
            <pc:sldMk cId="3294520402" sldId="278"/>
            <ac:spMk id="79" creationId="{9F9E64C8-D705-6048-A658-12A93586B55C}"/>
          </ac:spMkLst>
        </pc:spChg>
        <pc:spChg chg="add mod">
          <ac:chgData name="Jesse Falk | Cognicum" userId="43fbde82-daa3-4094-9e7a-759fb6c3564d" providerId="ADAL" clId="{76E968B2-BA39-3641-8CF7-FB59A5770E36}" dt="2019-11-12T20:24:23.303" v="893" actId="1038"/>
          <ac:spMkLst>
            <pc:docMk/>
            <pc:sldMk cId="3294520402" sldId="278"/>
            <ac:spMk id="80" creationId="{1F694BF6-77C0-B346-A183-2A5DE53ED169}"/>
          </ac:spMkLst>
        </pc:spChg>
        <pc:grpChg chg="add del">
          <ac:chgData name="Jesse Falk | Cognicum" userId="43fbde82-daa3-4094-9e7a-759fb6c3564d" providerId="ADAL" clId="{76E968B2-BA39-3641-8CF7-FB59A5770E36}" dt="2019-11-12T20:20:15.236" v="575"/>
          <ac:grpSpMkLst>
            <pc:docMk/>
            <pc:sldMk cId="3294520402" sldId="278"/>
            <ac:grpSpMk id="9" creationId="{EB75297B-BBBF-C14D-8DE5-76BA5B7C1EA8}"/>
          </ac:grpSpMkLst>
        </pc:grpChg>
        <pc:grpChg chg="add del">
          <ac:chgData name="Jesse Falk | Cognicum" userId="43fbde82-daa3-4094-9e7a-759fb6c3564d" providerId="ADAL" clId="{76E968B2-BA39-3641-8CF7-FB59A5770E36}" dt="2019-11-12T20:20:15.236" v="575"/>
          <ac:grpSpMkLst>
            <pc:docMk/>
            <pc:sldMk cId="3294520402" sldId="278"/>
            <ac:grpSpMk id="19" creationId="{E3E7838B-B4E2-DC4A-9FAA-63185A349727}"/>
          </ac:grpSpMkLst>
        </pc:grpChg>
        <pc:grpChg chg="add del">
          <ac:chgData name="Jesse Falk | Cognicum" userId="43fbde82-daa3-4094-9e7a-759fb6c3564d" providerId="ADAL" clId="{76E968B2-BA39-3641-8CF7-FB59A5770E36}" dt="2019-11-12T20:20:15.236" v="575"/>
          <ac:grpSpMkLst>
            <pc:docMk/>
            <pc:sldMk cId="3294520402" sldId="278"/>
            <ac:grpSpMk id="31" creationId="{BD61B440-E419-B645-9974-DCC4953D4E21}"/>
          </ac:grpSpMkLst>
        </pc:grpChg>
        <pc:grpChg chg="add mod">
          <ac:chgData name="Jesse Falk | Cognicum" userId="43fbde82-daa3-4094-9e7a-759fb6c3564d" providerId="ADAL" clId="{76E968B2-BA39-3641-8CF7-FB59A5770E36}" dt="2019-11-12T20:24:23.303" v="893" actId="1038"/>
          <ac:grpSpMkLst>
            <pc:docMk/>
            <pc:sldMk cId="3294520402" sldId="278"/>
            <ac:grpSpMk id="45" creationId="{F98DE61D-32C7-D643-8E34-627DA71A39E9}"/>
          </ac:grpSpMkLst>
        </pc:grpChg>
        <pc:grpChg chg="add mod">
          <ac:chgData name="Jesse Falk | Cognicum" userId="43fbde82-daa3-4094-9e7a-759fb6c3564d" providerId="ADAL" clId="{76E968B2-BA39-3641-8CF7-FB59A5770E36}" dt="2019-11-12T20:24:23.303" v="893" actId="1038"/>
          <ac:grpSpMkLst>
            <pc:docMk/>
            <pc:sldMk cId="3294520402" sldId="278"/>
            <ac:grpSpMk id="55" creationId="{0BBFFC07-03A2-DE4F-B34F-25B3286C5A2E}"/>
          </ac:grpSpMkLst>
        </pc:grpChg>
        <pc:grpChg chg="add mod">
          <ac:chgData name="Jesse Falk | Cognicum" userId="43fbde82-daa3-4094-9e7a-759fb6c3564d" providerId="ADAL" clId="{76E968B2-BA39-3641-8CF7-FB59A5770E36}" dt="2019-11-12T20:24:23.303" v="893" actId="1038"/>
          <ac:grpSpMkLst>
            <pc:docMk/>
            <pc:sldMk cId="3294520402" sldId="278"/>
            <ac:grpSpMk id="67" creationId="{345A81CF-3DF7-5648-8C97-A0B0D98F462D}"/>
          </ac:grpSpMkLst>
        </pc:grpChg>
        <pc:picChg chg="del">
          <ac:chgData name="Jesse Falk | Cognicum" userId="43fbde82-daa3-4094-9e7a-759fb6c3564d" providerId="ADAL" clId="{76E968B2-BA39-3641-8CF7-FB59A5770E36}" dt="2019-11-12T20:19:55.732" v="570" actId="478"/>
          <ac:picMkLst>
            <pc:docMk/>
            <pc:sldMk cId="3294520402" sldId="278"/>
            <ac:picMk id="4" creationId="{446D2F25-3984-814B-8024-9C5949412261}"/>
          </ac:picMkLst>
        </pc:picChg>
        <pc:picChg chg="del">
          <ac:chgData name="Jesse Falk | Cognicum" userId="43fbde82-daa3-4094-9e7a-759fb6c3564d" providerId="ADAL" clId="{76E968B2-BA39-3641-8CF7-FB59A5770E36}" dt="2019-11-12T20:19:57.039" v="572" actId="478"/>
          <ac:picMkLst>
            <pc:docMk/>
            <pc:sldMk cId="3294520402" sldId="278"/>
            <ac:picMk id="5" creationId="{72C94D15-EE23-7945-9AA3-4BB3F87E639B}"/>
          </ac:picMkLst>
        </pc:picChg>
        <pc:picChg chg="add del">
          <ac:chgData name="Jesse Falk | Cognicum" userId="43fbde82-daa3-4094-9e7a-759fb6c3564d" providerId="ADAL" clId="{76E968B2-BA39-3641-8CF7-FB59A5770E36}" dt="2019-11-12T20:20:15.236" v="575"/>
          <ac:picMkLst>
            <pc:docMk/>
            <pc:sldMk cId="3294520402" sldId="278"/>
            <ac:picMk id="15" creationId="{68242786-4E3E-B746-9F79-54361C331C2D}"/>
          </ac:picMkLst>
        </pc:picChg>
        <pc:picChg chg="add del">
          <ac:chgData name="Jesse Falk | Cognicum" userId="43fbde82-daa3-4094-9e7a-759fb6c3564d" providerId="ADAL" clId="{76E968B2-BA39-3641-8CF7-FB59A5770E36}" dt="2019-11-12T20:20:15.236" v="575"/>
          <ac:picMkLst>
            <pc:docMk/>
            <pc:sldMk cId="3294520402" sldId="278"/>
            <ac:picMk id="23" creationId="{0FC61B34-DD5A-6143-9C83-58BF337DAB7B}"/>
          </ac:picMkLst>
        </pc:picChg>
        <pc:picChg chg="add mod">
          <ac:chgData name="Jesse Falk | Cognicum" userId="43fbde82-daa3-4094-9e7a-759fb6c3564d" providerId="ADAL" clId="{76E968B2-BA39-3641-8CF7-FB59A5770E36}" dt="2019-11-12T20:24:23.303" v="893" actId="1038"/>
          <ac:picMkLst>
            <pc:docMk/>
            <pc:sldMk cId="3294520402" sldId="278"/>
            <ac:picMk id="51" creationId="{7D9B4132-F35B-5146-8E66-3E430AE29DF7}"/>
          </ac:picMkLst>
        </pc:picChg>
        <pc:picChg chg="add mod">
          <ac:chgData name="Jesse Falk | Cognicum" userId="43fbde82-daa3-4094-9e7a-759fb6c3564d" providerId="ADAL" clId="{76E968B2-BA39-3641-8CF7-FB59A5770E36}" dt="2019-11-12T20:24:23.303" v="893" actId="1038"/>
          <ac:picMkLst>
            <pc:docMk/>
            <pc:sldMk cId="3294520402" sldId="278"/>
            <ac:picMk id="59" creationId="{D8B73D62-989D-8343-ACBD-CCD4624B3DFD}"/>
          </ac:picMkLst>
        </pc:picChg>
      </pc:sldChg>
      <pc:sldChg chg="modSp add ord">
        <pc:chgData name="Jesse Falk | Cognicum" userId="43fbde82-daa3-4094-9e7a-759fb6c3564d" providerId="ADAL" clId="{76E968B2-BA39-3641-8CF7-FB59A5770E36}" dt="2019-11-12T20:27:00.723" v="953" actId="20577"/>
        <pc:sldMkLst>
          <pc:docMk/>
          <pc:sldMk cId="3848899861" sldId="279"/>
        </pc:sldMkLst>
        <pc:spChg chg="mod">
          <ac:chgData name="Jesse Falk | Cognicum" userId="43fbde82-daa3-4094-9e7a-759fb6c3564d" providerId="ADAL" clId="{76E968B2-BA39-3641-8CF7-FB59A5770E36}" dt="2019-11-12T20:26:22.575" v="939" actId="20577"/>
          <ac:spMkLst>
            <pc:docMk/>
            <pc:sldMk cId="3848899861" sldId="279"/>
            <ac:spMk id="2" creationId="{00000000-0000-0000-0000-000000000000}"/>
          </ac:spMkLst>
        </pc:spChg>
        <pc:spChg chg="mod">
          <ac:chgData name="Jesse Falk | Cognicum" userId="43fbde82-daa3-4094-9e7a-759fb6c3564d" providerId="ADAL" clId="{76E968B2-BA39-3641-8CF7-FB59A5770E36}" dt="2019-11-12T20:27:00.723" v="953" actId="20577"/>
          <ac:spMkLst>
            <pc:docMk/>
            <pc:sldMk cId="3848899861" sldId="279"/>
            <ac:spMk id="3" creationId="{00000000-0000-0000-0000-000000000000}"/>
          </ac:spMkLst>
        </pc:spChg>
      </pc:sldChg>
      <pc:sldChg chg="add ord">
        <pc:chgData name="Jesse Falk | Cognicum" userId="43fbde82-daa3-4094-9e7a-759fb6c3564d" providerId="ADAL" clId="{76E968B2-BA39-3641-8CF7-FB59A5770E36}" dt="2019-11-12T20:28:02.374" v="974"/>
        <pc:sldMkLst>
          <pc:docMk/>
          <pc:sldMk cId="1324948416" sldId="280"/>
        </pc:sldMkLst>
      </pc:sldChg>
      <pc:sldChg chg="addSp delSp modSp add">
        <pc:chgData name="Jesse Falk | Cognicum" userId="43fbde82-daa3-4094-9e7a-759fb6c3564d" providerId="ADAL" clId="{76E968B2-BA39-3641-8CF7-FB59A5770E36}" dt="2019-11-12T20:30:14.281" v="1096" actId="1076"/>
        <pc:sldMkLst>
          <pc:docMk/>
          <pc:sldMk cId="3271520918" sldId="281"/>
        </pc:sldMkLst>
        <pc:spChg chg="mod">
          <ac:chgData name="Jesse Falk | Cognicum" userId="43fbde82-daa3-4094-9e7a-759fb6c3564d" providerId="ADAL" clId="{76E968B2-BA39-3641-8CF7-FB59A5770E36}" dt="2019-11-12T20:29:23.901" v="1077" actId="20577"/>
          <ac:spMkLst>
            <pc:docMk/>
            <pc:sldMk cId="3271520918" sldId="281"/>
            <ac:spMk id="2" creationId="{00000000-0000-0000-0000-000000000000}"/>
          </ac:spMkLst>
        </pc:spChg>
        <pc:spChg chg="add del mod">
          <ac:chgData name="Jesse Falk | Cognicum" userId="43fbde82-daa3-4094-9e7a-759fb6c3564d" providerId="ADAL" clId="{76E968B2-BA39-3641-8CF7-FB59A5770E36}" dt="2019-11-12T20:29:30.680" v="1079" actId="478"/>
          <ac:spMkLst>
            <pc:docMk/>
            <pc:sldMk cId="3271520918" sldId="281"/>
            <ac:spMk id="4" creationId="{2FC6C9C7-F603-B548-9DE8-FB75D5DCDE94}"/>
          </ac:spMkLst>
        </pc:spChg>
        <pc:picChg chg="del">
          <ac:chgData name="Jesse Falk | Cognicum" userId="43fbde82-daa3-4094-9e7a-759fb6c3564d" providerId="ADAL" clId="{76E968B2-BA39-3641-8CF7-FB59A5770E36}" dt="2019-11-12T20:29:26.217" v="1078" actId="478"/>
          <ac:picMkLst>
            <pc:docMk/>
            <pc:sldMk cId="3271520918" sldId="281"/>
            <ac:picMk id="6" creationId="{0E0C1C99-6F61-914B-9313-315968FD7A40}"/>
          </ac:picMkLst>
        </pc:picChg>
        <pc:picChg chg="add mod">
          <ac:chgData name="Jesse Falk | Cognicum" userId="43fbde82-daa3-4094-9e7a-759fb6c3564d" providerId="ADAL" clId="{76E968B2-BA39-3641-8CF7-FB59A5770E36}" dt="2019-11-12T20:29:46.505" v="1088" actId="1076"/>
          <ac:picMkLst>
            <pc:docMk/>
            <pc:sldMk cId="3271520918" sldId="281"/>
            <ac:picMk id="7" creationId="{E558069B-399E-6141-95B5-2CF21E76568B}"/>
          </ac:picMkLst>
        </pc:picChg>
        <pc:picChg chg="add mod">
          <ac:chgData name="Jesse Falk | Cognicum" userId="43fbde82-daa3-4094-9e7a-759fb6c3564d" providerId="ADAL" clId="{76E968B2-BA39-3641-8CF7-FB59A5770E36}" dt="2019-11-12T20:30:00.972" v="1090" actId="1076"/>
          <ac:picMkLst>
            <pc:docMk/>
            <pc:sldMk cId="3271520918" sldId="281"/>
            <ac:picMk id="8" creationId="{E23C7962-669F-2841-A4A4-4F4AC2947E2F}"/>
          </ac:picMkLst>
        </pc:picChg>
        <pc:picChg chg="add mod">
          <ac:chgData name="Jesse Falk | Cognicum" userId="43fbde82-daa3-4094-9e7a-759fb6c3564d" providerId="ADAL" clId="{76E968B2-BA39-3641-8CF7-FB59A5770E36}" dt="2019-11-12T20:30:14.281" v="1096" actId="1076"/>
          <ac:picMkLst>
            <pc:docMk/>
            <pc:sldMk cId="3271520918" sldId="281"/>
            <ac:picMk id="9" creationId="{EBEDE310-E76B-FF49-98E4-C4397D1FDA5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nl-NL"/>
              <a:t>Titelstijl van model bewerken</a:t>
            </a:r>
          </a:p>
        </p:txBody>
      </p:sp>
      <p:sp>
        <p:nvSpPr>
          <p:cNvPr id="3" name="Sub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2B55463A-037A-394A-8A0E-B8BE467327F3}" type="datetimeFigureOut">
              <a:rPr lang="nl-NL" smtClean="0"/>
              <a:t>12-11-19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556184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B55463A-037A-394A-8A0E-B8BE467327F3}" type="datetimeFigureOut">
              <a:rPr lang="nl-NL" smtClean="0"/>
              <a:t>12-11-19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2906816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54781"/>
            <a:ext cx="2057400" cy="3290888"/>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154781"/>
            <a:ext cx="6019800" cy="3290888"/>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B55463A-037A-394A-8A0E-B8BE467327F3}" type="datetimeFigureOut">
              <a:rPr lang="nl-NL" smtClean="0"/>
              <a:t>12-11-19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3642052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B55463A-037A-394A-8A0E-B8BE467327F3}" type="datetimeFigureOut">
              <a:rPr lang="nl-NL" smtClean="0"/>
              <a:t>12-11-19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3296157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2B55463A-037A-394A-8A0E-B8BE467327F3}" type="datetimeFigureOut">
              <a:rPr lang="nl-NL" smtClean="0"/>
              <a:t>12-11-19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290049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2B55463A-037A-394A-8A0E-B8BE467327F3}" type="datetimeFigureOut">
              <a:rPr lang="nl-NL" smtClean="0"/>
              <a:t>12-11-19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581484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2B55463A-037A-394A-8A0E-B8BE467327F3}" type="datetimeFigureOut">
              <a:rPr lang="nl-NL" smtClean="0"/>
              <a:t>12-11-19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2849001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2B55463A-037A-394A-8A0E-B8BE467327F3}" type="datetimeFigureOut">
              <a:rPr lang="nl-NL" smtClean="0"/>
              <a:t>12-11-19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4283339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B55463A-037A-394A-8A0E-B8BE467327F3}" type="datetimeFigureOut">
              <a:rPr lang="nl-NL" smtClean="0"/>
              <a:t>12-11-19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2557119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2B55463A-037A-394A-8A0E-B8BE467327F3}" type="datetimeFigureOut">
              <a:rPr lang="nl-NL" smtClean="0"/>
              <a:t>12-11-19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2177043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2B55463A-037A-394A-8A0E-B8BE467327F3}" type="datetimeFigureOut">
              <a:rPr lang="nl-NL" smtClean="0"/>
              <a:t>12-11-19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5EF3DB4-6E15-FF41-B825-76D3D60AEB52}" type="slidenum">
              <a:rPr lang="nl-NL" smtClean="0"/>
              <a:t>‹nr.›</a:t>
            </a:fld>
            <a:endParaRPr lang="nl-NL"/>
          </a:p>
        </p:txBody>
      </p:sp>
    </p:spTree>
    <p:extLst>
      <p:ext uri="{BB962C8B-B14F-4D97-AF65-F5344CB8AC3E}">
        <p14:creationId xmlns:p14="http://schemas.microsoft.com/office/powerpoint/2010/main" val="2056932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B55463A-037A-394A-8A0E-B8BE467327F3}" type="datetimeFigureOut">
              <a:rPr lang="nl-NL" smtClean="0"/>
              <a:t>12-11-19</a:t>
            </a:fld>
            <a:endParaRPr lang="nl-NL"/>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5EF3DB4-6E15-FF41-B825-76D3D60AEB52}" type="slidenum">
              <a:rPr lang="nl-NL" smtClean="0"/>
              <a:t>‹nr.›</a:t>
            </a:fld>
            <a:endParaRPr lang="nl-NL"/>
          </a:p>
        </p:txBody>
      </p:sp>
    </p:spTree>
    <p:extLst>
      <p:ext uri="{BB962C8B-B14F-4D97-AF65-F5344CB8AC3E}">
        <p14:creationId xmlns:p14="http://schemas.microsoft.com/office/powerpoint/2010/main" val="1931580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video" Target="https://www.youtube.com/embed/P79DxRGRXCU?feature=oembed"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392616" y="1597819"/>
            <a:ext cx="3751384" cy="1964694"/>
          </a:xfrm>
        </p:spPr>
        <p:txBody>
          <a:bodyPr>
            <a:normAutofit/>
          </a:bodyPr>
          <a:lstStyle/>
          <a:p>
            <a:pPr algn="l"/>
            <a:r>
              <a:rPr lang="nl-NL" sz="2800" b="1" dirty="0">
                <a:solidFill>
                  <a:schemeClr val="bg1"/>
                </a:solidFill>
                <a:latin typeface="Filson Soft Regular"/>
                <a:cs typeface="Filson Soft Regular"/>
              </a:rPr>
              <a:t>EEN </a:t>
            </a:r>
            <a:r>
              <a:rPr lang="nl-NL" sz="2800" b="1" dirty="0">
                <a:solidFill>
                  <a:srgbClr val="FF6600"/>
                </a:solidFill>
                <a:latin typeface="Filson Soft Regular"/>
                <a:cs typeface="Filson Soft Regular"/>
              </a:rPr>
              <a:t>NIEUWE</a:t>
            </a:r>
            <a:r>
              <a:rPr lang="nl-NL" sz="2800" b="1" dirty="0">
                <a:solidFill>
                  <a:schemeClr val="bg1"/>
                </a:solidFill>
                <a:latin typeface="Filson Soft Regular"/>
                <a:cs typeface="Filson Soft Regular"/>
              </a:rPr>
              <a:t> </a:t>
            </a:r>
            <a:br>
              <a:rPr lang="nl-NL" sz="2800" b="1" dirty="0">
                <a:solidFill>
                  <a:schemeClr val="bg1"/>
                </a:solidFill>
                <a:latin typeface="Filson Soft Regular"/>
                <a:cs typeface="Filson Soft Regular"/>
              </a:rPr>
            </a:br>
            <a:r>
              <a:rPr lang="nl-NL" sz="2800" b="1" dirty="0">
                <a:solidFill>
                  <a:schemeClr val="bg1"/>
                </a:solidFill>
                <a:latin typeface="Filson Soft Regular"/>
                <a:cs typeface="Filson Soft Regular"/>
              </a:rPr>
              <a:t>KIJK OP DE WIJK</a:t>
            </a:r>
          </a:p>
        </p:txBody>
      </p:sp>
      <p:sp>
        <p:nvSpPr>
          <p:cNvPr id="4" name="Titel 1"/>
          <p:cNvSpPr txBox="1">
            <a:spLocks/>
          </p:cNvSpPr>
          <p:nvPr/>
        </p:nvSpPr>
        <p:spPr>
          <a:xfrm>
            <a:off x="5392616" y="1107192"/>
            <a:ext cx="3751384" cy="11505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1200" b="1" dirty="0">
                <a:solidFill>
                  <a:srgbClr val="FFFFFF"/>
                </a:solidFill>
                <a:latin typeface="Filson Soft Regular"/>
                <a:cs typeface="Filson Soft Regular"/>
              </a:rPr>
              <a:t>SENSIRE CONGRES</a:t>
            </a:r>
          </a:p>
          <a:p>
            <a:pPr algn="l"/>
            <a:r>
              <a:rPr lang="nl-NL" sz="1200" b="1" dirty="0">
                <a:solidFill>
                  <a:srgbClr val="FFFFFF"/>
                </a:solidFill>
                <a:latin typeface="Filson Soft Regular"/>
                <a:cs typeface="Filson Soft Regular"/>
              </a:rPr>
              <a:t>13 NOVEMBER 2019</a:t>
            </a:r>
          </a:p>
          <a:p>
            <a:pPr algn="l"/>
            <a:r>
              <a:rPr lang="nl-NL" sz="1200" b="1" dirty="0">
                <a:solidFill>
                  <a:srgbClr val="FFFFFF"/>
                </a:solidFill>
                <a:latin typeface="Filson Soft Regular"/>
                <a:cs typeface="Filson Soft Regular"/>
              </a:rPr>
              <a:t>HET KOELHUIS ZUTPHEN</a:t>
            </a:r>
          </a:p>
        </p:txBody>
      </p:sp>
      <p:sp>
        <p:nvSpPr>
          <p:cNvPr id="5" name="Titel 1"/>
          <p:cNvSpPr txBox="1">
            <a:spLocks/>
          </p:cNvSpPr>
          <p:nvPr/>
        </p:nvSpPr>
        <p:spPr>
          <a:xfrm>
            <a:off x="5392616" y="2939432"/>
            <a:ext cx="3751384" cy="11505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1200" b="1" dirty="0">
                <a:solidFill>
                  <a:srgbClr val="FFFFFF"/>
                </a:solidFill>
                <a:latin typeface="Filson Soft Regular"/>
                <a:cs typeface="Filson Soft Regular"/>
              </a:rPr>
              <a:t>WIJKVERPLEEGKUNDIGEN </a:t>
            </a:r>
          </a:p>
          <a:p>
            <a:pPr algn="l"/>
            <a:r>
              <a:rPr lang="nl-NL" sz="1200" b="1" dirty="0">
                <a:solidFill>
                  <a:srgbClr val="FFFFFF"/>
                </a:solidFill>
                <a:latin typeface="Filson Soft Regular"/>
                <a:cs typeface="Filson Soft Regular"/>
              </a:rPr>
              <a:t>VAN SENSIRE PRESENTEREN </a:t>
            </a:r>
          </a:p>
          <a:p>
            <a:pPr algn="l"/>
            <a:r>
              <a:rPr lang="nl-NL" sz="1200" b="1" dirty="0">
                <a:solidFill>
                  <a:srgbClr val="FFFFFF"/>
                </a:solidFill>
                <a:latin typeface="Filson Soft Regular"/>
                <a:cs typeface="Filson Soft Regular"/>
              </a:rPr>
              <a:t>WIJKVERPLEEGKUNDIG MEESTERSCHAP</a:t>
            </a:r>
          </a:p>
        </p:txBody>
      </p:sp>
    </p:spTree>
    <p:extLst>
      <p:ext uri="{BB962C8B-B14F-4D97-AF65-F5344CB8AC3E}">
        <p14:creationId xmlns:p14="http://schemas.microsoft.com/office/powerpoint/2010/main" val="1687995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nl-NL" sz="2800" b="1" dirty="0">
                <a:solidFill>
                  <a:srgbClr val="FF6600"/>
                </a:solidFill>
                <a:latin typeface="Filson Soft Regular"/>
              </a:rPr>
              <a:t>WIJKVERPLEEGKUNDIG EIGENAARSCHAP</a:t>
            </a:r>
            <a:br>
              <a:rPr lang="nl-NL" sz="2800" b="1" dirty="0">
                <a:solidFill>
                  <a:srgbClr val="FF6600"/>
                </a:solidFill>
                <a:latin typeface="Filson Soft Regular"/>
              </a:rPr>
            </a:br>
            <a:r>
              <a:rPr lang="nl-NL" sz="2800" b="1" dirty="0">
                <a:solidFill>
                  <a:srgbClr val="FF6600"/>
                </a:solidFill>
                <a:latin typeface="Filson Soft Regular"/>
              </a:rPr>
              <a:t>EN LEIDERSCHAP</a:t>
            </a:r>
            <a:endParaRPr lang="nl-NL" sz="2800" dirty="0"/>
          </a:p>
        </p:txBody>
      </p:sp>
      <p:pic>
        <p:nvPicPr>
          <p:cNvPr id="7" name="Tijdelijke aanduiding voor inhoud 9">
            <a:extLst>
              <a:ext uri="{FF2B5EF4-FFF2-40B4-BE49-F238E27FC236}">
                <a16:creationId xmlns:a16="http://schemas.microsoft.com/office/drawing/2014/main" id="{DBAD697B-13B7-D145-B5B2-6B07D0A7AF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1179" y="1409200"/>
            <a:ext cx="5561642" cy="3734300"/>
          </a:xfrm>
        </p:spPr>
      </p:pic>
    </p:spTree>
    <p:extLst>
      <p:ext uri="{BB962C8B-B14F-4D97-AF65-F5344CB8AC3E}">
        <p14:creationId xmlns:p14="http://schemas.microsoft.com/office/powerpoint/2010/main" val="3835683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rPr>
              <a:t>WIJKVERPLEEGKUNDIG LEIDERSCHAP</a:t>
            </a:r>
            <a:endParaRPr lang="nl-NL" sz="2800" dirty="0"/>
          </a:p>
        </p:txBody>
      </p:sp>
      <p:sp>
        <p:nvSpPr>
          <p:cNvPr id="3" name="Tijdelijke aanduiding voor inhoud 2"/>
          <p:cNvSpPr>
            <a:spLocks noGrp="1"/>
          </p:cNvSpPr>
          <p:nvPr>
            <p:ph idx="1"/>
          </p:nvPr>
        </p:nvSpPr>
        <p:spPr>
          <a:xfrm>
            <a:off x="457200" y="1200151"/>
            <a:ext cx="2886501" cy="3394472"/>
          </a:xfrm>
        </p:spPr>
        <p:txBody>
          <a:bodyPr>
            <a:noAutofit/>
          </a:bodyPr>
          <a:lstStyle/>
          <a:p>
            <a:pPr marL="0" indent="0">
              <a:buNone/>
            </a:pPr>
            <a:r>
              <a:rPr lang="nl-NL" sz="1800" dirty="0">
                <a:latin typeface="ARS Maquette Pro" panose="02000603000000020004" pitchFamily="2" charset="77"/>
              </a:rPr>
              <a:t>Het nemen van die verantwoordelijkheid en het op een juiste manier invulling daaraan geven is het kenmerk van wijkverpleegkundig leiderschap tonen. </a:t>
            </a:r>
          </a:p>
          <a:p>
            <a:pPr marL="0" indent="0">
              <a:buNone/>
            </a:pPr>
            <a:endParaRPr lang="nl-NL" sz="1800" dirty="0">
              <a:latin typeface="ARS Maquette Pro" panose="02000603000000020004" pitchFamily="2" charset="77"/>
            </a:endParaRPr>
          </a:p>
        </p:txBody>
      </p:sp>
      <p:pic>
        <p:nvPicPr>
          <p:cNvPr id="5" name="Picture 6" descr="Gerelateerde afbeelding">
            <a:extLst>
              <a:ext uri="{FF2B5EF4-FFF2-40B4-BE49-F238E27FC236}">
                <a16:creationId xmlns:a16="http://schemas.microsoft.com/office/drawing/2014/main" id="{BE0BFDF8-F9D4-5A42-8722-437F65F20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2679" y="1160076"/>
            <a:ext cx="4515243" cy="347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741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rPr>
              <a:t>INHOUD</a:t>
            </a:r>
            <a:endParaRPr lang="nl-NL" sz="2800" dirty="0"/>
          </a:p>
        </p:txBody>
      </p:sp>
      <p:sp>
        <p:nvSpPr>
          <p:cNvPr id="3" name="Tijdelijke aanduiding voor inhoud 2"/>
          <p:cNvSpPr>
            <a:spLocks noGrp="1"/>
          </p:cNvSpPr>
          <p:nvPr>
            <p:ph idx="1"/>
          </p:nvPr>
        </p:nvSpPr>
        <p:spPr/>
        <p:txBody>
          <a:bodyPr>
            <a:noAutofit/>
          </a:bodyPr>
          <a:lstStyle/>
          <a:p>
            <a:pPr marL="514350" indent="-514350">
              <a:buFont typeface="+mj-lt"/>
              <a:buAutoNum type="arabicPeriod"/>
            </a:pPr>
            <a:r>
              <a:rPr lang="nl-NL" sz="1400" dirty="0">
                <a:latin typeface="ARS Maquette Pro" panose="02000603000000020004" pitchFamily="2" charset="77"/>
              </a:rPr>
              <a:t>Wijkverpleegkundig Meesterschap</a:t>
            </a:r>
          </a:p>
          <a:p>
            <a:pPr lvl="1"/>
            <a:r>
              <a:rPr lang="nl-NL" sz="1400" dirty="0" err="1">
                <a:latin typeface="ARS Maquette Pro" panose="02000603000000020004" pitchFamily="2" charset="77"/>
              </a:rPr>
              <a:t>Sensire</a:t>
            </a:r>
            <a:r>
              <a:rPr lang="nl-NL" sz="1400" dirty="0">
                <a:latin typeface="ARS Maquette Pro" panose="02000603000000020004" pitchFamily="2" charset="77"/>
              </a:rPr>
              <a:t> Richtlijn</a:t>
            </a:r>
          </a:p>
          <a:p>
            <a:pPr lvl="2"/>
            <a:r>
              <a:rPr lang="nl-NL" sz="1400" dirty="0">
                <a:latin typeface="ARS Maquette Pro" panose="02000603000000020004" pitchFamily="2" charset="77"/>
              </a:rPr>
              <a:t>Bewogen bewegers</a:t>
            </a:r>
          </a:p>
          <a:p>
            <a:pPr lvl="2"/>
            <a:r>
              <a:rPr lang="nl-NL" sz="1400" dirty="0" err="1">
                <a:latin typeface="ARS Maquette Pro" panose="02000603000000020004" pitchFamily="2" charset="77"/>
              </a:rPr>
              <a:t>Sensire</a:t>
            </a:r>
            <a:r>
              <a:rPr lang="nl-NL" sz="1400" dirty="0">
                <a:latin typeface="ARS Maquette Pro" panose="02000603000000020004" pitchFamily="2" charset="77"/>
              </a:rPr>
              <a:t> Normenkader</a:t>
            </a:r>
          </a:p>
          <a:p>
            <a:pPr marL="514350" indent="-514350">
              <a:buFont typeface="+mj-lt"/>
              <a:buAutoNum type="arabicPeriod"/>
            </a:pPr>
            <a:r>
              <a:rPr lang="nl-NL" sz="1400" dirty="0">
                <a:latin typeface="ARS Maquette Pro" panose="02000603000000020004" pitchFamily="2" charset="77"/>
              </a:rPr>
              <a:t>Eigenaarschap en Leiderschap</a:t>
            </a:r>
          </a:p>
          <a:p>
            <a:pPr marL="514350" indent="-514350">
              <a:buFont typeface="+mj-lt"/>
              <a:buAutoNum type="arabicPeriod"/>
            </a:pPr>
            <a:r>
              <a:rPr lang="nl-NL" sz="1400" dirty="0">
                <a:solidFill>
                  <a:srgbClr val="E7792B"/>
                </a:solidFill>
                <a:latin typeface="ARS Maquette Pro" panose="02000603000000020004" pitchFamily="2" charset="77"/>
              </a:rPr>
              <a:t>Professionele Autonomie</a:t>
            </a:r>
          </a:p>
          <a:p>
            <a:pPr marL="514350" indent="-514350">
              <a:buFont typeface="+mj-lt"/>
              <a:buAutoNum type="arabicPeriod"/>
            </a:pPr>
            <a:r>
              <a:rPr lang="nl-NL" sz="1400" dirty="0">
                <a:latin typeface="ARS Maquette Pro" panose="02000603000000020004" pitchFamily="2" charset="77"/>
              </a:rPr>
              <a:t>Toepassing </a:t>
            </a:r>
            <a:r>
              <a:rPr lang="nl-NL" sz="1400" dirty="0" err="1">
                <a:latin typeface="ARS Maquette Pro" panose="02000603000000020004" pitchFamily="2" charset="77"/>
              </a:rPr>
              <a:t>wijkvpk</a:t>
            </a:r>
            <a:r>
              <a:rPr lang="nl-NL" sz="1400" dirty="0">
                <a:latin typeface="ARS Maquette Pro" panose="02000603000000020004" pitchFamily="2" charset="77"/>
              </a:rPr>
              <a:t> meesterschap</a:t>
            </a:r>
          </a:p>
        </p:txBody>
      </p:sp>
      <p:pic>
        <p:nvPicPr>
          <p:cNvPr id="5" name="Afbeelding 4">
            <a:extLst>
              <a:ext uri="{FF2B5EF4-FFF2-40B4-BE49-F238E27FC236}">
                <a16:creationId xmlns:a16="http://schemas.microsoft.com/office/drawing/2014/main" id="{DC8EE3D7-1EAD-404F-9856-0D055B64AC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62" t="466" r="309" b="1"/>
          <a:stretch/>
        </p:blipFill>
        <p:spPr>
          <a:xfrm>
            <a:off x="4606806" y="1200151"/>
            <a:ext cx="4079994" cy="3000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0091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cs typeface="Filson Soft Regular"/>
              </a:rPr>
              <a:t>WIJKVERPLEEGKUNDIGE AUTONOMIE</a:t>
            </a:r>
            <a:endParaRPr lang="nl-NL" sz="2800" dirty="0"/>
          </a:p>
        </p:txBody>
      </p:sp>
      <p:sp>
        <p:nvSpPr>
          <p:cNvPr id="3" name="Tijdelijke aanduiding voor inhoud 2"/>
          <p:cNvSpPr>
            <a:spLocks noGrp="1"/>
          </p:cNvSpPr>
          <p:nvPr>
            <p:ph idx="1"/>
          </p:nvPr>
        </p:nvSpPr>
        <p:spPr>
          <a:xfrm>
            <a:off x="457200" y="4078971"/>
            <a:ext cx="8229600" cy="515652"/>
          </a:xfrm>
        </p:spPr>
        <p:txBody>
          <a:bodyPr>
            <a:noAutofit/>
          </a:bodyPr>
          <a:lstStyle/>
          <a:p>
            <a:pPr marL="0" indent="0" algn="ctr">
              <a:buNone/>
            </a:pPr>
            <a:r>
              <a:rPr lang="nl-NL" sz="1400" dirty="0">
                <a:latin typeface="ARS Maquette Pro" panose="02000603000000020004" pitchFamily="2" charset="77"/>
              </a:rPr>
              <a:t>Goed ontwikkeld eigenaarschap en leiderschap</a:t>
            </a:r>
          </a:p>
          <a:p>
            <a:pPr marL="0" indent="0" algn="ctr">
              <a:buNone/>
            </a:pPr>
            <a:r>
              <a:rPr lang="nl-NL" sz="1400" dirty="0">
                <a:latin typeface="ARS Maquette Pro" panose="02000603000000020004" pitchFamily="2" charset="77"/>
              </a:rPr>
              <a:t>Waarmaken van de verantwoordelijkheid</a:t>
            </a:r>
          </a:p>
        </p:txBody>
      </p:sp>
      <p:pic>
        <p:nvPicPr>
          <p:cNvPr id="4" name="Picture 8" descr="trend meer autonomie en zelfregie op de werkvloer1">
            <a:extLst>
              <a:ext uri="{FF2B5EF4-FFF2-40B4-BE49-F238E27FC236}">
                <a16:creationId xmlns:a16="http://schemas.microsoft.com/office/drawing/2014/main" id="{446D2F25-3984-814B-8024-9C5949412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143" y="1627283"/>
            <a:ext cx="2775330" cy="188763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72C94D15-EE23-7945-9AA3-4BB3F87E639B}"/>
              </a:ext>
            </a:extLst>
          </p:cNvPr>
          <p:cNvPicPr>
            <a:picLocks noChangeAspect="1"/>
          </p:cNvPicPr>
          <p:nvPr/>
        </p:nvPicPr>
        <p:blipFill>
          <a:blip r:embed="rId4"/>
          <a:stretch>
            <a:fillRect/>
          </a:stretch>
        </p:blipFill>
        <p:spPr>
          <a:xfrm>
            <a:off x="5600079" y="1230128"/>
            <a:ext cx="2833778" cy="2833778"/>
          </a:xfrm>
          <a:prstGeom prst="rect">
            <a:avLst/>
          </a:prstGeom>
        </p:spPr>
      </p:pic>
      <p:sp>
        <p:nvSpPr>
          <p:cNvPr id="6" name="PIJL-RECHTS 7">
            <a:extLst>
              <a:ext uri="{FF2B5EF4-FFF2-40B4-BE49-F238E27FC236}">
                <a16:creationId xmlns:a16="http://schemas.microsoft.com/office/drawing/2014/main" id="{1C491A66-3F16-7D47-B998-30451667C847}"/>
              </a:ext>
            </a:extLst>
          </p:cNvPr>
          <p:cNvSpPr/>
          <p:nvPr/>
        </p:nvSpPr>
        <p:spPr>
          <a:xfrm>
            <a:off x="4111102" y="2361462"/>
            <a:ext cx="921796" cy="419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87015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rPr>
              <a:t>INHOUD</a:t>
            </a:r>
            <a:endParaRPr lang="nl-NL" sz="2800" dirty="0"/>
          </a:p>
        </p:txBody>
      </p:sp>
      <p:sp>
        <p:nvSpPr>
          <p:cNvPr id="3" name="Tijdelijke aanduiding voor inhoud 2"/>
          <p:cNvSpPr>
            <a:spLocks noGrp="1"/>
          </p:cNvSpPr>
          <p:nvPr>
            <p:ph idx="1"/>
          </p:nvPr>
        </p:nvSpPr>
        <p:spPr/>
        <p:txBody>
          <a:bodyPr>
            <a:noAutofit/>
          </a:bodyPr>
          <a:lstStyle/>
          <a:p>
            <a:pPr marL="514350" indent="-514350">
              <a:buFont typeface="+mj-lt"/>
              <a:buAutoNum type="arabicPeriod"/>
            </a:pPr>
            <a:r>
              <a:rPr lang="nl-NL" sz="1400" dirty="0">
                <a:latin typeface="ARS Maquette Pro" panose="02000603000000020004" pitchFamily="2" charset="77"/>
              </a:rPr>
              <a:t>Wijkverpleegkundig Meesterschap</a:t>
            </a:r>
          </a:p>
          <a:p>
            <a:pPr lvl="1"/>
            <a:r>
              <a:rPr lang="nl-NL" sz="1400" dirty="0" err="1">
                <a:latin typeface="ARS Maquette Pro" panose="02000603000000020004" pitchFamily="2" charset="77"/>
              </a:rPr>
              <a:t>Sensire</a:t>
            </a:r>
            <a:r>
              <a:rPr lang="nl-NL" sz="1400" dirty="0">
                <a:latin typeface="ARS Maquette Pro" panose="02000603000000020004" pitchFamily="2" charset="77"/>
              </a:rPr>
              <a:t> Richtlijn</a:t>
            </a:r>
          </a:p>
          <a:p>
            <a:pPr lvl="2"/>
            <a:r>
              <a:rPr lang="nl-NL" sz="1400" dirty="0">
                <a:latin typeface="ARS Maquette Pro" panose="02000603000000020004" pitchFamily="2" charset="77"/>
              </a:rPr>
              <a:t>Bewogen bewegers</a:t>
            </a:r>
          </a:p>
          <a:p>
            <a:pPr lvl="2"/>
            <a:r>
              <a:rPr lang="nl-NL" sz="1400" dirty="0" err="1">
                <a:latin typeface="ARS Maquette Pro" panose="02000603000000020004" pitchFamily="2" charset="77"/>
              </a:rPr>
              <a:t>Sensire</a:t>
            </a:r>
            <a:r>
              <a:rPr lang="nl-NL" sz="1400" dirty="0">
                <a:latin typeface="ARS Maquette Pro" panose="02000603000000020004" pitchFamily="2" charset="77"/>
              </a:rPr>
              <a:t> Normenkader</a:t>
            </a:r>
          </a:p>
          <a:p>
            <a:pPr marL="514350" indent="-514350">
              <a:buFont typeface="+mj-lt"/>
              <a:buAutoNum type="arabicPeriod"/>
            </a:pPr>
            <a:r>
              <a:rPr lang="nl-NL" sz="1400" dirty="0">
                <a:latin typeface="ARS Maquette Pro" panose="02000603000000020004" pitchFamily="2" charset="77"/>
              </a:rPr>
              <a:t>Eigenaarschap en Leiderschap</a:t>
            </a:r>
          </a:p>
          <a:p>
            <a:pPr marL="514350" indent="-514350">
              <a:buFont typeface="+mj-lt"/>
              <a:buAutoNum type="arabicPeriod"/>
            </a:pPr>
            <a:r>
              <a:rPr lang="nl-NL" sz="1400" dirty="0">
                <a:latin typeface="ARS Maquette Pro" panose="02000603000000020004" pitchFamily="2" charset="77"/>
              </a:rPr>
              <a:t>Professionele Autonomie</a:t>
            </a:r>
          </a:p>
          <a:p>
            <a:pPr marL="514350" indent="-514350">
              <a:buFont typeface="+mj-lt"/>
              <a:buAutoNum type="arabicPeriod"/>
            </a:pPr>
            <a:r>
              <a:rPr lang="nl-NL" sz="1400" dirty="0">
                <a:solidFill>
                  <a:srgbClr val="E7792B"/>
                </a:solidFill>
                <a:latin typeface="ARS Maquette Pro" panose="02000603000000020004" pitchFamily="2" charset="77"/>
              </a:rPr>
              <a:t>Toepassing </a:t>
            </a:r>
            <a:r>
              <a:rPr lang="nl-NL" sz="1400" dirty="0" err="1">
                <a:solidFill>
                  <a:srgbClr val="E7792B"/>
                </a:solidFill>
                <a:latin typeface="ARS Maquette Pro" panose="02000603000000020004" pitchFamily="2" charset="77"/>
              </a:rPr>
              <a:t>wijkvpk</a:t>
            </a:r>
            <a:r>
              <a:rPr lang="nl-NL" sz="1400" dirty="0">
                <a:solidFill>
                  <a:srgbClr val="E7792B"/>
                </a:solidFill>
                <a:latin typeface="ARS Maquette Pro" panose="02000603000000020004" pitchFamily="2" charset="77"/>
              </a:rPr>
              <a:t> meesterschap</a:t>
            </a:r>
          </a:p>
        </p:txBody>
      </p:sp>
      <p:pic>
        <p:nvPicPr>
          <p:cNvPr id="5" name="Afbeelding 4">
            <a:extLst>
              <a:ext uri="{FF2B5EF4-FFF2-40B4-BE49-F238E27FC236}">
                <a16:creationId xmlns:a16="http://schemas.microsoft.com/office/drawing/2014/main" id="{878059E9-0EEA-6E4D-8870-651188A498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94" t="-393" r="8215" b="1"/>
          <a:stretch/>
        </p:blipFill>
        <p:spPr>
          <a:xfrm>
            <a:off x="4903927" y="1200151"/>
            <a:ext cx="3638189" cy="3067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015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9" name="Afbeelding 58">
            <a:extLst>
              <a:ext uri="{FF2B5EF4-FFF2-40B4-BE49-F238E27FC236}">
                <a16:creationId xmlns:a16="http://schemas.microsoft.com/office/drawing/2014/main" id="{D8B73D62-989D-8343-ACBD-CCD4624B3DFD}"/>
              </a:ext>
            </a:extLst>
          </p:cNvPr>
          <p:cNvPicPr>
            <a:picLocks noChangeAspect="1"/>
          </p:cNvPicPr>
          <p:nvPr/>
        </p:nvPicPr>
        <p:blipFill>
          <a:blip r:embed="rId3"/>
          <a:stretch>
            <a:fillRect/>
          </a:stretch>
        </p:blipFill>
        <p:spPr>
          <a:xfrm>
            <a:off x="2443996" y="3168901"/>
            <a:ext cx="430417" cy="447973"/>
          </a:xfrm>
          <a:prstGeom prst="rect">
            <a:avLst/>
          </a:prstGeom>
        </p:spPr>
      </p:pic>
      <p:sp>
        <p:nvSpPr>
          <p:cNvPr id="2" name="Titel 1"/>
          <p:cNvSpPr>
            <a:spLocks noGrp="1"/>
          </p:cNvSpPr>
          <p:nvPr>
            <p:ph type="title"/>
          </p:nvPr>
        </p:nvSpPr>
        <p:spPr/>
        <p:txBody>
          <a:bodyPr>
            <a:normAutofit fontScale="90000"/>
          </a:bodyPr>
          <a:lstStyle/>
          <a:p>
            <a:pPr algn="l"/>
            <a:r>
              <a:rPr lang="nl-NL" sz="2800" b="1" dirty="0">
                <a:solidFill>
                  <a:srgbClr val="FF6600"/>
                </a:solidFill>
                <a:latin typeface="Filson Soft Regular"/>
                <a:cs typeface="Filson Soft Regular"/>
              </a:rPr>
              <a:t>TOEPASSING WIJKVERPLEEGKUNDIG</a:t>
            </a:r>
            <a:br>
              <a:rPr lang="nl-NL" sz="2800" b="1" dirty="0">
                <a:solidFill>
                  <a:srgbClr val="FF6600"/>
                </a:solidFill>
                <a:latin typeface="Filson Soft Regular"/>
                <a:cs typeface="Filson Soft Regular"/>
              </a:rPr>
            </a:br>
            <a:r>
              <a:rPr lang="nl-NL" sz="2800" b="1" dirty="0">
                <a:solidFill>
                  <a:srgbClr val="FF6600"/>
                </a:solidFill>
                <a:latin typeface="Filson Soft Regular"/>
                <a:cs typeface="Filson Soft Regular"/>
              </a:rPr>
              <a:t>MEESTERSCHAP</a:t>
            </a:r>
            <a:endParaRPr lang="nl-NL" sz="2800" dirty="0"/>
          </a:p>
        </p:txBody>
      </p:sp>
      <p:grpSp>
        <p:nvGrpSpPr>
          <p:cNvPr id="45" name="Groeperen 176">
            <a:extLst>
              <a:ext uri="{FF2B5EF4-FFF2-40B4-BE49-F238E27FC236}">
                <a16:creationId xmlns:a16="http://schemas.microsoft.com/office/drawing/2014/main" id="{F98DE61D-32C7-D643-8E34-627DA71A39E9}"/>
              </a:ext>
            </a:extLst>
          </p:cNvPr>
          <p:cNvGrpSpPr/>
          <p:nvPr/>
        </p:nvGrpSpPr>
        <p:grpSpPr>
          <a:xfrm>
            <a:off x="3733939" y="1755524"/>
            <a:ext cx="1880691" cy="600715"/>
            <a:chOff x="3652575" y="2904209"/>
            <a:chExt cx="1961980" cy="608758"/>
          </a:xfrm>
          <a:solidFill>
            <a:schemeClr val="accent2">
              <a:lumMod val="40000"/>
              <a:lumOff val="60000"/>
            </a:schemeClr>
          </a:solidFill>
        </p:grpSpPr>
        <p:sp>
          <p:nvSpPr>
            <p:cNvPr id="46" name="Pijl rechts 45">
              <a:extLst>
                <a:ext uri="{FF2B5EF4-FFF2-40B4-BE49-F238E27FC236}">
                  <a16:creationId xmlns:a16="http://schemas.microsoft.com/office/drawing/2014/main" id="{34643A03-7810-8748-A7FE-F4AD4DB4F278}"/>
                </a:ext>
              </a:extLst>
            </p:cNvPr>
            <p:cNvSpPr/>
            <p:nvPr/>
          </p:nvSpPr>
          <p:spPr>
            <a:xfrm>
              <a:off x="3652575" y="2904209"/>
              <a:ext cx="1961980" cy="608758"/>
            </a:xfrm>
            <a:prstGeom prst="leftArrow">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200">
                <a:latin typeface="ARS Maquette Pro" panose="02000603000000020004" pitchFamily="2" charset="77"/>
              </a:endParaRPr>
            </a:p>
          </p:txBody>
        </p:sp>
        <p:sp>
          <p:nvSpPr>
            <p:cNvPr id="47" name="Tekstvak 46">
              <a:extLst>
                <a:ext uri="{FF2B5EF4-FFF2-40B4-BE49-F238E27FC236}">
                  <a16:creationId xmlns:a16="http://schemas.microsoft.com/office/drawing/2014/main" id="{D2608759-7276-D749-B680-7D49011363E3}"/>
                </a:ext>
              </a:extLst>
            </p:cNvPr>
            <p:cNvSpPr txBox="1"/>
            <p:nvPr/>
          </p:nvSpPr>
          <p:spPr>
            <a:xfrm>
              <a:off x="4057936" y="3034172"/>
              <a:ext cx="1366595" cy="311898"/>
            </a:xfrm>
            <a:prstGeom prst="rect">
              <a:avLst/>
            </a:prstGeom>
            <a:noFill/>
          </p:spPr>
          <p:txBody>
            <a:bodyPr wrap="none" rtlCol="0">
              <a:spAutoFit/>
            </a:bodyPr>
            <a:lstStyle/>
            <a:p>
              <a:r>
                <a:rPr lang="nl-NL" sz="700" b="1" dirty="0">
                  <a:latin typeface="ARS Maquette Pro" panose="02000603000000020004" pitchFamily="2" charset="77"/>
                </a:rPr>
                <a:t>Verzamelde onderling </a:t>
              </a:r>
            </a:p>
            <a:p>
              <a:r>
                <a:rPr lang="nl-NL" sz="700" b="1" dirty="0">
                  <a:latin typeface="ARS Maquette Pro" panose="02000603000000020004" pitchFamily="2" charset="77"/>
                </a:rPr>
                <a:t>getoetste praktijkkennis</a:t>
              </a:r>
            </a:p>
          </p:txBody>
        </p:sp>
      </p:grpSp>
      <p:sp>
        <p:nvSpPr>
          <p:cNvPr id="48" name="Tekstvak 47">
            <a:extLst>
              <a:ext uri="{FF2B5EF4-FFF2-40B4-BE49-F238E27FC236}">
                <a16:creationId xmlns:a16="http://schemas.microsoft.com/office/drawing/2014/main" id="{A7AA87D7-A766-A048-B7EA-9E1B628F75C4}"/>
              </a:ext>
            </a:extLst>
          </p:cNvPr>
          <p:cNvSpPr txBox="1"/>
          <p:nvPr/>
        </p:nvSpPr>
        <p:spPr>
          <a:xfrm>
            <a:off x="3939246" y="2499570"/>
            <a:ext cx="1765998" cy="208114"/>
          </a:xfrm>
          <a:prstGeom prst="rect">
            <a:avLst/>
          </a:prstGeom>
          <a:noFill/>
        </p:spPr>
        <p:txBody>
          <a:bodyPr wrap="square" rtlCol="0">
            <a:noAutofit/>
          </a:bodyPr>
          <a:lstStyle/>
          <a:p>
            <a:r>
              <a:rPr lang="nl-NL" sz="1000" b="1" dirty="0">
                <a:latin typeface="ARS Maquette Pro" panose="02000603000000020004" pitchFamily="2" charset="77"/>
              </a:rPr>
              <a:t>Kennisdelen</a:t>
            </a:r>
          </a:p>
        </p:txBody>
      </p:sp>
      <p:sp>
        <p:nvSpPr>
          <p:cNvPr id="49" name="Tekstvak 48">
            <a:extLst>
              <a:ext uri="{FF2B5EF4-FFF2-40B4-BE49-F238E27FC236}">
                <a16:creationId xmlns:a16="http://schemas.microsoft.com/office/drawing/2014/main" id="{8BB6ABAC-137A-E849-9D7F-4884689399B1}"/>
              </a:ext>
            </a:extLst>
          </p:cNvPr>
          <p:cNvSpPr txBox="1"/>
          <p:nvPr/>
        </p:nvSpPr>
        <p:spPr>
          <a:xfrm>
            <a:off x="2634794" y="2974436"/>
            <a:ext cx="1277915" cy="416227"/>
          </a:xfrm>
          <a:prstGeom prst="rect">
            <a:avLst/>
          </a:prstGeom>
          <a:noFill/>
        </p:spPr>
        <p:txBody>
          <a:bodyPr wrap="none" rtlCol="0">
            <a:noAutofit/>
          </a:bodyPr>
          <a:lstStyle/>
          <a:p>
            <a:pPr algn="ctr"/>
            <a:r>
              <a:rPr lang="nl-NL" sz="700" b="1" i="1" dirty="0">
                <a:latin typeface="ARS Maquette Pro" panose="02000603000000020004" pitchFamily="2" charset="77"/>
              </a:rPr>
              <a:t>Platform</a:t>
            </a:r>
          </a:p>
          <a:p>
            <a:pPr algn="ctr"/>
            <a:r>
              <a:rPr lang="nl-NL" sz="700" b="1" i="1" dirty="0">
                <a:latin typeface="ARS Maquette Pro" panose="02000603000000020004" pitchFamily="2" charset="77"/>
              </a:rPr>
              <a:t>Wijkverpleegkundig </a:t>
            </a:r>
          </a:p>
          <a:p>
            <a:pPr algn="ctr"/>
            <a:r>
              <a:rPr lang="nl-NL" sz="700" b="1" i="1" dirty="0">
                <a:latin typeface="ARS Maquette Pro" panose="02000603000000020004" pitchFamily="2" charset="77"/>
              </a:rPr>
              <a:t>Leiderschap</a:t>
            </a:r>
          </a:p>
        </p:txBody>
      </p:sp>
      <p:sp>
        <p:nvSpPr>
          <p:cNvPr id="50" name="Gekromde pijl rechts 49">
            <a:extLst>
              <a:ext uri="{FF2B5EF4-FFF2-40B4-BE49-F238E27FC236}">
                <a16:creationId xmlns:a16="http://schemas.microsoft.com/office/drawing/2014/main" id="{956140B0-8ED3-684D-8C95-3B4840736706}"/>
              </a:ext>
            </a:extLst>
          </p:cNvPr>
          <p:cNvSpPr/>
          <p:nvPr/>
        </p:nvSpPr>
        <p:spPr>
          <a:xfrm rot="19811345">
            <a:off x="2156102" y="2536459"/>
            <a:ext cx="1280576" cy="2000467"/>
          </a:xfrm>
          <a:prstGeom prst="curvedRightArrow">
            <a:avLst>
              <a:gd name="adj1" fmla="val 11541"/>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200">
              <a:solidFill>
                <a:schemeClr val="tx1"/>
              </a:solidFill>
              <a:latin typeface="ARS Maquette Pro" panose="02000603000000020004" pitchFamily="2" charset="77"/>
            </a:endParaRPr>
          </a:p>
        </p:txBody>
      </p:sp>
      <p:pic>
        <p:nvPicPr>
          <p:cNvPr id="51" name="Afbeelding 50">
            <a:extLst>
              <a:ext uri="{FF2B5EF4-FFF2-40B4-BE49-F238E27FC236}">
                <a16:creationId xmlns:a16="http://schemas.microsoft.com/office/drawing/2014/main" id="{7D9B4132-F35B-5146-8E66-3E430AE29DF7}"/>
              </a:ext>
            </a:extLst>
          </p:cNvPr>
          <p:cNvPicPr>
            <a:picLocks noChangeAspect="1"/>
          </p:cNvPicPr>
          <p:nvPr/>
        </p:nvPicPr>
        <p:blipFill>
          <a:blip r:embed="rId4"/>
          <a:stretch>
            <a:fillRect/>
          </a:stretch>
        </p:blipFill>
        <p:spPr>
          <a:xfrm>
            <a:off x="5783822" y="1521498"/>
            <a:ext cx="3204574" cy="2372371"/>
          </a:xfrm>
          <a:prstGeom prst="rect">
            <a:avLst/>
          </a:prstGeom>
        </p:spPr>
      </p:pic>
      <p:sp>
        <p:nvSpPr>
          <p:cNvPr id="52" name="Gekromde pijl rechts 51">
            <a:extLst>
              <a:ext uri="{FF2B5EF4-FFF2-40B4-BE49-F238E27FC236}">
                <a16:creationId xmlns:a16="http://schemas.microsoft.com/office/drawing/2014/main" id="{B7169522-8B8D-4E40-997E-5F6335B073B5}"/>
              </a:ext>
            </a:extLst>
          </p:cNvPr>
          <p:cNvSpPr/>
          <p:nvPr/>
        </p:nvSpPr>
        <p:spPr>
          <a:xfrm rot="17528549">
            <a:off x="900836" y="3442826"/>
            <a:ext cx="709653" cy="1069650"/>
          </a:xfrm>
          <a:prstGeom prst="curvedRightArrow">
            <a:avLst>
              <a:gd name="adj1" fmla="val 22442"/>
              <a:gd name="adj2" fmla="val 50000"/>
              <a:gd name="adj3" fmla="val 25000"/>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200">
              <a:solidFill>
                <a:schemeClr val="tx1"/>
              </a:solidFill>
              <a:latin typeface="ARS Maquette Pro" panose="02000603000000020004" pitchFamily="2" charset="77"/>
            </a:endParaRPr>
          </a:p>
        </p:txBody>
      </p:sp>
      <p:sp>
        <p:nvSpPr>
          <p:cNvPr id="53" name="Gekromde pijl omhoog 52">
            <a:extLst>
              <a:ext uri="{FF2B5EF4-FFF2-40B4-BE49-F238E27FC236}">
                <a16:creationId xmlns:a16="http://schemas.microsoft.com/office/drawing/2014/main" id="{ECB5A6FF-DA37-3B4D-8604-B6FA23D2ACBF}"/>
              </a:ext>
            </a:extLst>
          </p:cNvPr>
          <p:cNvSpPr/>
          <p:nvPr/>
        </p:nvSpPr>
        <p:spPr>
          <a:xfrm rot="12238591">
            <a:off x="920202" y="2988979"/>
            <a:ext cx="1136541" cy="585723"/>
          </a:xfrm>
          <a:prstGeom prst="curvedUp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200">
              <a:solidFill>
                <a:schemeClr val="tx1"/>
              </a:solidFill>
              <a:latin typeface="ARS Maquette Pro" panose="02000603000000020004" pitchFamily="2" charset="77"/>
            </a:endParaRPr>
          </a:p>
        </p:txBody>
      </p:sp>
      <p:grpSp>
        <p:nvGrpSpPr>
          <p:cNvPr id="55" name="Groeperen 63">
            <a:extLst>
              <a:ext uri="{FF2B5EF4-FFF2-40B4-BE49-F238E27FC236}">
                <a16:creationId xmlns:a16="http://schemas.microsoft.com/office/drawing/2014/main" id="{0BBFFC07-03A2-DE4F-B34F-25B3286C5A2E}"/>
              </a:ext>
            </a:extLst>
          </p:cNvPr>
          <p:cNvGrpSpPr/>
          <p:nvPr/>
        </p:nvGrpSpPr>
        <p:grpSpPr>
          <a:xfrm>
            <a:off x="1041563" y="1886529"/>
            <a:ext cx="1699135" cy="1413405"/>
            <a:chOff x="3177886" y="2716452"/>
            <a:chExt cx="1818247" cy="1519212"/>
          </a:xfrm>
          <a:solidFill>
            <a:schemeClr val="accent4">
              <a:lumMod val="75000"/>
            </a:schemeClr>
          </a:solidFill>
        </p:grpSpPr>
        <p:sp>
          <p:nvSpPr>
            <p:cNvPr id="56" name="Gekromde pijl rechts 55">
              <a:extLst>
                <a:ext uri="{FF2B5EF4-FFF2-40B4-BE49-F238E27FC236}">
                  <a16:creationId xmlns:a16="http://schemas.microsoft.com/office/drawing/2014/main" id="{0C53EAC4-4086-B44A-8CB5-AAAA9E68F181}"/>
                </a:ext>
              </a:extLst>
            </p:cNvPr>
            <p:cNvSpPr/>
            <p:nvPr/>
          </p:nvSpPr>
          <p:spPr>
            <a:xfrm rot="18147107">
              <a:off x="3633800" y="3056718"/>
              <a:ext cx="723032" cy="1634859"/>
            </a:xfrm>
            <a:prstGeom prst="curvedRightArrow">
              <a:avLst>
                <a:gd name="adj1" fmla="val 22442"/>
                <a:gd name="adj2" fmla="val 50000"/>
                <a:gd name="adj3" fmla="val 25000"/>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200">
                <a:solidFill>
                  <a:schemeClr val="tx1"/>
                </a:solidFill>
                <a:latin typeface="ARS Maquette Pro" panose="02000603000000020004" pitchFamily="2" charset="77"/>
              </a:endParaRPr>
            </a:p>
          </p:txBody>
        </p:sp>
        <p:sp>
          <p:nvSpPr>
            <p:cNvPr id="57" name="Gekromde pijl omhoog 56">
              <a:extLst>
                <a:ext uri="{FF2B5EF4-FFF2-40B4-BE49-F238E27FC236}">
                  <a16:creationId xmlns:a16="http://schemas.microsoft.com/office/drawing/2014/main" id="{490306E2-958F-DA47-913A-8C05738B31A5}"/>
                </a:ext>
              </a:extLst>
            </p:cNvPr>
            <p:cNvSpPr/>
            <p:nvPr/>
          </p:nvSpPr>
          <p:spPr>
            <a:xfrm rot="12238591">
              <a:off x="3504723" y="2716452"/>
              <a:ext cx="1491410" cy="716517"/>
            </a:xfrm>
            <a:prstGeom prst="curvedUp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200">
                <a:solidFill>
                  <a:schemeClr val="tx1"/>
                </a:solidFill>
                <a:latin typeface="ARS Maquette Pro" panose="02000603000000020004" pitchFamily="2" charset="77"/>
              </a:endParaRPr>
            </a:p>
          </p:txBody>
        </p:sp>
        <p:sp>
          <p:nvSpPr>
            <p:cNvPr id="58" name="Tekstvak 57">
              <a:extLst>
                <a:ext uri="{FF2B5EF4-FFF2-40B4-BE49-F238E27FC236}">
                  <a16:creationId xmlns:a16="http://schemas.microsoft.com/office/drawing/2014/main" id="{34ACD0B2-0A02-9645-98B5-8CAC17424636}"/>
                </a:ext>
              </a:extLst>
            </p:cNvPr>
            <p:cNvSpPr txBox="1"/>
            <p:nvPr/>
          </p:nvSpPr>
          <p:spPr>
            <a:xfrm>
              <a:off x="4075693" y="2920998"/>
              <a:ext cx="458349" cy="330817"/>
            </a:xfrm>
            <a:prstGeom prst="rect">
              <a:avLst/>
            </a:prstGeom>
            <a:noFill/>
          </p:spPr>
          <p:txBody>
            <a:bodyPr wrap="none" rtlCol="0">
              <a:spAutoFit/>
            </a:bodyPr>
            <a:lstStyle/>
            <a:p>
              <a:pPr algn="ctr"/>
              <a:r>
                <a:rPr lang="nl-NL" sz="700" b="1" i="1" dirty="0">
                  <a:latin typeface="ARS Maquette Pro" panose="02000603000000020004" pitchFamily="2" charset="77"/>
                </a:rPr>
                <a:t>NWG</a:t>
              </a:r>
            </a:p>
            <a:p>
              <a:pPr algn="ctr"/>
              <a:r>
                <a:rPr lang="nl-NL" sz="700" b="1" i="1" dirty="0">
                  <a:latin typeface="ARS Maquette Pro" panose="02000603000000020004" pitchFamily="2" charset="77"/>
                </a:rPr>
                <a:t>V&amp;VN</a:t>
              </a:r>
            </a:p>
          </p:txBody>
        </p:sp>
      </p:grpSp>
      <p:sp>
        <p:nvSpPr>
          <p:cNvPr id="60" name="Gekromde pijl omhoog 59">
            <a:extLst>
              <a:ext uri="{FF2B5EF4-FFF2-40B4-BE49-F238E27FC236}">
                <a16:creationId xmlns:a16="http://schemas.microsoft.com/office/drawing/2014/main" id="{B23268B7-84D5-3046-BA9A-22ACCCDD8A88}"/>
              </a:ext>
            </a:extLst>
          </p:cNvPr>
          <p:cNvSpPr/>
          <p:nvPr/>
        </p:nvSpPr>
        <p:spPr>
          <a:xfrm rot="10800000">
            <a:off x="406682" y="1550650"/>
            <a:ext cx="1320541" cy="490993"/>
          </a:xfrm>
          <a:prstGeom prst="curvedUp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200">
              <a:solidFill>
                <a:schemeClr val="tx1"/>
              </a:solidFill>
              <a:latin typeface="ARS Maquette Pro" panose="02000603000000020004" pitchFamily="2" charset="77"/>
            </a:endParaRPr>
          </a:p>
        </p:txBody>
      </p:sp>
      <p:sp>
        <p:nvSpPr>
          <p:cNvPr id="61" name="Gekromde pijl omhoog 60">
            <a:extLst>
              <a:ext uri="{FF2B5EF4-FFF2-40B4-BE49-F238E27FC236}">
                <a16:creationId xmlns:a16="http://schemas.microsoft.com/office/drawing/2014/main" id="{E267088E-1692-3340-B3D0-978288E4C747}"/>
              </a:ext>
            </a:extLst>
          </p:cNvPr>
          <p:cNvSpPr/>
          <p:nvPr/>
        </p:nvSpPr>
        <p:spPr>
          <a:xfrm>
            <a:off x="477036" y="2124455"/>
            <a:ext cx="1272069" cy="388075"/>
          </a:xfrm>
          <a:prstGeom prst="curvedUpArrow">
            <a:avLst/>
          </a:prstGeom>
          <a:solidFill>
            <a:srgbClr val="BF9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200">
              <a:solidFill>
                <a:schemeClr val="tx1"/>
              </a:solidFill>
              <a:latin typeface="ARS Maquette Pro" panose="02000603000000020004" pitchFamily="2" charset="77"/>
            </a:endParaRPr>
          </a:p>
        </p:txBody>
      </p:sp>
      <p:sp>
        <p:nvSpPr>
          <p:cNvPr id="62" name="Tekstvak 61">
            <a:extLst>
              <a:ext uri="{FF2B5EF4-FFF2-40B4-BE49-F238E27FC236}">
                <a16:creationId xmlns:a16="http://schemas.microsoft.com/office/drawing/2014/main" id="{7CB0DE47-A987-0A48-BA63-4623DF6A3E09}"/>
              </a:ext>
            </a:extLst>
          </p:cNvPr>
          <p:cNvSpPr txBox="1"/>
          <p:nvPr/>
        </p:nvSpPr>
        <p:spPr>
          <a:xfrm>
            <a:off x="517993" y="1837385"/>
            <a:ext cx="1124026" cy="416227"/>
          </a:xfrm>
          <a:prstGeom prst="rect">
            <a:avLst/>
          </a:prstGeom>
          <a:noFill/>
        </p:spPr>
        <p:txBody>
          <a:bodyPr wrap="none" rtlCol="0">
            <a:noAutofit/>
          </a:bodyPr>
          <a:lstStyle/>
          <a:p>
            <a:pPr algn="ctr"/>
            <a:r>
              <a:rPr lang="nl-NL" sz="700" b="1" i="1" dirty="0">
                <a:latin typeface="ARS Maquette Pro" panose="02000603000000020004" pitchFamily="2" charset="77"/>
              </a:rPr>
              <a:t>Onderzoekslijnen</a:t>
            </a:r>
          </a:p>
          <a:p>
            <a:pPr algn="ctr"/>
            <a:r>
              <a:rPr lang="nl-NL" sz="700" b="1" i="1" dirty="0">
                <a:latin typeface="ARS Maquette Pro" panose="02000603000000020004" pitchFamily="2" charset="77"/>
              </a:rPr>
              <a:t>met lectoraten</a:t>
            </a:r>
          </a:p>
          <a:p>
            <a:pPr algn="ctr"/>
            <a:r>
              <a:rPr lang="nl-NL" sz="700" b="1" i="1" dirty="0">
                <a:latin typeface="ARS Maquette Pro" panose="02000603000000020004" pitchFamily="2" charset="77"/>
              </a:rPr>
              <a:t>&amp; WO</a:t>
            </a:r>
          </a:p>
        </p:txBody>
      </p:sp>
      <p:sp>
        <p:nvSpPr>
          <p:cNvPr id="63" name="Tekstvak 62">
            <a:extLst>
              <a:ext uri="{FF2B5EF4-FFF2-40B4-BE49-F238E27FC236}">
                <a16:creationId xmlns:a16="http://schemas.microsoft.com/office/drawing/2014/main" id="{64772FA9-AD2E-254A-8BEA-8CF0634AB6BD}"/>
              </a:ext>
            </a:extLst>
          </p:cNvPr>
          <p:cNvSpPr txBox="1"/>
          <p:nvPr/>
        </p:nvSpPr>
        <p:spPr>
          <a:xfrm>
            <a:off x="1186064" y="2353356"/>
            <a:ext cx="1412566" cy="416227"/>
          </a:xfrm>
          <a:prstGeom prst="rect">
            <a:avLst/>
          </a:prstGeom>
          <a:noFill/>
        </p:spPr>
        <p:txBody>
          <a:bodyPr wrap="none" rtlCol="0">
            <a:noAutofit/>
          </a:bodyPr>
          <a:lstStyle/>
          <a:p>
            <a:pPr algn="ctr"/>
            <a:r>
              <a:rPr lang="nl-NL" sz="700" b="1" i="1" dirty="0">
                <a:latin typeface="ARS Maquette Pro" panose="02000603000000020004" pitchFamily="2" charset="77"/>
              </a:rPr>
              <a:t>EBP </a:t>
            </a:r>
          </a:p>
          <a:p>
            <a:pPr algn="ctr"/>
            <a:r>
              <a:rPr lang="nl-NL" sz="700" b="1" i="1" dirty="0">
                <a:latin typeface="ARS Maquette Pro" panose="02000603000000020004" pitchFamily="2" charset="77"/>
              </a:rPr>
              <a:t>PBE</a:t>
            </a:r>
          </a:p>
          <a:p>
            <a:pPr algn="ctr"/>
            <a:r>
              <a:rPr lang="nl-NL" sz="700" b="1" i="1" dirty="0">
                <a:latin typeface="ARS Maquette Pro" panose="02000603000000020004" pitchFamily="2" charset="77"/>
              </a:rPr>
              <a:t>kwaliteitsstandaarden</a:t>
            </a:r>
          </a:p>
        </p:txBody>
      </p:sp>
      <p:sp>
        <p:nvSpPr>
          <p:cNvPr id="64" name="Tekstvak 63">
            <a:extLst>
              <a:ext uri="{FF2B5EF4-FFF2-40B4-BE49-F238E27FC236}">
                <a16:creationId xmlns:a16="http://schemas.microsoft.com/office/drawing/2014/main" id="{435A99BA-B318-8E47-97FD-A6EF6D08AF14}"/>
              </a:ext>
            </a:extLst>
          </p:cNvPr>
          <p:cNvSpPr txBox="1"/>
          <p:nvPr/>
        </p:nvSpPr>
        <p:spPr>
          <a:xfrm>
            <a:off x="2133010" y="3635295"/>
            <a:ext cx="1354608" cy="184989"/>
          </a:xfrm>
          <a:prstGeom prst="rect">
            <a:avLst/>
          </a:prstGeom>
          <a:noFill/>
        </p:spPr>
        <p:txBody>
          <a:bodyPr wrap="none" rtlCol="0">
            <a:noAutofit/>
          </a:bodyPr>
          <a:lstStyle/>
          <a:p>
            <a:pPr algn="ctr"/>
            <a:r>
              <a:rPr lang="nl-NL" sz="700" b="1" i="1" dirty="0" err="1">
                <a:latin typeface="ARS Maquette Pro" panose="02000603000000020004" pitchFamily="2" charset="77"/>
              </a:rPr>
              <a:t>Sensire</a:t>
            </a:r>
            <a:r>
              <a:rPr lang="nl-NL" sz="700" b="1" i="1" dirty="0">
                <a:latin typeface="ARS Maquette Pro" panose="02000603000000020004" pitchFamily="2" charset="77"/>
              </a:rPr>
              <a:t> best practises</a:t>
            </a:r>
          </a:p>
        </p:txBody>
      </p:sp>
      <p:sp>
        <p:nvSpPr>
          <p:cNvPr id="65" name="Tekstvak 64">
            <a:extLst>
              <a:ext uri="{FF2B5EF4-FFF2-40B4-BE49-F238E27FC236}">
                <a16:creationId xmlns:a16="http://schemas.microsoft.com/office/drawing/2014/main" id="{9DDAE2D4-C895-6647-964B-55C89DB0B70A}"/>
              </a:ext>
            </a:extLst>
          </p:cNvPr>
          <p:cNvSpPr txBox="1"/>
          <p:nvPr/>
        </p:nvSpPr>
        <p:spPr>
          <a:xfrm>
            <a:off x="861626" y="3638937"/>
            <a:ext cx="938077" cy="184989"/>
          </a:xfrm>
          <a:prstGeom prst="rect">
            <a:avLst/>
          </a:prstGeom>
          <a:noFill/>
        </p:spPr>
        <p:txBody>
          <a:bodyPr wrap="none" rtlCol="0">
            <a:noAutofit/>
          </a:bodyPr>
          <a:lstStyle/>
          <a:p>
            <a:pPr algn="ctr"/>
            <a:r>
              <a:rPr lang="nl-NL" sz="700" b="1" i="1" dirty="0">
                <a:latin typeface="ARS Maquette Pro" panose="02000603000000020004" pitchFamily="2" charset="77"/>
              </a:rPr>
              <a:t>Best practises</a:t>
            </a:r>
          </a:p>
        </p:txBody>
      </p:sp>
      <p:sp>
        <p:nvSpPr>
          <p:cNvPr id="66" name="Tekstvak 65">
            <a:extLst>
              <a:ext uri="{FF2B5EF4-FFF2-40B4-BE49-F238E27FC236}">
                <a16:creationId xmlns:a16="http://schemas.microsoft.com/office/drawing/2014/main" id="{5578DC39-FC53-C64C-B4E0-64386C5B5791}"/>
              </a:ext>
            </a:extLst>
          </p:cNvPr>
          <p:cNvSpPr txBox="1"/>
          <p:nvPr/>
        </p:nvSpPr>
        <p:spPr>
          <a:xfrm>
            <a:off x="903742" y="3829820"/>
            <a:ext cx="412420" cy="184989"/>
          </a:xfrm>
          <a:prstGeom prst="rect">
            <a:avLst/>
          </a:prstGeom>
          <a:noFill/>
        </p:spPr>
        <p:txBody>
          <a:bodyPr wrap="square" rtlCol="0">
            <a:noAutofit/>
          </a:bodyPr>
          <a:lstStyle/>
          <a:p>
            <a:pPr algn="ctr"/>
            <a:r>
              <a:rPr lang="nl-NL" sz="700" b="1" i="1" dirty="0">
                <a:latin typeface="ARS Maquette Pro" panose="02000603000000020004" pitchFamily="2" charset="77"/>
              </a:rPr>
              <a:t>PBE</a:t>
            </a:r>
          </a:p>
        </p:txBody>
      </p:sp>
      <p:grpSp>
        <p:nvGrpSpPr>
          <p:cNvPr id="67" name="Groeperen 23">
            <a:extLst>
              <a:ext uri="{FF2B5EF4-FFF2-40B4-BE49-F238E27FC236}">
                <a16:creationId xmlns:a16="http://schemas.microsoft.com/office/drawing/2014/main" id="{345A81CF-3DF7-5648-8C97-A0B0D98F462D}"/>
              </a:ext>
            </a:extLst>
          </p:cNvPr>
          <p:cNvGrpSpPr/>
          <p:nvPr/>
        </p:nvGrpSpPr>
        <p:grpSpPr>
          <a:xfrm rot="4223506">
            <a:off x="759066" y="4109068"/>
            <a:ext cx="1097565" cy="831266"/>
            <a:chOff x="3227246" y="4339768"/>
            <a:chExt cx="1559925" cy="1379176"/>
          </a:xfrm>
        </p:grpSpPr>
        <p:sp>
          <p:nvSpPr>
            <p:cNvPr id="68" name="Tekstvak 67">
              <a:extLst>
                <a:ext uri="{FF2B5EF4-FFF2-40B4-BE49-F238E27FC236}">
                  <a16:creationId xmlns:a16="http://schemas.microsoft.com/office/drawing/2014/main" id="{DB489434-A910-1748-86E4-624D2A901C22}"/>
                </a:ext>
              </a:extLst>
            </p:cNvPr>
            <p:cNvSpPr txBox="1"/>
            <p:nvPr/>
          </p:nvSpPr>
          <p:spPr>
            <a:xfrm rot="17376494">
              <a:off x="3321075" y="4727366"/>
              <a:ext cx="1258516" cy="523220"/>
            </a:xfrm>
            <a:prstGeom prst="rect">
              <a:avLst/>
            </a:prstGeom>
            <a:noFill/>
          </p:spPr>
          <p:txBody>
            <a:bodyPr wrap="none" rtlCol="0">
              <a:spAutoFit/>
            </a:bodyPr>
            <a:lstStyle/>
            <a:p>
              <a:pPr algn="ctr"/>
              <a:r>
                <a:rPr lang="nl-NL" sz="700" b="1" i="1" dirty="0">
                  <a:latin typeface="ARS Maquette Pro" panose="02000603000000020004" pitchFamily="2" charset="77"/>
                </a:rPr>
                <a:t>Onderzoeks-</a:t>
              </a:r>
            </a:p>
            <a:p>
              <a:pPr algn="ctr"/>
              <a:r>
                <a:rPr lang="nl-NL" sz="700" b="1" i="1" dirty="0">
                  <a:latin typeface="ARS Maquette Pro" panose="02000603000000020004" pitchFamily="2" charset="77"/>
                </a:rPr>
                <a:t>lijnen</a:t>
              </a:r>
            </a:p>
            <a:p>
              <a:pPr algn="ctr"/>
              <a:r>
                <a:rPr lang="nl-NL" sz="700" b="1" i="1" dirty="0">
                  <a:latin typeface="ARS Maquette Pro" panose="02000603000000020004" pitchFamily="2" charset="77"/>
                </a:rPr>
                <a:t>met HBO-V</a:t>
              </a:r>
            </a:p>
            <a:p>
              <a:pPr algn="ctr"/>
              <a:r>
                <a:rPr lang="nl-NL" sz="700" b="1" i="1" dirty="0">
                  <a:latin typeface="ARS Maquette Pro" panose="02000603000000020004" pitchFamily="2" charset="77"/>
                </a:rPr>
                <a:t>&amp; lectoraten</a:t>
              </a:r>
            </a:p>
          </p:txBody>
        </p:sp>
        <p:sp>
          <p:nvSpPr>
            <p:cNvPr id="69" name="Gekromde pijl omhoog 68">
              <a:extLst>
                <a:ext uri="{FF2B5EF4-FFF2-40B4-BE49-F238E27FC236}">
                  <a16:creationId xmlns:a16="http://schemas.microsoft.com/office/drawing/2014/main" id="{2990CE11-1A7C-504D-A966-5E96FA077DB7}"/>
                </a:ext>
              </a:extLst>
            </p:cNvPr>
            <p:cNvSpPr/>
            <p:nvPr/>
          </p:nvSpPr>
          <p:spPr>
            <a:xfrm rot="10800000">
              <a:off x="3227246" y="4339768"/>
              <a:ext cx="1500408" cy="653511"/>
            </a:xfrm>
            <a:prstGeom prst="curvedUp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200">
                <a:solidFill>
                  <a:schemeClr val="tx1"/>
                </a:solidFill>
                <a:latin typeface="ARS Maquette Pro" panose="02000603000000020004" pitchFamily="2" charset="77"/>
              </a:endParaRPr>
            </a:p>
          </p:txBody>
        </p:sp>
        <p:sp>
          <p:nvSpPr>
            <p:cNvPr id="70" name="Gekromde pijl omhoog 69">
              <a:extLst>
                <a:ext uri="{FF2B5EF4-FFF2-40B4-BE49-F238E27FC236}">
                  <a16:creationId xmlns:a16="http://schemas.microsoft.com/office/drawing/2014/main" id="{3060B657-1EB2-B240-A7A9-035EB5855B34}"/>
                </a:ext>
              </a:extLst>
            </p:cNvPr>
            <p:cNvSpPr/>
            <p:nvPr/>
          </p:nvSpPr>
          <p:spPr>
            <a:xfrm>
              <a:off x="3341837" y="5079214"/>
              <a:ext cx="1445334" cy="639730"/>
            </a:xfrm>
            <a:prstGeom prst="curvedUp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200">
                <a:solidFill>
                  <a:schemeClr val="tx1"/>
                </a:solidFill>
                <a:latin typeface="ARS Maquette Pro" panose="02000603000000020004" pitchFamily="2" charset="77"/>
              </a:endParaRPr>
            </a:p>
          </p:txBody>
        </p:sp>
      </p:grpSp>
      <p:sp>
        <p:nvSpPr>
          <p:cNvPr id="71" name="Gekromde pijl omhoog 70">
            <a:extLst>
              <a:ext uri="{FF2B5EF4-FFF2-40B4-BE49-F238E27FC236}">
                <a16:creationId xmlns:a16="http://schemas.microsoft.com/office/drawing/2014/main" id="{9641B735-9744-474D-B16B-B83846754092}"/>
              </a:ext>
            </a:extLst>
          </p:cNvPr>
          <p:cNvSpPr/>
          <p:nvPr/>
        </p:nvSpPr>
        <p:spPr>
          <a:xfrm rot="10800000">
            <a:off x="1883505" y="3934817"/>
            <a:ext cx="1203671" cy="490993"/>
          </a:xfrm>
          <a:prstGeom prst="curvedUp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200">
              <a:solidFill>
                <a:schemeClr val="tx1"/>
              </a:solidFill>
              <a:latin typeface="ARS Maquette Pro" panose="02000603000000020004" pitchFamily="2" charset="77"/>
            </a:endParaRPr>
          </a:p>
        </p:txBody>
      </p:sp>
      <p:sp>
        <p:nvSpPr>
          <p:cNvPr id="72" name="Gekromde pijl omhoog 71">
            <a:extLst>
              <a:ext uri="{FF2B5EF4-FFF2-40B4-BE49-F238E27FC236}">
                <a16:creationId xmlns:a16="http://schemas.microsoft.com/office/drawing/2014/main" id="{7F9C66AE-3EED-0D4D-A035-60C725693A82}"/>
              </a:ext>
            </a:extLst>
          </p:cNvPr>
          <p:cNvSpPr/>
          <p:nvPr/>
        </p:nvSpPr>
        <p:spPr>
          <a:xfrm>
            <a:off x="1944457" y="4470735"/>
            <a:ext cx="1180317" cy="463139"/>
          </a:xfrm>
          <a:prstGeom prst="curvedUp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200">
              <a:solidFill>
                <a:schemeClr val="tx1"/>
              </a:solidFill>
              <a:latin typeface="ARS Maquette Pro" panose="02000603000000020004" pitchFamily="2" charset="77"/>
            </a:endParaRPr>
          </a:p>
        </p:txBody>
      </p:sp>
      <p:sp>
        <p:nvSpPr>
          <p:cNvPr id="73" name="Tekstvak 72">
            <a:extLst>
              <a:ext uri="{FF2B5EF4-FFF2-40B4-BE49-F238E27FC236}">
                <a16:creationId xmlns:a16="http://schemas.microsoft.com/office/drawing/2014/main" id="{8C5984EE-628C-E548-B992-8E565DA472BE}"/>
              </a:ext>
            </a:extLst>
          </p:cNvPr>
          <p:cNvSpPr txBox="1"/>
          <p:nvPr/>
        </p:nvSpPr>
        <p:spPr>
          <a:xfrm>
            <a:off x="2084577" y="4232165"/>
            <a:ext cx="865943" cy="638192"/>
          </a:xfrm>
          <a:prstGeom prst="rect">
            <a:avLst/>
          </a:prstGeom>
          <a:noFill/>
        </p:spPr>
        <p:txBody>
          <a:bodyPr wrap="none" rtlCol="0">
            <a:noAutofit/>
          </a:bodyPr>
          <a:lstStyle/>
          <a:p>
            <a:pPr algn="ctr"/>
            <a:r>
              <a:rPr lang="nl-NL" sz="700" b="1" i="1" dirty="0">
                <a:latin typeface="ARS Maquette Pro" panose="02000603000000020004" pitchFamily="2" charset="77"/>
              </a:rPr>
              <a:t>Onderzoeks-</a:t>
            </a:r>
          </a:p>
          <a:p>
            <a:pPr algn="ctr"/>
            <a:r>
              <a:rPr lang="nl-NL" sz="700" b="1" i="1" dirty="0">
                <a:latin typeface="ARS Maquette Pro" panose="02000603000000020004" pitchFamily="2" charset="77"/>
              </a:rPr>
              <a:t>lijnen</a:t>
            </a:r>
          </a:p>
          <a:p>
            <a:pPr algn="ctr"/>
            <a:r>
              <a:rPr lang="nl-NL" sz="700" b="1" i="1" dirty="0">
                <a:latin typeface="ARS Maquette Pro" panose="02000603000000020004" pitchFamily="2" charset="77"/>
              </a:rPr>
              <a:t>met HBO-V</a:t>
            </a:r>
          </a:p>
          <a:p>
            <a:pPr algn="ctr"/>
            <a:endParaRPr lang="nl-NL" sz="700" b="1" i="1" dirty="0">
              <a:latin typeface="ARS Maquette Pro" panose="02000603000000020004" pitchFamily="2" charset="77"/>
            </a:endParaRPr>
          </a:p>
        </p:txBody>
      </p:sp>
      <p:sp>
        <p:nvSpPr>
          <p:cNvPr id="74" name="Pijl links 73">
            <a:extLst>
              <a:ext uri="{FF2B5EF4-FFF2-40B4-BE49-F238E27FC236}">
                <a16:creationId xmlns:a16="http://schemas.microsoft.com/office/drawing/2014/main" id="{BA880365-CC74-CA4D-866E-2BA39619A86E}"/>
              </a:ext>
            </a:extLst>
          </p:cNvPr>
          <p:cNvSpPr/>
          <p:nvPr/>
        </p:nvSpPr>
        <p:spPr>
          <a:xfrm>
            <a:off x="3952364" y="2874897"/>
            <a:ext cx="1632550" cy="3641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b="1" dirty="0">
                <a:latin typeface="ARS Maquette Pro" panose="02000603000000020004" pitchFamily="2" charset="77"/>
              </a:rPr>
              <a:t>Best practises</a:t>
            </a:r>
          </a:p>
        </p:txBody>
      </p:sp>
      <p:sp>
        <p:nvSpPr>
          <p:cNvPr id="75" name="Pijl links 74">
            <a:extLst>
              <a:ext uri="{FF2B5EF4-FFF2-40B4-BE49-F238E27FC236}">
                <a16:creationId xmlns:a16="http://schemas.microsoft.com/office/drawing/2014/main" id="{9B69FFD3-5732-2347-90D6-1A175F140C22}"/>
              </a:ext>
            </a:extLst>
          </p:cNvPr>
          <p:cNvSpPr/>
          <p:nvPr/>
        </p:nvSpPr>
        <p:spPr>
          <a:xfrm>
            <a:off x="3889949" y="3453808"/>
            <a:ext cx="1733136" cy="395538"/>
          </a:xfrm>
          <a:prstGeom prst="right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b="1" dirty="0">
                <a:latin typeface="ARS Maquette Pro" panose="02000603000000020004" pitchFamily="2" charset="77"/>
              </a:rPr>
              <a:t>Best practises &amp; PBE</a:t>
            </a:r>
          </a:p>
        </p:txBody>
      </p:sp>
      <p:sp>
        <p:nvSpPr>
          <p:cNvPr id="76" name="Pijl links 75">
            <a:extLst>
              <a:ext uri="{FF2B5EF4-FFF2-40B4-BE49-F238E27FC236}">
                <a16:creationId xmlns:a16="http://schemas.microsoft.com/office/drawing/2014/main" id="{D9CD7F37-7F42-7E42-AEB3-E8061625DC0F}"/>
              </a:ext>
            </a:extLst>
          </p:cNvPr>
          <p:cNvSpPr/>
          <p:nvPr/>
        </p:nvSpPr>
        <p:spPr>
          <a:xfrm>
            <a:off x="4005510" y="4142305"/>
            <a:ext cx="1774436" cy="658919"/>
          </a:xfrm>
          <a:prstGeom prst="right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700" b="1" dirty="0">
                <a:latin typeface="ARS Maquette Pro" panose="02000603000000020004" pitchFamily="2" charset="77"/>
              </a:rPr>
              <a:t>EBP &amp; PBE</a:t>
            </a:r>
          </a:p>
          <a:p>
            <a:pPr algn="ctr"/>
            <a:r>
              <a:rPr lang="nl-NL" sz="700" b="1" dirty="0">
                <a:latin typeface="ARS Maquette Pro" panose="02000603000000020004" pitchFamily="2" charset="77"/>
              </a:rPr>
              <a:t>kwaliteitsstandaarden</a:t>
            </a:r>
          </a:p>
        </p:txBody>
      </p:sp>
      <p:sp>
        <p:nvSpPr>
          <p:cNvPr id="77" name="Tekstvak 76">
            <a:extLst>
              <a:ext uri="{FF2B5EF4-FFF2-40B4-BE49-F238E27FC236}">
                <a16:creationId xmlns:a16="http://schemas.microsoft.com/office/drawing/2014/main" id="{0E096758-8629-3945-A8DC-33B105804727}"/>
              </a:ext>
            </a:extLst>
          </p:cNvPr>
          <p:cNvSpPr txBox="1"/>
          <p:nvPr/>
        </p:nvSpPr>
        <p:spPr>
          <a:xfrm>
            <a:off x="478796" y="1027014"/>
            <a:ext cx="4597064" cy="439351"/>
          </a:xfrm>
          <a:prstGeom prst="rect">
            <a:avLst/>
          </a:prstGeom>
          <a:noFill/>
        </p:spPr>
        <p:txBody>
          <a:bodyPr wrap="none" rtlCol="0">
            <a:noAutofit/>
          </a:bodyPr>
          <a:lstStyle/>
          <a:p>
            <a:r>
              <a:rPr lang="nl-NL" sz="2000" b="1" dirty="0">
                <a:latin typeface="ARS Maquette Pro" panose="02000603000000020004" pitchFamily="2" charset="77"/>
              </a:rPr>
              <a:t>Ontwikkelen van Kennis</a:t>
            </a:r>
          </a:p>
        </p:txBody>
      </p:sp>
      <p:sp>
        <p:nvSpPr>
          <p:cNvPr id="78" name="Tekstvak 77">
            <a:extLst>
              <a:ext uri="{FF2B5EF4-FFF2-40B4-BE49-F238E27FC236}">
                <a16:creationId xmlns:a16="http://schemas.microsoft.com/office/drawing/2014/main" id="{CB03915D-477A-5947-9648-25CBDFF7EC02}"/>
              </a:ext>
            </a:extLst>
          </p:cNvPr>
          <p:cNvSpPr txBox="1"/>
          <p:nvPr/>
        </p:nvSpPr>
        <p:spPr>
          <a:xfrm>
            <a:off x="5725726" y="1019728"/>
            <a:ext cx="3908648" cy="809330"/>
          </a:xfrm>
          <a:prstGeom prst="rect">
            <a:avLst/>
          </a:prstGeom>
          <a:noFill/>
        </p:spPr>
        <p:txBody>
          <a:bodyPr wrap="square" rtlCol="0">
            <a:noAutofit/>
          </a:bodyPr>
          <a:lstStyle/>
          <a:p>
            <a:r>
              <a:rPr lang="nl-NL" sz="2000" b="1" dirty="0">
                <a:latin typeface="ARS Maquette Pro" panose="02000603000000020004" pitchFamily="2" charset="77"/>
              </a:rPr>
              <a:t>Toepassen van Kennis</a:t>
            </a:r>
          </a:p>
        </p:txBody>
      </p:sp>
      <p:sp>
        <p:nvSpPr>
          <p:cNvPr id="79" name="Tekstvak 78">
            <a:extLst>
              <a:ext uri="{FF2B5EF4-FFF2-40B4-BE49-F238E27FC236}">
                <a16:creationId xmlns:a16="http://schemas.microsoft.com/office/drawing/2014/main" id="{9F9E64C8-D705-6048-A658-12A93586B55C}"/>
              </a:ext>
            </a:extLst>
          </p:cNvPr>
          <p:cNvSpPr txBox="1"/>
          <p:nvPr/>
        </p:nvSpPr>
        <p:spPr>
          <a:xfrm>
            <a:off x="6673634" y="2605286"/>
            <a:ext cx="1513556" cy="300608"/>
          </a:xfrm>
          <a:prstGeom prst="rect">
            <a:avLst/>
          </a:prstGeom>
          <a:noFill/>
        </p:spPr>
        <p:txBody>
          <a:bodyPr wrap="none" rtlCol="0">
            <a:noAutofit/>
          </a:bodyPr>
          <a:lstStyle/>
          <a:p>
            <a:pPr algn="ctr"/>
            <a:r>
              <a:rPr lang="nl-NL" sz="700" b="1" i="1" dirty="0" err="1">
                <a:latin typeface="ARS Maquette Pro" panose="02000603000000020004" pitchFamily="2" charset="77"/>
              </a:rPr>
              <a:t>WijGro</a:t>
            </a:r>
            <a:r>
              <a:rPr lang="nl-NL" sz="700" b="1" i="1" dirty="0">
                <a:latin typeface="ARS Maquette Pro" panose="02000603000000020004" pitchFamily="2" charset="77"/>
              </a:rPr>
              <a:t> </a:t>
            </a:r>
          </a:p>
          <a:p>
            <a:pPr algn="ctr"/>
            <a:r>
              <a:rPr lang="nl-NL" sz="700" b="1" i="1" dirty="0">
                <a:latin typeface="ARS Maquette Pro" panose="02000603000000020004" pitchFamily="2" charset="77"/>
              </a:rPr>
              <a:t>domeinhouders Wijkzorg</a:t>
            </a:r>
          </a:p>
        </p:txBody>
      </p:sp>
      <p:sp>
        <p:nvSpPr>
          <p:cNvPr id="80" name="Tekstvak 79">
            <a:extLst>
              <a:ext uri="{FF2B5EF4-FFF2-40B4-BE49-F238E27FC236}">
                <a16:creationId xmlns:a16="http://schemas.microsoft.com/office/drawing/2014/main" id="{1F694BF6-77C0-B346-A183-2A5DE53ED169}"/>
              </a:ext>
            </a:extLst>
          </p:cNvPr>
          <p:cNvSpPr txBox="1"/>
          <p:nvPr/>
        </p:nvSpPr>
        <p:spPr>
          <a:xfrm>
            <a:off x="6401076" y="4117708"/>
            <a:ext cx="2179636" cy="346855"/>
          </a:xfrm>
          <a:prstGeom prst="rect">
            <a:avLst/>
          </a:prstGeom>
          <a:noFill/>
          <a:ln>
            <a:solidFill>
              <a:srgbClr val="93540A"/>
            </a:solidFill>
          </a:ln>
        </p:spPr>
        <p:txBody>
          <a:bodyPr wrap="none" rtlCol="0">
            <a:noAutofit/>
          </a:bodyPr>
          <a:lstStyle/>
          <a:p>
            <a:r>
              <a:rPr lang="nl-NL" sz="1000" b="1" dirty="0">
                <a:latin typeface="ARS Maquette Pro" panose="02000603000000020004" pitchFamily="2" charset="77"/>
              </a:rPr>
              <a:t>EBP = </a:t>
            </a:r>
            <a:r>
              <a:rPr lang="nl-NL" sz="1000" b="1" dirty="0" err="1">
                <a:latin typeface="ARS Maquette Pro" panose="02000603000000020004" pitchFamily="2" charset="77"/>
              </a:rPr>
              <a:t>Evidence</a:t>
            </a:r>
            <a:r>
              <a:rPr lang="nl-NL" sz="1000" b="1" dirty="0">
                <a:latin typeface="ARS Maquette Pro" panose="02000603000000020004" pitchFamily="2" charset="77"/>
              </a:rPr>
              <a:t> bases </a:t>
            </a:r>
            <a:r>
              <a:rPr lang="nl-NL" sz="1000" b="1" dirty="0" err="1">
                <a:latin typeface="ARS Maquette Pro" panose="02000603000000020004" pitchFamily="2" charset="77"/>
              </a:rPr>
              <a:t>practise</a:t>
            </a:r>
            <a:endParaRPr lang="nl-NL" sz="1000" b="1" dirty="0">
              <a:latin typeface="ARS Maquette Pro" panose="02000603000000020004" pitchFamily="2" charset="77"/>
            </a:endParaRPr>
          </a:p>
          <a:p>
            <a:r>
              <a:rPr lang="nl-NL" sz="1000" b="1" dirty="0">
                <a:latin typeface="ARS Maquette Pro" panose="02000603000000020004" pitchFamily="2" charset="77"/>
              </a:rPr>
              <a:t>PBE = </a:t>
            </a:r>
            <a:r>
              <a:rPr lang="nl-NL" sz="1000" b="1" dirty="0" err="1">
                <a:latin typeface="ARS Maquette Pro" panose="02000603000000020004" pitchFamily="2" charset="77"/>
              </a:rPr>
              <a:t>practise</a:t>
            </a:r>
            <a:r>
              <a:rPr lang="nl-NL" sz="1000" b="1" dirty="0">
                <a:latin typeface="ARS Maquette Pro" panose="02000603000000020004" pitchFamily="2" charset="77"/>
              </a:rPr>
              <a:t> </a:t>
            </a:r>
            <a:r>
              <a:rPr lang="nl-NL" sz="1000" b="1" dirty="0" err="1">
                <a:latin typeface="ARS Maquette Pro" panose="02000603000000020004" pitchFamily="2" charset="77"/>
              </a:rPr>
              <a:t>based</a:t>
            </a:r>
            <a:r>
              <a:rPr lang="nl-NL" sz="1000" b="1" dirty="0">
                <a:latin typeface="ARS Maquette Pro" panose="02000603000000020004" pitchFamily="2" charset="77"/>
              </a:rPr>
              <a:t> </a:t>
            </a:r>
            <a:r>
              <a:rPr lang="nl-NL" sz="1000" b="1" dirty="0" err="1">
                <a:latin typeface="ARS Maquette Pro" panose="02000603000000020004" pitchFamily="2" charset="77"/>
              </a:rPr>
              <a:t>evidence</a:t>
            </a:r>
            <a:endParaRPr lang="nl-NL" sz="1000" b="1" dirty="0">
              <a:latin typeface="ARS Maquette Pro" panose="02000603000000020004" pitchFamily="2" charset="77"/>
            </a:endParaRPr>
          </a:p>
        </p:txBody>
      </p:sp>
      <p:sp>
        <p:nvSpPr>
          <p:cNvPr id="54" name="Tekstvak 53">
            <a:extLst>
              <a:ext uri="{FF2B5EF4-FFF2-40B4-BE49-F238E27FC236}">
                <a16:creationId xmlns:a16="http://schemas.microsoft.com/office/drawing/2014/main" id="{3770BDD5-1CB9-F04B-AA8D-14D868ED5D5E}"/>
              </a:ext>
            </a:extLst>
          </p:cNvPr>
          <p:cNvSpPr txBox="1"/>
          <p:nvPr/>
        </p:nvSpPr>
        <p:spPr>
          <a:xfrm>
            <a:off x="767855" y="3235133"/>
            <a:ext cx="1367682" cy="416227"/>
          </a:xfrm>
          <a:prstGeom prst="rect">
            <a:avLst/>
          </a:prstGeom>
          <a:noFill/>
        </p:spPr>
        <p:txBody>
          <a:bodyPr wrap="none" rtlCol="0">
            <a:noAutofit/>
          </a:bodyPr>
          <a:lstStyle/>
          <a:p>
            <a:pPr algn="ctr"/>
            <a:r>
              <a:rPr lang="nl-NL" sz="700" b="1" i="1" dirty="0">
                <a:latin typeface="ARS Maquette Pro" panose="02000603000000020004" pitchFamily="2" charset="77"/>
              </a:rPr>
              <a:t>Platform </a:t>
            </a:r>
          </a:p>
          <a:p>
            <a:pPr algn="ctr"/>
            <a:r>
              <a:rPr lang="nl-NL" sz="700" b="1" i="1" dirty="0">
                <a:latin typeface="ARS Maquette Pro" panose="02000603000000020004" pitchFamily="2" charset="77"/>
              </a:rPr>
              <a:t>wijkverpleegkundigen</a:t>
            </a:r>
          </a:p>
          <a:p>
            <a:pPr algn="ctr"/>
            <a:r>
              <a:rPr lang="nl-NL" sz="700" b="1" i="1" dirty="0">
                <a:latin typeface="ARS Maquette Pro" panose="02000603000000020004" pitchFamily="2" charset="77"/>
              </a:rPr>
              <a:t>Achterhoek</a:t>
            </a:r>
          </a:p>
        </p:txBody>
      </p:sp>
    </p:spTree>
    <p:extLst>
      <p:ext uri="{BB962C8B-B14F-4D97-AF65-F5344CB8AC3E}">
        <p14:creationId xmlns:p14="http://schemas.microsoft.com/office/powerpoint/2010/main" val="3294520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cs typeface="Filson Soft Regular"/>
              </a:rPr>
              <a:t>PLATFORM WIJKVERPLEGING</a:t>
            </a:r>
            <a:endParaRPr lang="nl-NL" sz="2800" dirty="0"/>
          </a:p>
        </p:txBody>
      </p:sp>
      <p:sp>
        <p:nvSpPr>
          <p:cNvPr id="3" name="Tijdelijke aanduiding voor inhoud 2"/>
          <p:cNvSpPr>
            <a:spLocks noGrp="1"/>
          </p:cNvSpPr>
          <p:nvPr>
            <p:ph idx="1"/>
          </p:nvPr>
        </p:nvSpPr>
        <p:spPr/>
        <p:txBody>
          <a:bodyPr>
            <a:noAutofit/>
          </a:bodyPr>
          <a:lstStyle/>
          <a:p>
            <a:pPr marL="514350" indent="-514350">
              <a:buFont typeface="+mj-lt"/>
              <a:buAutoNum type="arabicPeriod"/>
            </a:pPr>
            <a:r>
              <a:rPr lang="nl-NL" sz="1800" dirty="0">
                <a:latin typeface="ARS Maquette Pro" panose="02000603000000020004" pitchFamily="2" charset="77"/>
              </a:rPr>
              <a:t>Leerlijn </a:t>
            </a:r>
            <a:r>
              <a:rPr lang="nl-NL" sz="1800">
                <a:latin typeface="ARS Maquette Pro" panose="02000603000000020004" pitchFamily="2" charset="77"/>
              </a:rPr>
              <a:t>Wijkverpleegkundig meesterschap</a:t>
            </a:r>
            <a:endParaRPr lang="nl-NL" sz="1800" dirty="0">
              <a:latin typeface="ARS Maquette Pro" panose="02000603000000020004" pitchFamily="2" charset="77"/>
            </a:endParaRPr>
          </a:p>
          <a:p>
            <a:pPr marL="514350" indent="-514350">
              <a:buFont typeface="+mj-lt"/>
              <a:buAutoNum type="arabicPeriod"/>
            </a:pPr>
            <a:endParaRPr lang="nl-NL" sz="1800" dirty="0">
              <a:latin typeface="ARS Maquette Pro" panose="02000603000000020004" pitchFamily="2" charset="77"/>
            </a:endParaRPr>
          </a:p>
          <a:p>
            <a:pPr marL="514350" indent="-514350">
              <a:buFont typeface="+mj-lt"/>
              <a:buAutoNum type="arabicPeriod"/>
            </a:pPr>
            <a:r>
              <a:rPr lang="nl-NL" sz="1800" dirty="0">
                <a:latin typeface="ARS Maquette Pro" panose="02000603000000020004" pitchFamily="2" charset="77"/>
              </a:rPr>
              <a:t>Professioneel statuut</a:t>
            </a:r>
          </a:p>
          <a:p>
            <a:pPr lvl="1"/>
            <a:r>
              <a:rPr lang="nl-NL" sz="1600" dirty="0">
                <a:latin typeface="ARS Maquette Pro" panose="02000603000000020004" pitchFamily="2" charset="77"/>
              </a:rPr>
              <a:t>Deze afspraken regelen de wederzijdse verantwoordelijkheden en verplichtingen en maken duidelijk waar de wijkverpleegkundige en de Raad van Bestuur elkaar aan kunnen houden en op kunnen aanspreken.</a:t>
            </a:r>
          </a:p>
          <a:p>
            <a:pPr lvl="1"/>
            <a:r>
              <a:rPr lang="nl-NL" sz="1600" dirty="0">
                <a:latin typeface="ARS Maquette Pro" panose="02000603000000020004" pitchFamily="2" charset="77"/>
              </a:rPr>
              <a:t>Met tekenen van dit Statuut committeert de wijkverpleegkundige zich tevens aan zijn of haar ontwikkeling naar wijkverpleegkundig meesterschap, een ontwikkeling die nooit stopt omdat het wijkverpleegkundig vak volop is beweging is en blijft</a:t>
            </a:r>
          </a:p>
        </p:txBody>
      </p:sp>
    </p:spTree>
    <p:extLst>
      <p:ext uri="{BB962C8B-B14F-4D97-AF65-F5344CB8AC3E}">
        <p14:creationId xmlns:p14="http://schemas.microsoft.com/office/powerpoint/2010/main" val="3848899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nl-NL" sz="2800" b="1" dirty="0">
                <a:latin typeface="Filson Soft Regular"/>
                <a:cs typeface="Filson Soft Regular"/>
              </a:rPr>
              <a:t>RELATIE TUSSEN KLANT &amp; WIJKVPK</a:t>
            </a:r>
            <a:br>
              <a:rPr lang="nl-NL" sz="2800" b="1" dirty="0">
                <a:latin typeface="Filson Soft Regular"/>
                <a:cs typeface="Filson Soft Regular"/>
              </a:rPr>
            </a:br>
            <a:r>
              <a:rPr lang="nl-NL" sz="2800" b="1" dirty="0">
                <a:solidFill>
                  <a:srgbClr val="FF6600"/>
                </a:solidFill>
                <a:latin typeface="Filson Soft Regular"/>
                <a:cs typeface="Filson Soft Regular"/>
              </a:rPr>
              <a:t>STAAT CENTRAAL IN DE HELE ORGANISATIE</a:t>
            </a:r>
            <a:endParaRPr lang="nl-NL" sz="2800" dirty="0"/>
          </a:p>
        </p:txBody>
      </p:sp>
      <p:pic>
        <p:nvPicPr>
          <p:cNvPr id="6" name="Tijdelijke aanduiding voor inhoud 3">
            <a:extLst>
              <a:ext uri="{FF2B5EF4-FFF2-40B4-BE49-F238E27FC236}">
                <a16:creationId xmlns:a16="http://schemas.microsoft.com/office/drawing/2014/main" id="{0E0C1C99-6F61-914B-9313-315968FD7A40}"/>
              </a:ext>
            </a:extLst>
          </p:cNvPr>
          <p:cNvPicPr>
            <a:picLocks noGrp="1" noChangeAspect="1"/>
          </p:cNvPicPr>
          <p:nvPr>
            <p:ph idx="1"/>
          </p:nvPr>
        </p:nvPicPr>
        <p:blipFill>
          <a:blip r:embed="rId3"/>
          <a:stretch>
            <a:fillRect/>
          </a:stretch>
        </p:blipFill>
        <p:spPr>
          <a:xfrm>
            <a:off x="1611378" y="1477711"/>
            <a:ext cx="5921244" cy="3665789"/>
          </a:xfrm>
          <a:prstGeom prst="rect">
            <a:avLst/>
          </a:prstGeom>
        </p:spPr>
      </p:pic>
    </p:spTree>
    <p:extLst>
      <p:ext uri="{BB962C8B-B14F-4D97-AF65-F5344CB8AC3E}">
        <p14:creationId xmlns:p14="http://schemas.microsoft.com/office/powerpoint/2010/main" val="388693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2800" b="1" dirty="0">
                <a:solidFill>
                  <a:srgbClr val="FF6600"/>
                </a:solidFill>
                <a:latin typeface="Filson Soft Regular"/>
                <a:cs typeface="Filson Soft Regular"/>
              </a:rPr>
              <a:t>RESULTAAT</a:t>
            </a:r>
            <a:endParaRPr lang="nl-NL" sz="2800" dirty="0"/>
          </a:p>
        </p:txBody>
      </p:sp>
      <p:pic>
        <p:nvPicPr>
          <p:cNvPr id="7" name="Afbeelding 6">
            <a:extLst>
              <a:ext uri="{FF2B5EF4-FFF2-40B4-BE49-F238E27FC236}">
                <a16:creationId xmlns:a16="http://schemas.microsoft.com/office/drawing/2014/main" id="{E558069B-399E-6141-95B5-2CF21E76568B}"/>
              </a:ext>
            </a:extLst>
          </p:cNvPr>
          <p:cNvPicPr>
            <a:picLocks noChangeAspect="1"/>
          </p:cNvPicPr>
          <p:nvPr/>
        </p:nvPicPr>
        <p:blipFill>
          <a:blip r:embed="rId3"/>
          <a:stretch>
            <a:fillRect/>
          </a:stretch>
        </p:blipFill>
        <p:spPr>
          <a:xfrm>
            <a:off x="3277059" y="627322"/>
            <a:ext cx="2589882" cy="3888856"/>
          </a:xfrm>
          <a:prstGeom prst="rect">
            <a:avLst/>
          </a:prstGeom>
          <a:ln>
            <a:noFill/>
          </a:ln>
          <a:effectLst>
            <a:outerShdw blurRad="292100" dist="139700" dir="2700000" algn="tl" rotWithShape="0">
              <a:srgbClr val="333333">
                <a:alpha val="65000"/>
              </a:srgbClr>
            </a:outerShdw>
          </a:effectLst>
        </p:spPr>
      </p:pic>
      <p:pic>
        <p:nvPicPr>
          <p:cNvPr id="8" name="Tijdelijke aanduiding voor inhoud 3">
            <a:extLst>
              <a:ext uri="{FF2B5EF4-FFF2-40B4-BE49-F238E27FC236}">
                <a16:creationId xmlns:a16="http://schemas.microsoft.com/office/drawing/2014/main" id="{E23C7962-669F-2841-A4A4-4F4AC2947E2F}"/>
              </a:ext>
            </a:extLst>
          </p:cNvPr>
          <p:cNvPicPr>
            <a:picLocks noGrp="1" noChangeAspect="1"/>
          </p:cNvPicPr>
          <p:nvPr>
            <p:ph idx="1"/>
          </p:nvPr>
        </p:nvPicPr>
        <p:blipFill>
          <a:blip r:embed="rId4"/>
          <a:stretch>
            <a:fillRect/>
          </a:stretch>
        </p:blipFill>
        <p:spPr>
          <a:xfrm>
            <a:off x="1049178" y="1213789"/>
            <a:ext cx="1889932" cy="2833244"/>
          </a:xfrm>
          <a:prstGeom prst="rect">
            <a:avLst/>
          </a:prstGeom>
          <a:ln>
            <a:noFill/>
          </a:ln>
          <a:effectLst>
            <a:outerShdw blurRad="292100" dist="139700" dir="2700000" algn="tl" rotWithShape="0">
              <a:srgbClr val="333333">
                <a:alpha val="65000"/>
              </a:srgbClr>
            </a:outerShdw>
          </a:effectLst>
        </p:spPr>
      </p:pic>
      <p:pic>
        <p:nvPicPr>
          <p:cNvPr id="9" name="Afbeelding 8">
            <a:extLst>
              <a:ext uri="{FF2B5EF4-FFF2-40B4-BE49-F238E27FC236}">
                <a16:creationId xmlns:a16="http://schemas.microsoft.com/office/drawing/2014/main" id="{EBEDE310-E76B-FF49-98E4-C4397D1FDA56}"/>
              </a:ext>
            </a:extLst>
          </p:cNvPr>
          <p:cNvPicPr>
            <a:picLocks noChangeAspect="1"/>
          </p:cNvPicPr>
          <p:nvPr/>
        </p:nvPicPr>
        <p:blipFill>
          <a:blip r:embed="rId5"/>
          <a:stretch>
            <a:fillRect/>
          </a:stretch>
        </p:blipFill>
        <p:spPr>
          <a:xfrm>
            <a:off x="6204891" y="1213789"/>
            <a:ext cx="1889931" cy="2834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1520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el 1"/>
          <p:cNvSpPr txBox="1">
            <a:spLocks/>
          </p:cNvSpPr>
          <p:nvPr/>
        </p:nvSpPr>
        <p:spPr>
          <a:xfrm>
            <a:off x="4312227" y="1597819"/>
            <a:ext cx="4821115" cy="196469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2800" b="1" dirty="0">
                <a:solidFill>
                  <a:schemeClr val="bg1"/>
                </a:solidFill>
                <a:latin typeface="Filson Soft Regular"/>
                <a:cs typeface="Filson Soft Regular"/>
              </a:rPr>
              <a:t>BEDANKT!</a:t>
            </a:r>
          </a:p>
        </p:txBody>
      </p:sp>
    </p:spTree>
    <p:extLst>
      <p:ext uri="{BB962C8B-B14F-4D97-AF65-F5344CB8AC3E}">
        <p14:creationId xmlns:p14="http://schemas.microsoft.com/office/powerpoint/2010/main" val="1932259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el 1"/>
          <p:cNvSpPr txBox="1">
            <a:spLocks/>
          </p:cNvSpPr>
          <p:nvPr/>
        </p:nvSpPr>
        <p:spPr>
          <a:xfrm>
            <a:off x="4236388" y="1643449"/>
            <a:ext cx="4821115" cy="3175686"/>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2800" b="1" dirty="0">
                <a:solidFill>
                  <a:schemeClr val="bg1"/>
                </a:solidFill>
                <a:latin typeface="Filson Soft Regular"/>
                <a:cs typeface="Filson Soft Regular"/>
              </a:rPr>
              <a:t>OPENING:</a:t>
            </a:r>
          </a:p>
          <a:p>
            <a:pPr algn="l"/>
            <a:r>
              <a:rPr lang="nl-NL" sz="2800" b="1" dirty="0">
                <a:solidFill>
                  <a:schemeClr val="bg1"/>
                </a:solidFill>
                <a:latin typeface="Filson Soft Regular"/>
                <a:cs typeface="Filson Soft Regular"/>
              </a:rPr>
              <a:t>WIJKVERPLEEGKUNDIGE</a:t>
            </a:r>
            <a:r>
              <a:rPr lang="nl-NL" sz="2800" b="1" dirty="0">
                <a:solidFill>
                  <a:srgbClr val="FF6600"/>
                </a:solidFill>
                <a:latin typeface="Filson Soft Regular"/>
                <a:cs typeface="Filson Soft Regular"/>
              </a:rPr>
              <a:t>AUTONOMIE:</a:t>
            </a:r>
            <a:r>
              <a:rPr lang="nl-NL" sz="2800" b="1" dirty="0">
                <a:solidFill>
                  <a:schemeClr val="bg1"/>
                </a:solidFill>
                <a:latin typeface="Filson Soft Regular"/>
                <a:cs typeface="Filson Soft Regular"/>
              </a:rPr>
              <a:t> </a:t>
            </a:r>
            <a:br>
              <a:rPr lang="nl-NL" sz="2800" b="1" dirty="0">
                <a:solidFill>
                  <a:schemeClr val="bg1"/>
                </a:solidFill>
                <a:latin typeface="Filson Soft Regular"/>
                <a:cs typeface="Filson Soft Regular"/>
              </a:rPr>
            </a:br>
            <a:endParaRPr lang="nl-NL" sz="2800" b="1" dirty="0">
              <a:solidFill>
                <a:schemeClr val="bg1"/>
              </a:solidFill>
              <a:latin typeface="Filson Soft Regular"/>
              <a:cs typeface="Filson Soft Regular"/>
            </a:endParaRPr>
          </a:p>
          <a:p>
            <a:pPr algn="l"/>
            <a:r>
              <a:rPr lang="nl-NL" sz="1800" b="1" dirty="0">
                <a:solidFill>
                  <a:schemeClr val="bg1"/>
                </a:solidFill>
                <a:latin typeface="Filson Soft Regular"/>
                <a:cs typeface="Filson Soft Regular"/>
              </a:rPr>
              <a:t>ALS JE EIGENAAR BENT, DAN KOMEN ZOWEL DE KANSEN ALS DE PROBLEMEN NAAR JE TOE.</a:t>
            </a:r>
          </a:p>
          <a:p>
            <a:pPr algn="l"/>
            <a:endParaRPr lang="nl-NL" sz="1600" b="1" dirty="0">
              <a:solidFill>
                <a:schemeClr val="bg1"/>
              </a:solidFill>
              <a:latin typeface="Filson Soft Regular"/>
              <a:cs typeface="Filson Soft Regular"/>
            </a:endParaRPr>
          </a:p>
          <a:p>
            <a:pPr algn="l"/>
            <a:r>
              <a:rPr lang="nl-NL" sz="1600" b="1" dirty="0">
                <a:solidFill>
                  <a:schemeClr val="bg1"/>
                </a:solidFill>
                <a:latin typeface="Filson Soft Regular"/>
                <a:cs typeface="Filson Soft Regular"/>
              </a:rPr>
              <a:t>VANESSA SCHROER</a:t>
            </a:r>
          </a:p>
          <a:p>
            <a:pPr algn="l"/>
            <a:r>
              <a:rPr lang="nl-NL" sz="1100" b="1" dirty="0">
                <a:solidFill>
                  <a:schemeClr val="bg1"/>
                </a:solidFill>
                <a:latin typeface="Filson Soft Regular"/>
                <a:cs typeface="Filson Soft Regular"/>
              </a:rPr>
              <a:t>WIJKVERPLEEGKUNDIGE SENSIRE</a:t>
            </a:r>
          </a:p>
        </p:txBody>
      </p:sp>
    </p:spTree>
    <p:extLst>
      <p:ext uri="{BB962C8B-B14F-4D97-AF65-F5344CB8AC3E}">
        <p14:creationId xmlns:p14="http://schemas.microsoft.com/office/powerpoint/2010/main" val="590829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392616" y="1597819"/>
            <a:ext cx="3751384" cy="1964694"/>
          </a:xfrm>
        </p:spPr>
        <p:txBody>
          <a:bodyPr>
            <a:normAutofit/>
          </a:bodyPr>
          <a:lstStyle/>
          <a:p>
            <a:pPr algn="l"/>
            <a:r>
              <a:rPr lang="nl-NL" sz="2800" b="1" dirty="0">
                <a:solidFill>
                  <a:schemeClr val="bg1"/>
                </a:solidFill>
                <a:latin typeface="Filson Soft Regular"/>
                <a:cs typeface="Filson Soft Regular"/>
              </a:rPr>
              <a:t>EEN </a:t>
            </a:r>
            <a:r>
              <a:rPr lang="nl-NL" sz="2800" b="1" dirty="0">
                <a:solidFill>
                  <a:srgbClr val="FF6600"/>
                </a:solidFill>
                <a:latin typeface="Filson Soft Regular"/>
                <a:cs typeface="Filson Soft Regular"/>
              </a:rPr>
              <a:t>NIEUWE</a:t>
            </a:r>
            <a:r>
              <a:rPr lang="nl-NL" sz="2800" b="1" dirty="0">
                <a:solidFill>
                  <a:schemeClr val="bg1"/>
                </a:solidFill>
                <a:latin typeface="Filson Soft Regular"/>
                <a:cs typeface="Filson Soft Regular"/>
              </a:rPr>
              <a:t> </a:t>
            </a:r>
            <a:br>
              <a:rPr lang="nl-NL" sz="2800" b="1" dirty="0">
                <a:solidFill>
                  <a:schemeClr val="bg1"/>
                </a:solidFill>
                <a:latin typeface="Filson Soft Regular"/>
                <a:cs typeface="Filson Soft Regular"/>
              </a:rPr>
            </a:br>
            <a:r>
              <a:rPr lang="nl-NL" sz="2800" b="1" dirty="0">
                <a:solidFill>
                  <a:schemeClr val="bg1"/>
                </a:solidFill>
                <a:latin typeface="Filson Soft Regular"/>
                <a:cs typeface="Filson Soft Regular"/>
              </a:rPr>
              <a:t>KIJK OP DE WIJK</a:t>
            </a:r>
          </a:p>
        </p:txBody>
      </p:sp>
      <p:sp>
        <p:nvSpPr>
          <p:cNvPr id="4" name="Titel 1"/>
          <p:cNvSpPr txBox="1">
            <a:spLocks/>
          </p:cNvSpPr>
          <p:nvPr/>
        </p:nvSpPr>
        <p:spPr>
          <a:xfrm>
            <a:off x="5392616" y="1107192"/>
            <a:ext cx="3751384" cy="11505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1200" b="1" dirty="0">
                <a:solidFill>
                  <a:srgbClr val="FFFFFF"/>
                </a:solidFill>
                <a:latin typeface="Filson Soft Regular"/>
                <a:cs typeface="Filson Soft Regular"/>
              </a:rPr>
              <a:t>SENSIRE CONGRES</a:t>
            </a:r>
          </a:p>
          <a:p>
            <a:pPr algn="l"/>
            <a:r>
              <a:rPr lang="nl-NL" sz="1200" b="1" dirty="0">
                <a:solidFill>
                  <a:srgbClr val="FFFFFF"/>
                </a:solidFill>
                <a:latin typeface="Filson Soft Regular"/>
                <a:cs typeface="Filson Soft Regular"/>
              </a:rPr>
              <a:t>13 NOVEMBER 2019</a:t>
            </a:r>
          </a:p>
          <a:p>
            <a:pPr algn="l"/>
            <a:r>
              <a:rPr lang="nl-NL" sz="1200" b="1" dirty="0">
                <a:solidFill>
                  <a:srgbClr val="FFFFFF"/>
                </a:solidFill>
                <a:latin typeface="Filson Soft Regular"/>
                <a:cs typeface="Filson Soft Regular"/>
              </a:rPr>
              <a:t>HET KOELHUIS ZUTPHEN</a:t>
            </a:r>
          </a:p>
        </p:txBody>
      </p:sp>
      <p:sp>
        <p:nvSpPr>
          <p:cNvPr id="5" name="Titel 1"/>
          <p:cNvSpPr txBox="1">
            <a:spLocks/>
          </p:cNvSpPr>
          <p:nvPr/>
        </p:nvSpPr>
        <p:spPr>
          <a:xfrm>
            <a:off x="5392616" y="2939432"/>
            <a:ext cx="3751384" cy="11505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1200" b="1" dirty="0">
                <a:solidFill>
                  <a:srgbClr val="FFFFFF"/>
                </a:solidFill>
                <a:latin typeface="Filson Soft Regular"/>
                <a:cs typeface="Filson Soft Regular"/>
              </a:rPr>
              <a:t>WIJKVERPLEEGKUNDIGEN </a:t>
            </a:r>
          </a:p>
          <a:p>
            <a:pPr algn="l"/>
            <a:r>
              <a:rPr lang="nl-NL" sz="1200" b="1" dirty="0">
                <a:solidFill>
                  <a:srgbClr val="FFFFFF"/>
                </a:solidFill>
                <a:latin typeface="Filson Soft Regular"/>
                <a:cs typeface="Filson Soft Regular"/>
              </a:rPr>
              <a:t>VAN SENSIRE PRESENTEREN </a:t>
            </a:r>
          </a:p>
          <a:p>
            <a:pPr algn="l"/>
            <a:r>
              <a:rPr lang="nl-NL" sz="1200" b="1" dirty="0">
                <a:solidFill>
                  <a:srgbClr val="FFFFFF"/>
                </a:solidFill>
                <a:latin typeface="Filson Soft Regular"/>
                <a:cs typeface="Filson Soft Regular"/>
              </a:rPr>
              <a:t>WIJKVERPLEEGKUNDIG MEESTERSCHAP</a:t>
            </a:r>
          </a:p>
        </p:txBody>
      </p:sp>
    </p:spTree>
    <p:extLst>
      <p:ext uri="{BB962C8B-B14F-4D97-AF65-F5344CB8AC3E}">
        <p14:creationId xmlns:p14="http://schemas.microsoft.com/office/powerpoint/2010/main" val="1324948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rPr>
              <a:t>INHOUD</a:t>
            </a:r>
            <a:endParaRPr lang="nl-NL" sz="2800" dirty="0"/>
          </a:p>
        </p:txBody>
      </p:sp>
      <p:sp>
        <p:nvSpPr>
          <p:cNvPr id="3" name="Tijdelijke aanduiding voor inhoud 2"/>
          <p:cNvSpPr>
            <a:spLocks noGrp="1"/>
          </p:cNvSpPr>
          <p:nvPr>
            <p:ph idx="1"/>
          </p:nvPr>
        </p:nvSpPr>
        <p:spPr/>
        <p:txBody>
          <a:bodyPr>
            <a:noAutofit/>
          </a:bodyPr>
          <a:lstStyle/>
          <a:p>
            <a:pPr marL="514350" indent="-514350">
              <a:buFont typeface="+mj-lt"/>
              <a:buAutoNum type="arabicPeriod"/>
            </a:pPr>
            <a:r>
              <a:rPr lang="nl-NL" sz="1400" dirty="0">
                <a:solidFill>
                  <a:srgbClr val="E7792B"/>
                </a:solidFill>
                <a:latin typeface="ARS Maquette Pro" panose="02000603000000020004" pitchFamily="2" charset="77"/>
              </a:rPr>
              <a:t>Wijkverpleegkundig Meesterschap</a:t>
            </a:r>
          </a:p>
          <a:p>
            <a:pPr lvl="1"/>
            <a:r>
              <a:rPr lang="nl-NL" sz="1400" dirty="0" err="1">
                <a:solidFill>
                  <a:srgbClr val="E7792B"/>
                </a:solidFill>
                <a:latin typeface="ARS Maquette Pro" panose="02000603000000020004" pitchFamily="2" charset="77"/>
              </a:rPr>
              <a:t>Sensire</a:t>
            </a:r>
            <a:r>
              <a:rPr lang="nl-NL" sz="1400" dirty="0">
                <a:solidFill>
                  <a:srgbClr val="E7792B"/>
                </a:solidFill>
                <a:latin typeface="ARS Maquette Pro" panose="02000603000000020004" pitchFamily="2" charset="77"/>
              </a:rPr>
              <a:t> Richtlijn</a:t>
            </a:r>
          </a:p>
          <a:p>
            <a:pPr lvl="2"/>
            <a:r>
              <a:rPr lang="nl-NL" sz="1400" dirty="0">
                <a:solidFill>
                  <a:srgbClr val="E7792B"/>
                </a:solidFill>
                <a:latin typeface="ARS Maquette Pro" panose="02000603000000020004" pitchFamily="2" charset="77"/>
              </a:rPr>
              <a:t>Bewogen bewegers</a:t>
            </a:r>
          </a:p>
          <a:p>
            <a:pPr lvl="2"/>
            <a:r>
              <a:rPr lang="nl-NL" sz="1400" dirty="0" err="1">
                <a:solidFill>
                  <a:srgbClr val="E7792B"/>
                </a:solidFill>
                <a:latin typeface="ARS Maquette Pro" panose="02000603000000020004" pitchFamily="2" charset="77"/>
              </a:rPr>
              <a:t>Sensire</a:t>
            </a:r>
            <a:r>
              <a:rPr lang="nl-NL" sz="1400" dirty="0">
                <a:solidFill>
                  <a:srgbClr val="E7792B"/>
                </a:solidFill>
                <a:latin typeface="ARS Maquette Pro" panose="02000603000000020004" pitchFamily="2" charset="77"/>
              </a:rPr>
              <a:t> Normenkader</a:t>
            </a:r>
          </a:p>
          <a:p>
            <a:pPr marL="514350" indent="-514350">
              <a:buFont typeface="+mj-lt"/>
              <a:buAutoNum type="arabicPeriod"/>
            </a:pPr>
            <a:r>
              <a:rPr lang="nl-NL" sz="1400" dirty="0">
                <a:latin typeface="ARS Maquette Pro" panose="02000603000000020004" pitchFamily="2" charset="77"/>
              </a:rPr>
              <a:t>Eigenaarschap en Leiderschap</a:t>
            </a:r>
          </a:p>
          <a:p>
            <a:pPr marL="514350" indent="-514350">
              <a:buFont typeface="+mj-lt"/>
              <a:buAutoNum type="arabicPeriod"/>
            </a:pPr>
            <a:r>
              <a:rPr lang="nl-NL" sz="1400" dirty="0">
                <a:latin typeface="ARS Maquette Pro" panose="02000603000000020004" pitchFamily="2" charset="77"/>
              </a:rPr>
              <a:t>Professionele Autonomie</a:t>
            </a:r>
          </a:p>
          <a:p>
            <a:pPr marL="514350" indent="-514350">
              <a:buFont typeface="+mj-lt"/>
              <a:buAutoNum type="arabicPeriod"/>
            </a:pPr>
            <a:r>
              <a:rPr lang="nl-NL" sz="1400" dirty="0">
                <a:latin typeface="ARS Maquette Pro" panose="02000603000000020004" pitchFamily="2" charset="77"/>
              </a:rPr>
              <a:t>Toepassing </a:t>
            </a:r>
            <a:r>
              <a:rPr lang="nl-NL" sz="1400" dirty="0" err="1">
                <a:latin typeface="ARS Maquette Pro" panose="02000603000000020004" pitchFamily="2" charset="77"/>
              </a:rPr>
              <a:t>wijkvpk</a:t>
            </a:r>
            <a:r>
              <a:rPr lang="nl-NL" sz="1400" dirty="0">
                <a:latin typeface="ARS Maquette Pro" panose="02000603000000020004" pitchFamily="2" charset="77"/>
              </a:rPr>
              <a:t> meesterschap</a:t>
            </a:r>
          </a:p>
        </p:txBody>
      </p:sp>
      <p:pic>
        <p:nvPicPr>
          <p:cNvPr id="4" name="Afbeelding 3">
            <a:extLst>
              <a:ext uri="{FF2B5EF4-FFF2-40B4-BE49-F238E27FC236}">
                <a16:creationId xmlns:a16="http://schemas.microsoft.com/office/drawing/2014/main" id="{1DA35985-2CA4-6448-8EDA-651E84EF38BF}"/>
              </a:ext>
            </a:extLst>
          </p:cNvPr>
          <p:cNvPicPr>
            <a:picLocks noChangeAspect="1"/>
          </p:cNvPicPr>
          <p:nvPr/>
        </p:nvPicPr>
        <p:blipFill>
          <a:blip r:embed="rId3"/>
          <a:stretch>
            <a:fillRect/>
          </a:stretch>
        </p:blipFill>
        <p:spPr>
          <a:xfrm>
            <a:off x="4790561" y="430473"/>
            <a:ext cx="2856704" cy="42825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6573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rPr>
              <a:t>SENSIRE RICHTLIJN</a:t>
            </a:r>
            <a:endParaRPr lang="nl-NL" sz="2800" dirty="0"/>
          </a:p>
        </p:txBody>
      </p:sp>
      <p:sp>
        <p:nvSpPr>
          <p:cNvPr id="3" name="Tijdelijke aanduiding voor inhoud 2"/>
          <p:cNvSpPr>
            <a:spLocks noGrp="1"/>
          </p:cNvSpPr>
          <p:nvPr>
            <p:ph idx="1"/>
          </p:nvPr>
        </p:nvSpPr>
        <p:spPr>
          <a:xfrm>
            <a:off x="457201" y="1200151"/>
            <a:ext cx="3746310" cy="3394472"/>
          </a:xfrm>
        </p:spPr>
        <p:txBody>
          <a:bodyPr>
            <a:noAutofit/>
          </a:bodyPr>
          <a:lstStyle/>
          <a:p>
            <a:pPr marL="0" indent="0">
              <a:buNone/>
            </a:pPr>
            <a:r>
              <a:rPr lang="nl-NL" sz="1600" dirty="0">
                <a:latin typeface="ARS Maquette Pro" panose="02000603000000020004" pitchFamily="2" charset="77"/>
              </a:rPr>
              <a:t>In de ‘</a:t>
            </a:r>
            <a:r>
              <a:rPr lang="nl-NL" sz="1600" dirty="0" err="1">
                <a:latin typeface="ARS Maquette Pro" panose="02000603000000020004" pitchFamily="2" charset="77"/>
              </a:rPr>
              <a:t>Sensire</a:t>
            </a:r>
            <a:r>
              <a:rPr lang="nl-NL" sz="1600" dirty="0">
                <a:latin typeface="ARS Maquette Pro" panose="02000603000000020004" pitchFamily="2" charset="77"/>
              </a:rPr>
              <a:t> Richtlijn voor Wijkverpleegkundig Meesterschap’ is vastgelegd op welke wijze zij de </a:t>
            </a:r>
            <a:r>
              <a:rPr lang="nl-NL" sz="1600" dirty="0" err="1">
                <a:latin typeface="ARS Maquette Pro" panose="02000603000000020004" pitchFamily="2" charset="77"/>
              </a:rPr>
              <a:t>Sensire</a:t>
            </a:r>
            <a:r>
              <a:rPr lang="nl-NL" sz="1600" dirty="0">
                <a:latin typeface="ARS Maquette Pro" panose="02000603000000020004" pitchFamily="2" charset="77"/>
              </a:rPr>
              <a:t> belofte waarmaken:</a:t>
            </a:r>
          </a:p>
          <a:p>
            <a:endParaRPr lang="nl-NL" sz="1600" dirty="0">
              <a:latin typeface="ARS Maquette Pro" panose="02000603000000020004" pitchFamily="2" charset="77"/>
            </a:endParaRPr>
          </a:p>
          <a:p>
            <a:pPr marL="0" indent="0">
              <a:buNone/>
            </a:pPr>
            <a:r>
              <a:rPr lang="nl-NL" sz="1600" dirty="0">
                <a:latin typeface="ARS Maquette Pro" panose="02000603000000020004" pitchFamily="2" charset="77"/>
              </a:rPr>
              <a:t>“Uw geluk, dat motiveert ons. We laten u het leven leven zoals u dat wilt. Ondanks beperkingen. Naar eigen wens, eigen gewoonten, in uw eigen omgeving. Kortom: “Leven zoals u wilt”.</a:t>
            </a:r>
          </a:p>
        </p:txBody>
      </p:sp>
      <p:pic>
        <p:nvPicPr>
          <p:cNvPr id="5" name="Afbeelding 4">
            <a:extLst>
              <a:ext uri="{FF2B5EF4-FFF2-40B4-BE49-F238E27FC236}">
                <a16:creationId xmlns:a16="http://schemas.microsoft.com/office/drawing/2014/main" id="{8C4DD01E-69B1-F042-96CC-A0513B5E8673}"/>
              </a:ext>
            </a:extLst>
          </p:cNvPr>
          <p:cNvPicPr>
            <a:picLocks noChangeAspect="1"/>
          </p:cNvPicPr>
          <p:nvPr/>
        </p:nvPicPr>
        <p:blipFill>
          <a:blip r:embed="rId3"/>
          <a:stretch>
            <a:fillRect/>
          </a:stretch>
        </p:blipFill>
        <p:spPr>
          <a:xfrm>
            <a:off x="4831307" y="466891"/>
            <a:ext cx="2806478" cy="4209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9440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cs typeface="Filson Soft Regular"/>
              </a:rPr>
              <a:t>DE RICHTLIJN BESTAAT UIT 2 ONDERDELEN</a:t>
            </a:r>
            <a:endParaRPr lang="nl-NL" sz="2800" dirty="0"/>
          </a:p>
        </p:txBody>
      </p:sp>
      <p:sp>
        <p:nvSpPr>
          <p:cNvPr id="3" name="Tijdelijke aanduiding voor inhoud 2"/>
          <p:cNvSpPr>
            <a:spLocks noGrp="1"/>
          </p:cNvSpPr>
          <p:nvPr>
            <p:ph idx="1"/>
          </p:nvPr>
        </p:nvSpPr>
        <p:spPr/>
        <p:txBody>
          <a:bodyPr>
            <a:noAutofit/>
          </a:bodyPr>
          <a:lstStyle/>
          <a:p>
            <a:pPr marL="514350" indent="-514350">
              <a:buAutoNum type="arabicPeriod"/>
            </a:pPr>
            <a:r>
              <a:rPr lang="nl-NL" sz="1600" b="1" dirty="0">
                <a:latin typeface="ARS Maquette Pro" panose="02000603000000020004" pitchFamily="2" charset="77"/>
              </a:rPr>
              <a:t>‘Bewogen Bewegers in de wijkverpleging’ </a:t>
            </a:r>
          </a:p>
          <a:p>
            <a:pPr lvl="1"/>
            <a:r>
              <a:rPr lang="nl-NL" sz="1600" dirty="0">
                <a:latin typeface="ARS Maquette Pro" panose="02000603000000020004" pitchFamily="2" charset="77"/>
              </a:rPr>
              <a:t>Op basis van </a:t>
            </a:r>
            <a:r>
              <a:rPr lang="nl-NL" sz="1600" dirty="0" err="1">
                <a:latin typeface="ARS Maquette Pro" panose="02000603000000020004" pitchFamily="2" charset="77"/>
              </a:rPr>
              <a:t>Actiz</a:t>
            </a:r>
            <a:r>
              <a:rPr lang="nl-NL" sz="1600" dirty="0">
                <a:latin typeface="ARS Maquette Pro" panose="02000603000000020004" pitchFamily="2" charset="77"/>
              </a:rPr>
              <a:t> visiedocument ‘Wijkverpleging in Context” wat ten grondslag ligt aan Kwaliteitskader Wijkverpleging.</a:t>
            </a:r>
          </a:p>
          <a:p>
            <a:pPr lvl="1"/>
            <a:r>
              <a:rPr lang="nl-NL" sz="1600" dirty="0">
                <a:latin typeface="ARS Maquette Pro" panose="02000603000000020004" pitchFamily="2" charset="77"/>
              </a:rPr>
              <a:t>Essentie, kernwaarden en positionering van de wijkverpleging.</a:t>
            </a:r>
          </a:p>
          <a:p>
            <a:pPr lvl="1"/>
            <a:endParaRPr lang="nl-NL" sz="1600" dirty="0">
              <a:latin typeface="ARS Maquette Pro" panose="02000603000000020004" pitchFamily="2" charset="77"/>
            </a:endParaRPr>
          </a:p>
          <a:p>
            <a:pPr marL="457200" indent="-457200">
              <a:buFont typeface="+mj-lt"/>
              <a:buAutoNum type="arabicPeriod"/>
            </a:pPr>
            <a:r>
              <a:rPr lang="nl-NL" sz="1600" b="1" dirty="0">
                <a:latin typeface="ARS Maquette Pro" panose="02000603000000020004" pitchFamily="2" charset="77"/>
              </a:rPr>
              <a:t>‘</a:t>
            </a:r>
            <a:r>
              <a:rPr lang="nl-NL" sz="1600" b="1" dirty="0" err="1">
                <a:latin typeface="ARS Maquette Pro" panose="02000603000000020004" pitchFamily="2" charset="77"/>
              </a:rPr>
              <a:t>Sensire</a:t>
            </a:r>
            <a:r>
              <a:rPr lang="nl-NL" sz="1600" b="1" dirty="0">
                <a:latin typeface="ARS Maquette Pro" panose="02000603000000020004" pitchFamily="2" charset="77"/>
              </a:rPr>
              <a:t> Normenkader voor Wijkverpleegkundig Meesterschap’</a:t>
            </a:r>
          </a:p>
          <a:p>
            <a:pPr marL="457200" lvl="1" indent="0">
              <a:buNone/>
            </a:pPr>
            <a:r>
              <a:rPr lang="nl-NL" sz="1600" dirty="0">
                <a:latin typeface="ARS Maquette Pro" panose="02000603000000020004" pitchFamily="2" charset="77"/>
              </a:rPr>
              <a:t>Betekenis van de visie voor het dagelijks handelen van de wijkverpleegkundigen. Wat mag er verwacht worden van een wijkverpleegkundige bij </a:t>
            </a:r>
            <a:r>
              <a:rPr lang="nl-NL" sz="1600" dirty="0" err="1">
                <a:latin typeface="ARS Maquette Pro" panose="02000603000000020004" pitchFamily="2" charset="77"/>
              </a:rPr>
              <a:t>Sensire</a:t>
            </a:r>
            <a:r>
              <a:rPr lang="nl-NL" sz="1600" dirty="0">
                <a:latin typeface="ARS Maquette Pro" panose="02000603000000020004" pitchFamily="2" charset="77"/>
              </a:rPr>
              <a:t>?</a:t>
            </a:r>
          </a:p>
        </p:txBody>
      </p:sp>
    </p:spTree>
    <p:extLst>
      <p:ext uri="{BB962C8B-B14F-4D97-AF65-F5344CB8AC3E}">
        <p14:creationId xmlns:p14="http://schemas.microsoft.com/office/powerpoint/2010/main" val="3422087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nl-NL" sz="2800" b="1" dirty="0">
                <a:solidFill>
                  <a:srgbClr val="FF6600"/>
                </a:solidFill>
                <a:latin typeface="Filson Soft Regular"/>
                <a:cs typeface="Filson Soft Regular"/>
              </a:rPr>
              <a:t>SENSIRE NORMENKADER</a:t>
            </a:r>
            <a:br>
              <a:rPr lang="nl-NL" sz="2800" b="1" dirty="0">
                <a:solidFill>
                  <a:srgbClr val="FF6600"/>
                </a:solidFill>
                <a:latin typeface="Filson Soft Regular"/>
                <a:cs typeface="Filson Soft Regular"/>
              </a:rPr>
            </a:br>
            <a:r>
              <a:rPr lang="nl-NL" sz="2800" b="1" dirty="0">
                <a:latin typeface="Filson Soft Regular"/>
                <a:cs typeface="Filson Soft Regular"/>
              </a:rPr>
              <a:t>KERN VAN ONZE ROL</a:t>
            </a:r>
            <a:endParaRPr lang="nl-NL" sz="2800" dirty="0"/>
          </a:p>
        </p:txBody>
      </p:sp>
      <p:grpSp>
        <p:nvGrpSpPr>
          <p:cNvPr id="6" name="Groeperen 46">
            <a:extLst>
              <a:ext uri="{FF2B5EF4-FFF2-40B4-BE49-F238E27FC236}">
                <a16:creationId xmlns:a16="http://schemas.microsoft.com/office/drawing/2014/main" id="{FA517FB8-BE20-FB45-98FB-4191B263C3D6}"/>
              </a:ext>
            </a:extLst>
          </p:cNvPr>
          <p:cNvGrpSpPr/>
          <p:nvPr/>
        </p:nvGrpSpPr>
        <p:grpSpPr>
          <a:xfrm>
            <a:off x="1362611" y="1132761"/>
            <a:ext cx="6727878" cy="3729547"/>
            <a:chOff x="988765" y="1878004"/>
            <a:chExt cx="7092795" cy="4588905"/>
          </a:xfrm>
        </p:grpSpPr>
        <p:sp>
          <p:nvSpPr>
            <p:cNvPr id="7" name="Tekstvak 6">
              <a:extLst>
                <a:ext uri="{FF2B5EF4-FFF2-40B4-BE49-F238E27FC236}">
                  <a16:creationId xmlns:a16="http://schemas.microsoft.com/office/drawing/2014/main" id="{B3590AEE-3C32-FF42-AC3B-77CA91F3BA84}"/>
                </a:ext>
              </a:extLst>
            </p:cNvPr>
            <p:cNvSpPr txBox="1"/>
            <p:nvPr/>
          </p:nvSpPr>
          <p:spPr>
            <a:xfrm>
              <a:off x="3364228" y="1878004"/>
              <a:ext cx="1879562" cy="738453"/>
            </a:xfrm>
            <a:prstGeom prst="rect">
              <a:avLst/>
            </a:prstGeom>
            <a:noFill/>
          </p:spPr>
          <p:txBody>
            <a:bodyPr wrap="none" rtlCol="0">
              <a:spAutoFit/>
            </a:bodyPr>
            <a:lstStyle/>
            <a:p>
              <a:pPr algn="ctr"/>
              <a:r>
                <a:rPr lang="nl-NL" sz="1100" b="1" dirty="0">
                  <a:latin typeface="ARS Maquette Pro" panose="02000603000000020004" pitchFamily="2" charset="77"/>
                </a:rPr>
                <a:t>Gegevens verzamelen </a:t>
              </a:r>
            </a:p>
            <a:p>
              <a:pPr algn="ctr"/>
              <a:r>
                <a:rPr lang="nl-NL" sz="1100" b="1" dirty="0">
                  <a:latin typeface="ARS Maquette Pro" panose="02000603000000020004" pitchFamily="2" charset="77"/>
                </a:rPr>
                <a:t>&amp; </a:t>
              </a:r>
            </a:p>
            <a:p>
              <a:pPr algn="ctr"/>
              <a:r>
                <a:rPr lang="nl-NL" sz="1100" b="1" dirty="0">
                  <a:latin typeface="ARS Maquette Pro" panose="02000603000000020004" pitchFamily="2" charset="77"/>
                </a:rPr>
                <a:t> Beoordelen</a:t>
              </a:r>
            </a:p>
          </p:txBody>
        </p:sp>
        <p:sp>
          <p:nvSpPr>
            <p:cNvPr id="8" name="Tekstvak 7">
              <a:extLst>
                <a:ext uri="{FF2B5EF4-FFF2-40B4-BE49-F238E27FC236}">
                  <a16:creationId xmlns:a16="http://schemas.microsoft.com/office/drawing/2014/main" id="{83F5158F-C613-4645-9268-635F42D3DF20}"/>
                </a:ext>
              </a:extLst>
            </p:cNvPr>
            <p:cNvSpPr txBox="1"/>
            <p:nvPr/>
          </p:nvSpPr>
          <p:spPr>
            <a:xfrm>
              <a:off x="6534919" y="3888288"/>
              <a:ext cx="1546641" cy="738453"/>
            </a:xfrm>
            <a:prstGeom prst="rect">
              <a:avLst/>
            </a:prstGeom>
            <a:noFill/>
          </p:spPr>
          <p:txBody>
            <a:bodyPr wrap="none" rtlCol="0">
              <a:spAutoFit/>
            </a:bodyPr>
            <a:lstStyle/>
            <a:p>
              <a:pPr algn="ctr"/>
              <a:r>
                <a:rPr lang="nl-NL" sz="1100" b="1" dirty="0">
                  <a:latin typeface="ARS Maquette Pro" panose="02000603000000020004" pitchFamily="2" charset="77"/>
                </a:rPr>
                <a:t>Oordeel vormen </a:t>
              </a:r>
            </a:p>
            <a:p>
              <a:pPr algn="ctr"/>
              <a:r>
                <a:rPr lang="nl-NL" sz="1100" b="1" dirty="0">
                  <a:latin typeface="ARS Maquette Pro" panose="02000603000000020004" pitchFamily="2" charset="77"/>
                </a:rPr>
                <a:t>&amp; </a:t>
              </a:r>
            </a:p>
            <a:p>
              <a:pPr algn="ctr"/>
              <a:r>
                <a:rPr lang="nl-NL" sz="1100" b="1" dirty="0">
                  <a:latin typeface="ARS Maquette Pro" panose="02000603000000020004" pitchFamily="2" charset="77"/>
                </a:rPr>
                <a:t> Afspraken maken</a:t>
              </a:r>
            </a:p>
          </p:txBody>
        </p:sp>
        <p:sp>
          <p:nvSpPr>
            <p:cNvPr id="9" name="Tekstvak 8">
              <a:extLst>
                <a:ext uri="{FF2B5EF4-FFF2-40B4-BE49-F238E27FC236}">
                  <a16:creationId xmlns:a16="http://schemas.microsoft.com/office/drawing/2014/main" id="{CFA0563E-34A9-A741-A631-008480CEC2C4}"/>
                </a:ext>
              </a:extLst>
            </p:cNvPr>
            <p:cNvSpPr txBox="1"/>
            <p:nvPr/>
          </p:nvSpPr>
          <p:spPr>
            <a:xfrm>
              <a:off x="3558207" y="5728456"/>
              <a:ext cx="1252591" cy="738453"/>
            </a:xfrm>
            <a:prstGeom prst="rect">
              <a:avLst/>
            </a:prstGeom>
            <a:noFill/>
          </p:spPr>
          <p:txBody>
            <a:bodyPr wrap="none" rtlCol="0">
              <a:spAutoFit/>
            </a:bodyPr>
            <a:lstStyle/>
            <a:p>
              <a:pPr algn="ctr"/>
              <a:r>
                <a:rPr lang="nl-NL" sz="1100" b="1" dirty="0">
                  <a:latin typeface="ARS Maquette Pro" panose="02000603000000020004" pitchFamily="2" charset="77"/>
                </a:rPr>
                <a:t>Organiseren </a:t>
              </a:r>
            </a:p>
            <a:p>
              <a:pPr algn="ctr"/>
              <a:r>
                <a:rPr lang="nl-NL" sz="1100" b="1" dirty="0">
                  <a:latin typeface="ARS Maquette Pro" panose="02000603000000020004" pitchFamily="2" charset="77"/>
                </a:rPr>
                <a:t>&amp; </a:t>
              </a:r>
            </a:p>
            <a:p>
              <a:pPr algn="ctr"/>
              <a:r>
                <a:rPr lang="nl-NL" sz="1100" b="1" dirty="0">
                  <a:latin typeface="ARS Maquette Pro" panose="02000603000000020004" pitchFamily="2" charset="77"/>
                </a:rPr>
                <a:t>Samenwerken</a:t>
              </a:r>
            </a:p>
          </p:txBody>
        </p:sp>
        <p:sp>
          <p:nvSpPr>
            <p:cNvPr id="10" name="Tekstvak 9">
              <a:extLst>
                <a:ext uri="{FF2B5EF4-FFF2-40B4-BE49-F238E27FC236}">
                  <a16:creationId xmlns:a16="http://schemas.microsoft.com/office/drawing/2014/main" id="{78988B3E-F52A-5E4E-86AD-0279095B1E97}"/>
                </a:ext>
              </a:extLst>
            </p:cNvPr>
            <p:cNvSpPr txBox="1"/>
            <p:nvPr/>
          </p:nvSpPr>
          <p:spPr>
            <a:xfrm>
              <a:off x="988765" y="3747004"/>
              <a:ext cx="1046416" cy="738453"/>
            </a:xfrm>
            <a:prstGeom prst="rect">
              <a:avLst/>
            </a:prstGeom>
            <a:noFill/>
          </p:spPr>
          <p:txBody>
            <a:bodyPr wrap="none" rtlCol="0">
              <a:spAutoFit/>
            </a:bodyPr>
            <a:lstStyle/>
            <a:p>
              <a:pPr algn="ctr"/>
              <a:r>
                <a:rPr lang="nl-NL" sz="1100" b="1" dirty="0">
                  <a:latin typeface="ARS Maquette Pro" panose="02000603000000020004" pitchFamily="2" charset="77"/>
                </a:rPr>
                <a:t>Monitoren  </a:t>
              </a:r>
            </a:p>
            <a:p>
              <a:pPr algn="ctr"/>
              <a:r>
                <a:rPr lang="nl-NL" sz="1100" b="1" dirty="0">
                  <a:latin typeface="ARS Maquette Pro" panose="02000603000000020004" pitchFamily="2" charset="77"/>
                </a:rPr>
                <a:t>&amp; </a:t>
              </a:r>
            </a:p>
            <a:p>
              <a:pPr algn="ctr"/>
              <a:r>
                <a:rPr lang="nl-NL" sz="1100" b="1" dirty="0">
                  <a:latin typeface="ARS Maquette Pro" panose="02000603000000020004" pitchFamily="2" charset="77"/>
                </a:rPr>
                <a:t> Bijstellen</a:t>
              </a:r>
            </a:p>
          </p:txBody>
        </p:sp>
        <p:grpSp>
          <p:nvGrpSpPr>
            <p:cNvPr id="11" name="Groeperen 24">
              <a:extLst>
                <a:ext uri="{FF2B5EF4-FFF2-40B4-BE49-F238E27FC236}">
                  <a16:creationId xmlns:a16="http://schemas.microsoft.com/office/drawing/2014/main" id="{0CC93308-F809-2842-9ED9-E390DC85E772}"/>
                </a:ext>
              </a:extLst>
            </p:cNvPr>
            <p:cNvGrpSpPr/>
            <p:nvPr/>
          </p:nvGrpSpPr>
          <p:grpSpPr>
            <a:xfrm>
              <a:off x="1874769" y="2789568"/>
              <a:ext cx="4663964" cy="2825164"/>
              <a:chOff x="3638208" y="2950608"/>
              <a:chExt cx="4663964" cy="2825164"/>
            </a:xfrm>
          </p:grpSpPr>
          <p:sp>
            <p:nvSpPr>
              <p:cNvPr id="16" name="Ovaal 15">
                <a:extLst>
                  <a:ext uri="{FF2B5EF4-FFF2-40B4-BE49-F238E27FC236}">
                    <a16:creationId xmlns:a16="http://schemas.microsoft.com/office/drawing/2014/main" id="{36F2C26E-DE17-224E-8CBA-1961854523A6}"/>
                  </a:ext>
                </a:extLst>
              </p:cNvPr>
              <p:cNvSpPr/>
              <p:nvPr/>
            </p:nvSpPr>
            <p:spPr>
              <a:xfrm>
                <a:off x="3638208" y="3371235"/>
                <a:ext cx="1442738" cy="914400"/>
              </a:xfrm>
              <a:prstGeom prst="ellipse">
                <a:avLst/>
              </a:prstGeom>
              <a:solidFill>
                <a:schemeClr val="accent6">
                  <a:lumMod val="75000"/>
                </a:schemeClr>
              </a:solidFill>
              <a:ln>
                <a:solidFill>
                  <a:srgbClr val="713B0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100" b="1" dirty="0">
                    <a:latin typeface="ARS Maquette Pro" panose="02000603000000020004" pitchFamily="2" charset="77"/>
                  </a:rPr>
                  <a:t>Evalueren</a:t>
                </a:r>
              </a:p>
            </p:txBody>
          </p:sp>
          <p:sp>
            <p:nvSpPr>
              <p:cNvPr id="17" name="Ovaal 16">
                <a:extLst>
                  <a:ext uri="{FF2B5EF4-FFF2-40B4-BE49-F238E27FC236}">
                    <a16:creationId xmlns:a16="http://schemas.microsoft.com/office/drawing/2014/main" id="{F430B351-C1C9-C847-8F28-925792AB2AEC}"/>
                  </a:ext>
                </a:extLst>
              </p:cNvPr>
              <p:cNvSpPr/>
              <p:nvPr/>
            </p:nvSpPr>
            <p:spPr>
              <a:xfrm>
                <a:off x="3841266" y="4686125"/>
                <a:ext cx="1442738" cy="914400"/>
              </a:xfrm>
              <a:prstGeom prst="ellipse">
                <a:avLst/>
              </a:prstGeom>
              <a:solidFill>
                <a:schemeClr val="accent6">
                  <a:lumMod val="75000"/>
                </a:schemeClr>
              </a:solidFill>
              <a:ln>
                <a:solidFill>
                  <a:srgbClr val="713B0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100" b="1" dirty="0">
                    <a:latin typeface="ARS Maquette Pro" panose="02000603000000020004" pitchFamily="2" charset="77"/>
                  </a:rPr>
                  <a:t>uitvoeren</a:t>
                </a:r>
              </a:p>
            </p:txBody>
          </p:sp>
          <p:sp>
            <p:nvSpPr>
              <p:cNvPr id="18" name="Ovaal 17">
                <a:extLst>
                  <a:ext uri="{FF2B5EF4-FFF2-40B4-BE49-F238E27FC236}">
                    <a16:creationId xmlns:a16="http://schemas.microsoft.com/office/drawing/2014/main" id="{ED9E1C75-0E1D-1A44-8550-E854381CFB9D}"/>
                  </a:ext>
                </a:extLst>
              </p:cNvPr>
              <p:cNvSpPr/>
              <p:nvPr/>
            </p:nvSpPr>
            <p:spPr>
              <a:xfrm>
                <a:off x="6094394" y="4861372"/>
                <a:ext cx="1575430" cy="914400"/>
              </a:xfrm>
              <a:prstGeom prst="ellipse">
                <a:avLst/>
              </a:prstGeom>
              <a:solidFill>
                <a:schemeClr val="accent6">
                  <a:lumMod val="75000"/>
                </a:schemeClr>
              </a:solidFill>
              <a:ln>
                <a:solidFill>
                  <a:srgbClr val="713B0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100" b="1" dirty="0">
                    <a:latin typeface="ARS Maquette Pro" panose="02000603000000020004" pitchFamily="2" charset="77"/>
                  </a:rPr>
                  <a:t>Plannen van interventies</a:t>
                </a:r>
              </a:p>
            </p:txBody>
          </p:sp>
          <p:sp>
            <p:nvSpPr>
              <p:cNvPr id="19" name="Ovaal 18">
                <a:extLst>
                  <a:ext uri="{FF2B5EF4-FFF2-40B4-BE49-F238E27FC236}">
                    <a16:creationId xmlns:a16="http://schemas.microsoft.com/office/drawing/2014/main" id="{8F13A6DE-1887-1242-9F93-93C2CB980AC6}"/>
                  </a:ext>
                </a:extLst>
              </p:cNvPr>
              <p:cNvSpPr/>
              <p:nvPr/>
            </p:nvSpPr>
            <p:spPr>
              <a:xfrm>
                <a:off x="6859434" y="4130865"/>
                <a:ext cx="1442738" cy="914400"/>
              </a:xfrm>
              <a:prstGeom prst="ellipse">
                <a:avLst/>
              </a:prstGeom>
              <a:solidFill>
                <a:schemeClr val="accent6">
                  <a:lumMod val="75000"/>
                </a:schemeClr>
              </a:solidFill>
              <a:ln>
                <a:solidFill>
                  <a:srgbClr val="713B0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100" b="1" dirty="0">
                    <a:latin typeface="ARS Maquette Pro" panose="02000603000000020004" pitchFamily="2" charset="77"/>
                  </a:rPr>
                  <a:t>Plannen van resultaten</a:t>
                </a:r>
              </a:p>
            </p:txBody>
          </p:sp>
          <p:sp>
            <p:nvSpPr>
              <p:cNvPr id="20" name="Ovaal 19">
                <a:extLst>
                  <a:ext uri="{FF2B5EF4-FFF2-40B4-BE49-F238E27FC236}">
                    <a16:creationId xmlns:a16="http://schemas.microsoft.com/office/drawing/2014/main" id="{098B5333-8984-9547-BAC1-F191754B9EBA}"/>
                  </a:ext>
                </a:extLst>
              </p:cNvPr>
              <p:cNvSpPr/>
              <p:nvPr/>
            </p:nvSpPr>
            <p:spPr>
              <a:xfrm>
                <a:off x="6759795" y="3388854"/>
                <a:ext cx="1442738" cy="914400"/>
              </a:xfrm>
              <a:prstGeom prst="ellipse">
                <a:avLst/>
              </a:prstGeom>
              <a:solidFill>
                <a:schemeClr val="accent6">
                  <a:lumMod val="75000"/>
                </a:schemeClr>
              </a:solidFill>
              <a:ln>
                <a:solidFill>
                  <a:srgbClr val="713B0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100" b="1" dirty="0">
                    <a:latin typeface="ARS Maquette Pro" panose="02000603000000020004" pitchFamily="2" charset="77"/>
                  </a:rPr>
                  <a:t>Diagnose</a:t>
                </a:r>
              </a:p>
            </p:txBody>
          </p:sp>
          <p:sp>
            <p:nvSpPr>
              <p:cNvPr id="21" name="Ovaal 20">
                <a:extLst>
                  <a:ext uri="{FF2B5EF4-FFF2-40B4-BE49-F238E27FC236}">
                    <a16:creationId xmlns:a16="http://schemas.microsoft.com/office/drawing/2014/main" id="{A5B27580-6826-A744-A8CE-DA0812652534}"/>
                  </a:ext>
                </a:extLst>
              </p:cNvPr>
              <p:cNvSpPr/>
              <p:nvPr/>
            </p:nvSpPr>
            <p:spPr>
              <a:xfrm>
                <a:off x="5284004" y="2950608"/>
                <a:ext cx="1442738" cy="914400"/>
              </a:xfrm>
              <a:prstGeom prst="ellipse">
                <a:avLst/>
              </a:prstGeom>
              <a:solidFill>
                <a:schemeClr val="accent6">
                  <a:lumMod val="75000"/>
                </a:schemeClr>
              </a:solidFill>
              <a:ln>
                <a:solidFill>
                  <a:srgbClr val="713B0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100" b="1" dirty="0">
                    <a:latin typeface="ARS Maquette Pro" panose="02000603000000020004" pitchFamily="2" charset="77"/>
                  </a:rPr>
                  <a:t>Anamnese</a:t>
                </a:r>
              </a:p>
            </p:txBody>
          </p:sp>
          <p:sp>
            <p:nvSpPr>
              <p:cNvPr id="22" name="Ovaal 21">
                <a:extLst>
                  <a:ext uri="{FF2B5EF4-FFF2-40B4-BE49-F238E27FC236}">
                    <a16:creationId xmlns:a16="http://schemas.microsoft.com/office/drawing/2014/main" id="{DFCA50EF-4267-9A4E-817B-685B7661FA6C}"/>
                  </a:ext>
                </a:extLst>
              </p:cNvPr>
              <p:cNvSpPr/>
              <p:nvPr/>
            </p:nvSpPr>
            <p:spPr>
              <a:xfrm>
                <a:off x="4444879" y="3596349"/>
                <a:ext cx="2777949" cy="1615680"/>
              </a:xfrm>
              <a:prstGeom prst="ellipse">
                <a:avLst/>
              </a:prstGeom>
              <a:solidFill>
                <a:schemeClr val="accent6">
                  <a:lumMod val="50000"/>
                </a:schemeClr>
              </a:solidFill>
              <a:ln>
                <a:solidFill>
                  <a:srgbClr val="713B0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100" dirty="0">
                    <a:latin typeface="ARS Maquette Pro" panose="02000603000000020004" pitchFamily="2" charset="77"/>
                  </a:rPr>
                  <a:t>Wijkverpleegkundig</a:t>
                </a:r>
              </a:p>
              <a:p>
                <a:pPr algn="ctr"/>
                <a:r>
                  <a:rPr lang="nl-NL" sz="1100" dirty="0">
                    <a:latin typeface="ARS Maquette Pro" panose="02000603000000020004" pitchFamily="2" charset="77"/>
                  </a:rPr>
                  <a:t>proces</a:t>
                </a:r>
              </a:p>
            </p:txBody>
          </p:sp>
        </p:grpSp>
        <p:cxnSp>
          <p:nvCxnSpPr>
            <p:cNvPr id="12" name="Kromme verbindingslijn 11">
              <a:extLst>
                <a:ext uri="{FF2B5EF4-FFF2-40B4-BE49-F238E27FC236}">
                  <a16:creationId xmlns:a16="http://schemas.microsoft.com/office/drawing/2014/main" id="{5067B66F-3803-6849-87A7-8EC71B37035E}"/>
                </a:ext>
              </a:extLst>
            </p:cNvPr>
            <p:cNvCxnSpPr>
              <a:stCxn id="7" idx="3"/>
              <a:endCxn id="8" idx="0"/>
            </p:cNvCxnSpPr>
            <p:nvPr/>
          </p:nvCxnSpPr>
          <p:spPr>
            <a:xfrm>
              <a:off x="5243790" y="2247231"/>
              <a:ext cx="2064450" cy="1641058"/>
            </a:xfrm>
            <a:prstGeom prst="curvedConnector2">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cxnSp>
          <p:nvCxnSpPr>
            <p:cNvPr id="13" name="Kromme verbindingslijn 12">
              <a:extLst>
                <a:ext uri="{FF2B5EF4-FFF2-40B4-BE49-F238E27FC236}">
                  <a16:creationId xmlns:a16="http://schemas.microsoft.com/office/drawing/2014/main" id="{F78AFAF3-5E6D-4745-B9F5-C60B230A01D8}"/>
                </a:ext>
              </a:extLst>
            </p:cNvPr>
            <p:cNvCxnSpPr>
              <a:stCxn id="8" idx="2"/>
              <a:endCxn id="9" idx="3"/>
            </p:cNvCxnSpPr>
            <p:nvPr/>
          </p:nvCxnSpPr>
          <p:spPr>
            <a:xfrm rot="5400000">
              <a:off x="5324048" y="4113492"/>
              <a:ext cx="1470941" cy="2497442"/>
            </a:xfrm>
            <a:prstGeom prst="curvedConnector2">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cxnSp>
          <p:nvCxnSpPr>
            <p:cNvPr id="14" name="Kromme verbindingslijn 13">
              <a:extLst>
                <a:ext uri="{FF2B5EF4-FFF2-40B4-BE49-F238E27FC236}">
                  <a16:creationId xmlns:a16="http://schemas.microsoft.com/office/drawing/2014/main" id="{A28733EB-5135-9C4C-925B-EBA8E24C9F84}"/>
                </a:ext>
              </a:extLst>
            </p:cNvPr>
            <p:cNvCxnSpPr>
              <a:stCxn id="9" idx="1"/>
              <a:endCxn id="10" idx="2"/>
            </p:cNvCxnSpPr>
            <p:nvPr/>
          </p:nvCxnSpPr>
          <p:spPr>
            <a:xfrm rot="10800000">
              <a:off x="1511975" y="4485457"/>
              <a:ext cx="2046234" cy="1612225"/>
            </a:xfrm>
            <a:prstGeom prst="curvedConnector2">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cxnSp>
          <p:nvCxnSpPr>
            <p:cNvPr id="15" name="Kromme verbindingslijn 14">
              <a:extLst>
                <a:ext uri="{FF2B5EF4-FFF2-40B4-BE49-F238E27FC236}">
                  <a16:creationId xmlns:a16="http://schemas.microsoft.com/office/drawing/2014/main" id="{E1D00267-4A0D-DF42-9711-E42192BB8CBB}"/>
                </a:ext>
              </a:extLst>
            </p:cNvPr>
            <p:cNvCxnSpPr>
              <a:stCxn id="10" idx="0"/>
              <a:endCxn id="7" idx="1"/>
            </p:cNvCxnSpPr>
            <p:nvPr/>
          </p:nvCxnSpPr>
          <p:spPr>
            <a:xfrm rot="5400000" flipH="1" flipV="1">
              <a:off x="1688215" y="2070991"/>
              <a:ext cx="1499774" cy="1852255"/>
            </a:xfrm>
            <a:prstGeom prst="curvedConnector2">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24049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nl-NL" sz="2800" b="1" dirty="0">
                <a:solidFill>
                  <a:srgbClr val="FF6600"/>
                </a:solidFill>
                <a:latin typeface="Filson Soft Regular"/>
                <a:cs typeface="Filson Soft Regular"/>
              </a:rPr>
              <a:t>DE KLANT EN DE WIJKVERPLEEGKUNDIGE</a:t>
            </a:r>
            <a:br>
              <a:rPr lang="nl-NL" sz="2800" b="1" dirty="0">
                <a:solidFill>
                  <a:srgbClr val="FF6600"/>
                </a:solidFill>
                <a:latin typeface="Filson Soft Regular"/>
                <a:cs typeface="Filson Soft Regular"/>
              </a:rPr>
            </a:br>
            <a:r>
              <a:rPr lang="nl-NL" sz="2800" b="1" dirty="0">
                <a:solidFill>
                  <a:srgbClr val="FF6600"/>
                </a:solidFill>
                <a:latin typeface="Filson Soft Regular"/>
                <a:cs typeface="Filson Soft Regular"/>
              </a:rPr>
              <a:t>IN DE PRAKTIJK</a:t>
            </a:r>
            <a:endParaRPr lang="nl-NL" sz="2800" dirty="0"/>
          </a:p>
        </p:txBody>
      </p:sp>
      <p:pic>
        <p:nvPicPr>
          <p:cNvPr id="6" name="Onlinemedia 5" descr="Sensire Een Nieuwe Kijk op de Wijk 1">
            <a:hlinkClick r:id="" action="ppaction://media"/>
            <a:extLst>
              <a:ext uri="{FF2B5EF4-FFF2-40B4-BE49-F238E27FC236}">
                <a16:creationId xmlns:a16="http://schemas.microsoft.com/office/drawing/2014/main" id="{AC5C9547-EA58-E243-A8B5-F0A9C7C084C8}"/>
              </a:ext>
            </a:extLst>
          </p:cNvPr>
          <p:cNvPicPr>
            <a:picLocks noRot="1" noChangeAspect="1"/>
          </p:cNvPicPr>
          <p:nvPr>
            <a:videoFile r:link="rId1"/>
          </p:nvPr>
        </p:nvPicPr>
        <p:blipFill>
          <a:blip r:embed="rId4"/>
          <a:stretch>
            <a:fillRect/>
          </a:stretch>
        </p:blipFill>
        <p:spPr>
          <a:xfrm>
            <a:off x="1524000" y="1280331"/>
            <a:ext cx="6096000" cy="3429000"/>
          </a:xfrm>
          <a:prstGeom prst="rect">
            <a:avLst/>
          </a:prstGeom>
        </p:spPr>
      </p:pic>
    </p:spTree>
    <p:extLst>
      <p:ext uri="{BB962C8B-B14F-4D97-AF65-F5344CB8AC3E}">
        <p14:creationId xmlns:p14="http://schemas.microsoft.com/office/powerpoint/2010/main" val="3951782163"/>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cs typeface="Filson Soft Regular"/>
              </a:rPr>
              <a:t>UITKOMSTEN SENSIRE NORMENKADER</a:t>
            </a:r>
            <a:endParaRPr lang="nl-NL" sz="2800" dirty="0"/>
          </a:p>
        </p:txBody>
      </p:sp>
      <p:sp>
        <p:nvSpPr>
          <p:cNvPr id="3" name="Tijdelijke aanduiding voor inhoud 2"/>
          <p:cNvSpPr>
            <a:spLocks noGrp="1"/>
          </p:cNvSpPr>
          <p:nvPr>
            <p:ph idx="1"/>
          </p:nvPr>
        </p:nvSpPr>
        <p:spPr/>
        <p:txBody>
          <a:bodyPr>
            <a:noAutofit/>
          </a:bodyPr>
          <a:lstStyle/>
          <a:p>
            <a:pPr lvl="0">
              <a:lnSpc>
                <a:spcPct val="150000"/>
              </a:lnSpc>
            </a:pPr>
            <a:r>
              <a:rPr lang="nl-NL" sz="1400" dirty="0">
                <a:latin typeface="ARS Maquette Pro" panose="02000603000000020004" pitchFamily="2" charset="77"/>
              </a:rPr>
              <a:t>Gegevensverzameling tijdens de anamnesefase;</a:t>
            </a:r>
          </a:p>
          <a:p>
            <a:pPr lvl="0">
              <a:lnSpc>
                <a:spcPct val="150000"/>
              </a:lnSpc>
            </a:pPr>
            <a:r>
              <a:rPr lang="nl-NL" sz="1400" dirty="0">
                <a:latin typeface="ARS Maquette Pro" panose="02000603000000020004" pitchFamily="2" charset="77"/>
              </a:rPr>
              <a:t>Klinisch redeneren </a:t>
            </a:r>
          </a:p>
          <a:p>
            <a:pPr lvl="0">
              <a:lnSpc>
                <a:spcPct val="150000"/>
              </a:lnSpc>
            </a:pPr>
            <a:r>
              <a:rPr lang="nl-NL" sz="1400" dirty="0">
                <a:latin typeface="ARS Maquette Pro" panose="02000603000000020004" pitchFamily="2" charset="77"/>
              </a:rPr>
              <a:t>Gezamenlijke besluitvorming met de klant </a:t>
            </a:r>
          </a:p>
          <a:p>
            <a:pPr lvl="0">
              <a:lnSpc>
                <a:spcPct val="150000"/>
              </a:lnSpc>
            </a:pPr>
            <a:r>
              <a:rPr lang="nl-NL" sz="1400" dirty="0">
                <a:latin typeface="ARS Maquette Pro" panose="02000603000000020004" pitchFamily="2" charset="77"/>
              </a:rPr>
              <a:t>Geprotocolleerd en </a:t>
            </a:r>
            <a:r>
              <a:rPr lang="nl-NL" sz="1400" dirty="0" err="1">
                <a:latin typeface="ARS Maquette Pro" panose="02000603000000020004" pitchFamily="2" charset="77"/>
              </a:rPr>
              <a:t>practice</a:t>
            </a:r>
            <a:r>
              <a:rPr lang="nl-NL" sz="1400" dirty="0">
                <a:latin typeface="ARS Maquette Pro" panose="02000603000000020004" pitchFamily="2" charset="77"/>
              </a:rPr>
              <a:t> </a:t>
            </a:r>
            <a:r>
              <a:rPr lang="nl-NL" sz="1400" dirty="0" err="1">
                <a:latin typeface="ARS Maquette Pro" panose="02000603000000020004" pitchFamily="2" charset="77"/>
              </a:rPr>
              <a:t>based</a:t>
            </a:r>
            <a:r>
              <a:rPr lang="nl-NL" sz="1400" dirty="0">
                <a:latin typeface="ARS Maquette Pro" panose="02000603000000020004" pitchFamily="2" charset="77"/>
              </a:rPr>
              <a:t> handelen gedurende de uitvoeringsfase;</a:t>
            </a:r>
          </a:p>
          <a:p>
            <a:pPr lvl="0">
              <a:lnSpc>
                <a:spcPct val="150000"/>
              </a:lnSpc>
            </a:pPr>
            <a:r>
              <a:rPr lang="nl-NL" sz="1400" dirty="0">
                <a:latin typeface="ARS Maquette Pro" panose="02000603000000020004" pitchFamily="2" charset="77"/>
              </a:rPr>
              <a:t>Kwalitatieve en narratieve verslaglegging;</a:t>
            </a:r>
          </a:p>
          <a:p>
            <a:pPr lvl="0">
              <a:lnSpc>
                <a:spcPct val="150000"/>
              </a:lnSpc>
            </a:pPr>
            <a:r>
              <a:rPr lang="nl-NL" sz="1400" dirty="0">
                <a:latin typeface="ARS Maquette Pro" panose="02000603000000020004" pitchFamily="2" charset="77"/>
              </a:rPr>
              <a:t>Uitkomsten transparant en meetbaar;</a:t>
            </a:r>
          </a:p>
          <a:p>
            <a:pPr lvl="0">
              <a:lnSpc>
                <a:spcPct val="150000"/>
              </a:lnSpc>
            </a:pPr>
            <a:r>
              <a:rPr lang="nl-NL" sz="1400" dirty="0">
                <a:latin typeface="ARS Maquette Pro" panose="02000603000000020004" pitchFamily="2" charset="77"/>
              </a:rPr>
              <a:t>Doelmatige zorg;</a:t>
            </a:r>
          </a:p>
          <a:p>
            <a:pPr lvl="0">
              <a:lnSpc>
                <a:spcPct val="150000"/>
              </a:lnSpc>
            </a:pPr>
            <a:r>
              <a:rPr lang="nl-NL" sz="1400" dirty="0">
                <a:latin typeface="ARS Maquette Pro" panose="02000603000000020004" pitchFamily="2" charset="77"/>
              </a:rPr>
              <a:t>Gezondheidswinst en kosten verhouding;</a:t>
            </a:r>
          </a:p>
          <a:p>
            <a:pPr lvl="0">
              <a:lnSpc>
                <a:spcPct val="150000"/>
              </a:lnSpc>
            </a:pPr>
            <a:r>
              <a:rPr lang="nl-NL" sz="1400" dirty="0">
                <a:latin typeface="ARS Maquette Pro" panose="02000603000000020004" pitchFamily="2" charset="77"/>
              </a:rPr>
              <a:t>Wijkverpleegkundig eigenaarschap en leiderschap oftewel persoonlijk meesterschap.</a:t>
            </a:r>
          </a:p>
        </p:txBody>
      </p:sp>
    </p:spTree>
    <p:extLst>
      <p:ext uri="{BB962C8B-B14F-4D97-AF65-F5344CB8AC3E}">
        <p14:creationId xmlns:p14="http://schemas.microsoft.com/office/powerpoint/2010/main" val="517855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2800" b="1" dirty="0">
                <a:solidFill>
                  <a:srgbClr val="FF6600"/>
                </a:solidFill>
                <a:latin typeface="Filson Soft Regular"/>
              </a:rPr>
              <a:t>INHOUD</a:t>
            </a:r>
            <a:endParaRPr lang="nl-NL" sz="2800" dirty="0"/>
          </a:p>
        </p:txBody>
      </p:sp>
      <p:sp>
        <p:nvSpPr>
          <p:cNvPr id="3" name="Tijdelijke aanduiding voor inhoud 2"/>
          <p:cNvSpPr>
            <a:spLocks noGrp="1"/>
          </p:cNvSpPr>
          <p:nvPr>
            <p:ph idx="1"/>
          </p:nvPr>
        </p:nvSpPr>
        <p:spPr/>
        <p:txBody>
          <a:bodyPr>
            <a:noAutofit/>
          </a:bodyPr>
          <a:lstStyle/>
          <a:p>
            <a:pPr marL="514350" indent="-514350">
              <a:buFont typeface="+mj-lt"/>
              <a:buAutoNum type="arabicPeriod"/>
            </a:pPr>
            <a:r>
              <a:rPr lang="nl-NL" sz="1400" dirty="0">
                <a:latin typeface="ARS Maquette Pro" panose="02000603000000020004" pitchFamily="2" charset="77"/>
              </a:rPr>
              <a:t>Wijkverpleegkundig Meesterschap</a:t>
            </a:r>
          </a:p>
          <a:p>
            <a:pPr lvl="1"/>
            <a:r>
              <a:rPr lang="nl-NL" sz="1400" dirty="0" err="1">
                <a:latin typeface="ARS Maquette Pro" panose="02000603000000020004" pitchFamily="2" charset="77"/>
              </a:rPr>
              <a:t>Sensire</a:t>
            </a:r>
            <a:r>
              <a:rPr lang="nl-NL" sz="1400" dirty="0">
                <a:latin typeface="ARS Maquette Pro" panose="02000603000000020004" pitchFamily="2" charset="77"/>
              </a:rPr>
              <a:t> Richtlijn</a:t>
            </a:r>
          </a:p>
          <a:p>
            <a:pPr lvl="2"/>
            <a:r>
              <a:rPr lang="nl-NL" sz="1400" dirty="0">
                <a:latin typeface="ARS Maquette Pro" panose="02000603000000020004" pitchFamily="2" charset="77"/>
              </a:rPr>
              <a:t>Bewogen bewegers</a:t>
            </a:r>
          </a:p>
          <a:p>
            <a:pPr lvl="2"/>
            <a:r>
              <a:rPr lang="nl-NL" sz="1400" dirty="0" err="1">
                <a:latin typeface="ARS Maquette Pro" panose="02000603000000020004" pitchFamily="2" charset="77"/>
              </a:rPr>
              <a:t>Sensire</a:t>
            </a:r>
            <a:r>
              <a:rPr lang="nl-NL" sz="1400" dirty="0">
                <a:latin typeface="ARS Maquette Pro" panose="02000603000000020004" pitchFamily="2" charset="77"/>
              </a:rPr>
              <a:t> Normenkader</a:t>
            </a:r>
          </a:p>
          <a:p>
            <a:pPr marL="514350" indent="-514350">
              <a:buFont typeface="+mj-lt"/>
              <a:buAutoNum type="arabicPeriod"/>
            </a:pPr>
            <a:r>
              <a:rPr lang="nl-NL" sz="1400" dirty="0">
                <a:solidFill>
                  <a:srgbClr val="E7792B"/>
                </a:solidFill>
                <a:latin typeface="ARS Maquette Pro" panose="02000603000000020004" pitchFamily="2" charset="77"/>
              </a:rPr>
              <a:t>Eigenaarschap en Leiderschap</a:t>
            </a:r>
          </a:p>
          <a:p>
            <a:pPr marL="514350" indent="-514350">
              <a:buFont typeface="+mj-lt"/>
              <a:buAutoNum type="arabicPeriod"/>
            </a:pPr>
            <a:r>
              <a:rPr lang="nl-NL" sz="1400" dirty="0">
                <a:latin typeface="ARS Maquette Pro" panose="02000603000000020004" pitchFamily="2" charset="77"/>
              </a:rPr>
              <a:t>Professionele Autonomie</a:t>
            </a:r>
          </a:p>
          <a:p>
            <a:pPr marL="514350" indent="-514350">
              <a:buFont typeface="+mj-lt"/>
              <a:buAutoNum type="arabicPeriod"/>
            </a:pPr>
            <a:r>
              <a:rPr lang="nl-NL" sz="1400" dirty="0">
                <a:latin typeface="ARS Maquette Pro" panose="02000603000000020004" pitchFamily="2" charset="77"/>
              </a:rPr>
              <a:t>Toepassing </a:t>
            </a:r>
            <a:r>
              <a:rPr lang="nl-NL" sz="1400" dirty="0" err="1">
                <a:latin typeface="ARS Maquette Pro" panose="02000603000000020004" pitchFamily="2" charset="77"/>
              </a:rPr>
              <a:t>wijkvpk</a:t>
            </a:r>
            <a:r>
              <a:rPr lang="nl-NL" sz="1400" dirty="0">
                <a:latin typeface="ARS Maquette Pro" panose="02000603000000020004" pitchFamily="2" charset="77"/>
              </a:rPr>
              <a:t> meesterschap</a:t>
            </a:r>
          </a:p>
        </p:txBody>
      </p:sp>
      <p:pic>
        <p:nvPicPr>
          <p:cNvPr id="4" name="Afbeelding 3">
            <a:extLst>
              <a:ext uri="{FF2B5EF4-FFF2-40B4-BE49-F238E27FC236}">
                <a16:creationId xmlns:a16="http://schemas.microsoft.com/office/drawing/2014/main" id="{1DA35985-2CA4-6448-8EDA-651E84EF38BF}"/>
              </a:ext>
            </a:extLst>
          </p:cNvPr>
          <p:cNvPicPr>
            <a:picLocks noChangeAspect="1"/>
          </p:cNvPicPr>
          <p:nvPr/>
        </p:nvPicPr>
        <p:blipFill>
          <a:blip r:embed="rId3"/>
          <a:stretch>
            <a:fillRect/>
          </a:stretch>
        </p:blipFill>
        <p:spPr>
          <a:xfrm>
            <a:off x="4790561" y="430473"/>
            <a:ext cx="2856704" cy="42825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9757533"/>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F8BDD72EA9C94CB67182187E4CC3E5" ma:contentTypeVersion="10" ma:contentTypeDescription="Een nieuw document maken." ma:contentTypeScope="" ma:versionID="9315a6b8e928b3ce3179fd7c51c1a7cd">
  <xsd:schema xmlns:xsd="http://www.w3.org/2001/XMLSchema" xmlns:xs="http://www.w3.org/2001/XMLSchema" xmlns:p="http://schemas.microsoft.com/office/2006/metadata/properties" xmlns:ns2="f90dc47c-a103-4f1f-b37f-41dd0fbfeeea" xmlns:ns3="f105d258-1670-4e5a-ab16-d59bda5bbcf3" targetNamespace="http://schemas.microsoft.com/office/2006/metadata/properties" ma:root="true" ma:fieldsID="4f8a395d258d19760303ed3c5bf7d9f3" ns2:_="" ns3:_="">
    <xsd:import namespace="f90dc47c-a103-4f1f-b37f-41dd0fbfeeea"/>
    <xsd:import namespace="f105d258-1670-4e5a-ab16-d59bda5bbc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0dc47c-a103-4f1f-b37f-41dd0fbfe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05d258-1670-4e5a-ab16-d59bda5bbcf3"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D0FDE1-2F8F-4CC9-96B2-1AAB3C2B2CF1}"/>
</file>

<file path=customXml/itemProps2.xml><?xml version="1.0" encoding="utf-8"?>
<ds:datastoreItem xmlns:ds="http://schemas.openxmlformats.org/officeDocument/2006/customXml" ds:itemID="{54E0F66A-1376-4D60-9B04-5DD45A4A11D4}"/>
</file>

<file path=customXml/itemProps3.xml><?xml version="1.0" encoding="utf-8"?>
<ds:datastoreItem xmlns:ds="http://schemas.openxmlformats.org/officeDocument/2006/customXml" ds:itemID="{76721DCA-2919-44EC-A0AD-6B4C164A58E6}"/>
</file>

<file path=docProps/app.xml><?xml version="1.0" encoding="utf-8"?>
<Properties xmlns="http://schemas.openxmlformats.org/officeDocument/2006/extended-properties" xmlns:vt="http://schemas.openxmlformats.org/officeDocument/2006/docPropsVTypes">
  <TotalTime>130</TotalTime>
  <Words>562</Words>
  <Application>Microsoft Macintosh PowerPoint</Application>
  <PresentationFormat>Diavoorstelling (16:9)</PresentationFormat>
  <Paragraphs>148</Paragraphs>
  <Slides>20</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20</vt:i4>
      </vt:variant>
    </vt:vector>
  </HeadingPairs>
  <TitlesOfParts>
    <vt:vector size="25" baseType="lpstr">
      <vt:lpstr>Arial</vt:lpstr>
      <vt:lpstr>ARS Maquette Pro</vt:lpstr>
      <vt:lpstr>Calibri</vt:lpstr>
      <vt:lpstr>Filson Soft Regular</vt:lpstr>
      <vt:lpstr>Office-thema</vt:lpstr>
      <vt:lpstr>EEN NIEUWE  KIJK OP DE WIJK</vt:lpstr>
      <vt:lpstr>PowerPoint-presentatie</vt:lpstr>
      <vt:lpstr>INHOUD</vt:lpstr>
      <vt:lpstr>SENSIRE RICHTLIJN</vt:lpstr>
      <vt:lpstr>DE RICHTLIJN BESTAAT UIT 2 ONDERDELEN</vt:lpstr>
      <vt:lpstr>SENSIRE NORMENKADER KERN VAN ONZE ROL</vt:lpstr>
      <vt:lpstr>DE KLANT EN DE WIJKVERPLEEGKUNDIGE IN DE PRAKTIJK</vt:lpstr>
      <vt:lpstr>UITKOMSTEN SENSIRE NORMENKADER</vt:lpstr>
      <vt:lpstr>INHOUD</vt:lpstr>
      <vt:lpstr>WIJKVERPLEEGKUNDIG EIGENAARSCHAP EN LEIDERSCHAP</vt:lpstr>
      <vt:lpstr>WIJKVERPLEEGKUNDIG LEIDERSCHAP</vt:lpstr>
      <vt:lpstr>INHOUD</vt:lpstr>
      <vt:lpstr>WIJKVERPLEEGKUNDIGE AUTONOMIE</vt:lpstr>
      <vt:lpstr>INHOUD</vt:lpstr>
      <vt:lpstr>TOEPASSING WIJKVERPLEEGKUNDIG MEESTERSCHAP</vt:lpstr>
      <vt:lpstr>PLATFORM WIJKVERPLEGING</vt:lpstr>
      <vt:lpstr>RELATIE TUSSEN KLANT &amp; WIJKVPK STAAT CENTRAAL IN DE HELE ORGANISATIE</vt:lpstr>
      <vt:lpstr>RESULTAAT</vt:lpstr>
      <vt:lpstr>PowerPoint-presentatie</vt:lpstr>
      <vt:lpstr>EEN NIEUWE  KIJK OP DE WIJK</vt:lpstr>
    </vt:vector>
  </TitlesOfParts>
  <Company>INV.DSGN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Eric Rugers</dc:creator>
  <cp:lastModifiedBy>Jesse Falk | Cognicum</cp:lastModifiedBy>
  <cp:revision>12</cp:revision>
  <cp:lastPrinted>2019-10-09T12:37:25Z</cp:lastPrinted>
  <dcterms:created xsi:type="dcterms:W3CDTF">2019-10-09T11:35:00Z</dcterms:created>
  <dcterms:modified xsi:type="dcterms:W3CDTF">2019-11-12T20:38:43Z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0x01010032F8BDD72EA9C94CB67182187E4CC3E5</vt:lpwstr>
  </property>
</Properties>
</file>