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24"/>
  </p:notesMasterIdLst>
  <p:sldIdLst>
    <p:sldId id="329" r:id="rId5"/>
    <p:sldId id="333" r:id="rId6"/>
    <p:sldId id="334" r:id="rId7"/>
    <p:sldId id="335" r:id="rId8"/>
    <p:sldId id="338" r:id="rId9"/>
    <p:sldId id="531" r:id="rId10"/>
    <p:sldId id="532" r:id="rId11"/>
    <p:sldId id="533" r:id="rId12"/>
    <p:sldId id="336" r:id="rId13"/>
    <p:sldId id="339" r:id="rId14"/>
    <p:sldId id="534" r:id="rId15"/>
    <p:sldId id="535" r:id="rId16"/>
    <p:sldId id="536" r:id="rId17"/>
    <p:sldId id="337" r:id="rId18"/>
    <p:sldId id="340" r:id="rId19"/>
    <p:sldId id="263" r:id="rId20"/>
    <p:sldId id="538" r:id="rId21"/>
    <p:sldId id="537" r:id="rId22"/>
    <p:sldId id="265"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11D"/>
    <a:srgbClr val="8F9782"/>
    <a:srgbClr val="080F01"/>
    <a:srgbClr val="737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2BE6E6-9B13-E449-9BD0-D973EF1CD219}" v="1" dt="2019-11-12T20:44:13.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58" autoAdjust="0"/>
    <p:restoredTop sz="79319" autoAdjust="0"/>
  </p:normalViewPr>
  <p:slideViewPr>
    <p:cSldViewPr snapToGrid="0">
      <p:cViewPr varScale="1">
        <p:scale>
          <a:sx n="98" d="100"/>
          <a:sy n="98" d="100"/>
        </p:scale>
        <p:origin x="232" y="5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08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e Falk | Cognicum" userId="43fbde82-daa3-4094-9e7a-759fb6c3564d" providerId="ADAL" clId="{CC2BE6E6-9B13-E449-9BD0-D973EF1CD219}"/>
    <pc:docChg chg="modSld">
      <pc:chgData name="Jesse Falk | Cognicum" userId="43fbde82-daa3-4094-9e7a-759fb6c3564d" providerId="ADAL" clId="{CC2BE6E6-9B13-E449-9BD0-D973EF1CD219}" dt="2019-11-12T20:44:16.680" v="2"/>
      <pc:docMkLst>
        <pc:docMk/>
      </pc:docMkLst>
      <pc:sldChg chg="addSp delSp modSp">
        <pc:chgData name="Jesse Falk | Cognicum" userId="43fbde82-daa3-4094-9e7a-759fb6c3564d" providerId="ADAL" clId="{CC2BE6E6-9B13-E449-9BD0-D973EF1CD219}" dt="2019-11-12T20:44:16.680" v="2"/>
        <pc:sldMkLst>
          <pc:docMk/>
          <pc:sldMk cId="3172423705" sldId="531"/>
        </pc:sldMkLst>
        <pc:spChg chg="add del mod">
          <ac:chgData name="Jesse Falk | Cognicum" userId="43fbde82-daa3-4094-9e7a-759fb6c3564d" providerId="ADAL" clId="{CC2BE6E6-9B13-E449-9BD0-D973EF1CD219}" dt="2019-11-12T20:44:16.680" v="2"/>
          <ac:spMkLst>
            <pc:docMk/>
            <pc:sldMk cId="3172423705" sldId="531"/>
            <ac:spMk id="2" creationId="{18E9A072-B9B1-B943-A0AD-E5BA891319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99EE8-1723-433F-94F7-80F09E65C205}" type="datetimeFigureOut">
              <a:rPr lang="nl-NL" smtClean="0"/>
              <a:t>12-11-19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57390-5E07-4FD4-BCA2-8FCDB9B6CE22}" type="slidenum">
              <a:rPr lang="nl-NL" smtClean="0"/>
              <a:t>‹nr.›</a:t>
            </a:fld>
            <a:endParaRPr lang="nl-NL"/>
          </a:p>
        </p:txBody>
      </p:sp>
    </p:spTree>
    <p:extLst>
      <p:ext uri="{BB962C8B-B14F-4D97-AF65-F5344CB8AC3E}">
        <p14:creationId xmlns:p14="http://schemas.microsoft.com/office/powerpoint/2010/main" val="31916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mijn reis geweest in mijn carrière</a:t>
            </a:r>
          </a:p>
          <a:p>
            <a:r>
              <a:rPr lang="nl-NL" dirty="0"/>
              <a:t>Kern: op zoek naar gelijkwaardigheid en co creatie</a:t>
            </a:r>
          </a:p>
          <a:p>
            <a:r>
              <a:rPr lang="nl-NL" dirty="0"/>
              <a:t>Dus hoe leer ik het systeem anders te werken zodat de medewerker zich gehoord en gevoeld wordt. Zodat deze vanuit zijn persoon haar vak samen met de patiënt kan uitoefenen</a:t>
            </a:r>
          </a:p>
        </p:txBody>
      </p:sp>
    </p:spTree>
    <p:extLst>
      <p:ext uri="{BB962C8B-B14F-4D97-AF65-F5344CB8AC3E}">
        <p14:creationId xmlns:p14="http://schemas.microsoft.com/office/powerpoint/2010/main" val="1731776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10</a:t>
            </a:fld>
            <a:endParaRPr lang="nl-NL"/>
          </a:p>
        </p:txBody>
      </p:sp>
    </p:spTree>
    <p:extLst>
      <p:ext uri="{BB962C8B-B14F-4D97-AF65-F5344CB8AC3E}">
        <p14:creationId xmlns:p14="http://schemas.microsoft.com/office/powerpoint/2010/main" val="4250844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klantreis liet ons zien dat de klant niet alleen zoekt naar goede zorg, maar dat zij de regie wil hebben op de wijze waarop de planning </a:t>
            </a:r>
            <a:r>
              <a:rPr lang="nl-NL" dirty="0" err="1"/>
              <a:t>enz</a:t>
            </a:r>
            <a:r>
              <a:rPr lang="nl-NL" dirty="0"/>
              <a:t> loopt. Dat ze gewaardeerd wil worden als persoon en niet als klant/patiënt en dat ze eigenlijk wil dat ze vrijheid behoudt om te leven zoals ze wil ook tijdens onze behandeling.</a:t>
            </a:r>
          </a:p>
          <a:p>
            <a:r>
              <a:rPr lang="nl-NL" dirty="0"/>
              <a:t>Bij de medewerkersreis komt precies eenzelfde piramide naar voren.</a:t>
            </a:r>
          </a:p>
          <a:p>
            <a:r>
              <a:rPr lang="nl-NL" dirty="0"/>
              <a:t>Medewerkers willen hun eigen werk organiseren en controle over hebben. Willen gewaardeerd worden in hun persoon en hun professionaliteit. En uiteindelijk willen ze hun eigen visie op hun vak op zorgverlening zelf bepalen (hun eigen domein) en willen ze daar ook de verantwoordelijkheid voor nemen en krijgen.</a:t>
            </a:r>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11</a:t>
            </a:fld>
            <a:endParaRPr lang="nl-NL"/>
          </a:p>
        </p:txBody>
      </p:sp>
    </p:spTree>
    <p:extLst>
      <p:ext uri="{BB962C8B-B14F-4D97-AF65-F5344CB8AC3E}">
        <p14:creationId xmlns:p14="http://schemas.microsoft.com/office/powerpoint/2010/main" val="1918351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12</a:t>
            </a:fld>
            <a:endParaRPr lang="nl-NL"/>
          </a:p>
        </p:txBody>
      </p:sp>
    </p:spTree>
    <p:extLst>
      <p:ext uri="{BB962C8B-B14F-4D97-AF65-F5344CB8AC3E}">
        <p14:creationId xmlns:p14="http://schemas.microsoft.com/office/powerpoint/2010/main" val="2173313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Proces beschrijven vanuit verandering van de verantwoordelijkheid van de professional in e jaren 2009 - 2019</a:t>
            </a:r>
          </a:p>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13</a:t>
            </a:fld>
            <a:endParaRPr lang="nl-NL"/>
          </a:p>
        </p:txBody>
      </p:sp>
    </p:spTree>
    <p:extLst>
      <p:ext uri="{BB962C8B-B14F-4D97-AF65-F5344CB8AC3E}">
        <p14:creationId xmlns:p14="http://schemas.microsoft.com/office/powerpoint/2010/main" val="3988179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14</a:t>
            </a:fld>
            <a:endParaRPr lang="nl-NL"/>
          </a:p>
        </p:txBody>
      </p:sp>
    </p:spTree>
    <p:extLst>
      <p:ext uri="{BB962C8B-B14F-4D97-AF65-F5344CB8AC3E}">
        <p14:creationId xmlns:p14="http://schemas.microsoft.com/office/powerpoint/2010/main" val="2786348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15</a:t>
            </a:fld>
            <a:endParaRPr lang="nl-NL"/>
          </a:p>
        </p:txBody>
      </p:sp>
    </p:spTree>
    <p:extLst>
      <p:ext uri="{BB962C8B-B14F-4D97-AF65-F5344CB8AC3E}">
        <p14:creationId xmlns:p14="http://schemas.microsoft.com/office/powerpoint/2010/main" val="2335868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Vertrouwen geef en krijg je</a:t>
            </a:r>
          </a:p>
          <a:p>
            <a:r>
              <a:rPr lang="nl-NL" dirty="0"/>
              <a:t>Hierbij ligt de basis bij de persoon van de bestuurder. deze moet weten waar zijn/haar grenzen liggen.</a:t>
            </a:r>
          </a:p>
          <a:p>
            <a:r>
              <a:rPr lang="nl-NL" dirty="0"/>
              <a:t>Zorgverzekeraars en inspectie zijn partijen die je kunnen helpen de veiligheid te hebben om deze beweging te maken. Betrek ze dan ook bij je denken en doen</a:t>
            </a:r>
          </a:p>
          <a:p>
            <a:r>
              <a:rPr lang="nl-NL" dirty="0"/>
              <a:t>Mensen solliciteren niet om slecht te doen bij </a:t>
            </a:r>
            <a:r>
              <a:rPr lang="nl-NL" dirty="0" err="1"/>
              <a:t>sensire</a:t>
            </a:r>
            <a:r>
              <a:rPr lang="nl-NL" dirty="0"/>
              <a:t>. Dus het ligt aan de organisatie dat het fout gaat. Dan moet je op zoek naar de vraag: waarom maakt de organisatie dat mensen slecht gaat functioneren</a:t>
            </a:r>
          </a:p>
          <a:p>
            <a:r>
              <a:rPr lang="nl-NL" dirty="0"/>
              <a:t>Gelijktijdig moet de professional vertrouwen geven doordat zij regie neemt op de ontwikkeling van haar eigen professie en de besluiten die hierbinnen genomen worden.</a:t>
            </a:r>
          </a:p>
          <a:p>
            <a:r>
              <a:rPr lang="nl-NL" dirty="0"/>
              <a:t>Vanaf 2009 hebben we vanuit een gelijke visie vorm aan </a:t>
            </a:r>
            <a:r>
              <a:rPr lang="nl-NL" dirty="0" err="1"/>
              <a:t>sensire</a:t>
            </a:r>
            <a:r>
              <a:rPr lang="nl-NL" dirty="0"/>
              <a:t> gegeven. Op het moment dat het fout ging (2015) dien je te leren vanuit deze visie en een andere weg in slaan zonder dat je de visie geweld in doet.</a:t>
            </a:r>
          </a:p>
          <a:p>
            <a:r>
              <a:rPr lang="nl-NL" dirty="0"/>
              <a:t>Besturen is niet een goed organisatie maken. Maar een organisatie die haar maatschappelijk doel dient.</a:t>
            </a:r>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16</a:t>
            </a:fld>
            <a:endParaRPr lang="nl-NL"/>
          </a:p>
        </p:txBody>
      </p:sp>
    </p:spTree>
    <p:extLst>
      <p:ext uri="{BB962C8B-B14F-4D97-AF65-F5344CB8AC3E}">
        <p14:creationId xmlns:p14="http://schemas.microsoft.com/office/powerpoint/2010/main" val="3060146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conclusie trekken, dat de weg die we gelopen hebben niet vooraf helder was.</a:t>
            </a:r>
          </a:p>
          <a:p>
            <a:r>
              <a:rPr lang="nl-NL" dirty="0"/>
              <a:t> volg de visie, en maak stap voor stap een concretisering van deze visie in de organisatie. En dan is het prachtig dat je iets terug vindt dat er 30 jaar niet is geweest. Het meesterschap van de wijkverpleegkundige</a:t>
            </a:r>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17</a:t>
            </a:fld>
            <a:endParaRPr lang="nl-NL"/>
          </a:p>
        </p:txBody>
      </p:sp>
    </p:spTree>
    <p:extLst>
      <p:ext uri="{BB962C8B-B14F-4D97-AF65-F5344CB8AC3E}">
        <p14:creationId xmlns:p14="http://schemas.microsoft.com/office/powerpoint/2010/main" val="1957279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conclusie trekken, dat de weg die we gelopen hebben niet vooraf helder was.</a:t>
            </a:r>
          </a:p>
          <a:p>
            <a:r>
              <a:rPr lang="nl-NL" dirty="0"/>
              <a:t> volg de visie, en maak stap voor stap een concretisering van deze visie in de organisatie. En dan is het prachtig dat je iets terug vindt dat er 30 jaar niet is geweest. Het meesterschap van de wijkverpleegkundige</a:t>
            </a:r>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18</a:t>
            </a:fld>
            <a:endParaRPr lang="nl-NL"/>
          </a:p>
        </p:txBody>
      </p:sp>
    </p:spTree>
    <p:extLst>
      <p:ext uri="{BB962C8B-B14F-4D97-AF65-F5344CB8AC3E}">
        <p14:creationId xmlns:p14="http://schemas.microsoft.com/office/powerpoint/2010/main" val="1931994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conclusie trekken, dat de weg die we gelopen hebben niet vooraf helder was.</a:t>
            </a:r>
          </a:p>
          <a:p>
            <a:r>
              <a:rPr lang="nl-NL" dirty="0"/>
              <a:t> volg de visie, en maak stap voor stap een concretisering van deze visie in de organisatie. En dan is het prachtig dat je iets terug vindt dat er 30 jaar niet is geweest. Het meesterschap van de wijkverpleegkundige</a:t>
            </a:r>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19</a:t>
            </a:fld>
            <a:endParaRPr lang="nl-NL"/>
          </a:p>
        </p:txBody>
      </p:sp>
    </p:spTree>
    <p:extLst>
      <p:ext uri="{BB962C8B-B14F-4D97-AF65-F5344CB8AC3E}">
        <p14:creationId xmlns:p14="http://schemas.microsoft.com/office/powerpoint/2010/main" val="3798547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mijn reis geweest in mijn carrière</a:t>
            </a:r>
          </a:p>
          <a:p>
            <a:r>
              <a:rPr lang="nl-NL" dirty="0"/>
              <a:t>Kern: op zoek naar gelijkwaardigheid en co creatie</a:t>
            </a:r>
          </a:p>
          <a:p>
            <a:r>
              <a:rPr lang="nl-NL" dirty="0"/>
              <a:t>Dus hoe leer ik het systeem anders te werken zodat de medewerker zich gehoord en gevoeld wordt. Zodat deze vanuit zijn persoon haar vak samen met de patiënt kan uitoefenen</a:t>
            </a:r>
          </a:p>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2</a:t>
            </a:fld>
            <a:endParaRPr lang="nl-NL"/>
          </a:p>
        </p:txBody>
      </p:sp>
    </p:spTree>
    <p:extLst>
      <p:ext uri="{BB962C8B-B14F-4D97-AF65-F5344CB8AC3E}">
        <p14:creationId xmlns:p14="http://schemas.microsoft.com/office/powerpoint/2010/main" val="87578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mijn reis geweest in mijn carrière</a:t>
            </a:r>
          </a:p>
          <a:p>
            <a:r>
              <a:rPr lang="nl-NL" dirty="0"/>
              <a:t>Kern: op zoek naar gelijkwaardigheid en co creatie</a:t>
            </a:r>
          </a:p>
          <a:p>
            <a:r>
              <a:rPr lang="nl-NL" dirty="0"/>
              <a:t>Dus hoe leer ik het systeem anders te werken zodat de medewerker zich gehoord en gevoeld wordt. Zodat deze vanuit zijn persoon haar vak samen met de patiënt kan uitoefenen</a:t>
            </a:r>
          </a:p>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3</a:t>
            </a:fld>
            <a:endParaRPr lang="nl-NL"/>
          </a:p>
        </p:txBody>
      </p:sp>
    </p:spTree>
    <p:extLst>
      <p:ext uri="{BB962C8B-B14F-4D97-AF65-F5344CB8AC3E}">
        <p14:creationId xmlns:p14="http://schemas.microsoft.com/office/powerpoint/2010/main" val="2896337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wil de zoektocht die </a:t>
            </a:r>
            <a:r>
              <a:rPr lang="nl-NL" dirty="0" err="1"/>
              <a:t>sensire</a:t>
            </a:r>
            <a:r>
              <a:rPr lang="nl-NL" dirty="0"/>
              <a:t> heeft gemaakt en de ontdekking van het meesterschap vanuit 3 perspectieven belichten</a:t>
            </a:r>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4</a:t>
            </a:fld>
            <a:endParaRPr lang="nl-NL"/>
          </a:p>
        </p:txBody>
      </p:sp>
    </p:spTree>
    <p:extLst>
      <p:ext uri="{BB962C8B-B14F-4D97-AF65-F5344CB8AC3E}">
        <p14:creationId xmlns:p14="http://schemas.microsoft.com/office/powerpoint/2010/main" val="205386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wil de zoektocht die </a:t>
            </a:r>
            <a:r>
              <a:rPr lang="nl-NL" dirty="0" err="1"/>
              <a:t>sensire</a:t>
            </a:r>
            <a:r>
              <a:rPr lang="nl-NL" dirty="0"/>
              <a:t> heeft gemaakt en de ontdekking van het meesterschap vanuit 3 perspectieven belichten</a:t>
            </a:r>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5</a:t>
            </a:fld>
            <a:endParaRPr lang="nl-NL"/>
          </a:p>
        </p:txBody>
      </p:sp>
    </p:spTree>
    <p:extLst>
      <p:ext uri="{BB962C8B-B14F-4D97-AF65-F5344CB8AC3E}">
        <p14:creationId xmlns:p14="http://schemas.microsoft.com/office/powerpoint/2010/main" val="255100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Chronologische opsomming van de fases en de inhoud daarvan.</a:t>
            </a:r>
          </a:p>
          <a:p>
            <a:r>
              <a:rPr lang="nl-NL" dirty="0"/>
              <a:t>Je ziet in het proces dat we proberen om de hiërarchie te beslechten door management weg te halen om hen alleen nog de essentie te laten doen en zo het organiseervermogen van de teams te versterken.</a:t>
            </a:r>
          </a:p>
          <a:p>
            <a:r>
              <a:rPr lang="nl-NL" dirty="0"/>
              <a:t>Dan komt een periode waarin we het opgebouwde vertrouwen volledig neersabelen. We grijpen van bovenaf in de werkelijkheid van management en staf wordt dominant over die van de professional en het team.</a:t>
            </a:r>
          </a:p>
          <a:p>
            <a:r>
              <a:rPr lang="nl-NL" dirty="0"/>
              <a:t>Daaruit leren we dat management nog te veel kan ingrijpen zonder dialoog. En gelijktijdig motiveert dit de professional om meer het heft in eigen hand te nemen. Beide leerpunten versterken elkaar. En dit leidt tot het professioneel statuut</a:t>
            </a:r>
          </a:p>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6</a:t>
            </a:fld>
            <a:endParaRPr lang="nl-NL"/>
          </a:p>
        </p:txBody>
      </p:sp>
    </p:spTree>
    <p:extLst>
      <p:ext uri="{BB962C8B-B14F-4D97-AF65-F5344CB8AC3E}">
        <p14:creationId xmlns:p14="http://schemas.microsoft.com/office/powerpoint/2010/main" val="2210750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Chronologische opsomming van de fases en de inhoud daarvan.</a:t>
            </a:r>
          </a:p>
          <a:p>
            <a:r>
              <a:rPr lang="nl-NL" dirty="0"/>
              <a:t>Je ziet in het proces dat we proberen om de hiërarchie te beslechten door management weg te halen om hen alleen nog de essentie te laten doen en zo het organiseervermogen van de teams te versterken.</a:t>
            </a:r>
          </a:p>
          <a:p>
            <a:r>
              <a:rPr lang="nl-NL" dirty="0"/>
              <a:t>Dan komt een periode waarin we het opgebouwde vertrouwen volledig neersabelen. We grijpen van bovenaf in de werkelijkheid van management en staf wordt dominant over die van de professional en het team.</a:t>
            </a:r>
          </a:p>
          <a:p>
            <a:r>
              <a:rPr lang="nl-NL" dirty="0"/>
              <a:t>Daaruit leren we dat management nog te veel kan ingrijpen zonder dialoog. En gelijktijdig motiveert dit de professional om meer het heft in eigen hand te nemen. Beide leerpunten versterken elkaar. En dit leidt tot het professioneel statuut</a:t>
            </a:r>
          </a:p>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7</a:t>
            </a:fld>
            <a:endParaRPr lang="nl-NL"/>
          </a:p>
        </p:txBody>
      </p:sp>
    </p:spTree>
    <p:extLst>
      <p:ext uri="{BB962C8B-B14F-4D97-AF65-F5344CB8AC3E}">
        <p14:creationId xmlns:p14="http://schemas.microsoft.com/office/powerpoint/2010/main" val="417775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Chronologische opsomming van de fases en de inhoud daarvan.</a:t>
            </a:r>
          </a:p>
          <a:p>
            <a:r>
              <a:rPr lang="nl-NL" dirty="0"/>
              <a:t>Je ziet in het proces dat we proberen om de hiërarchie te beslechten door management weg te halen om hen alleen nog de essentie te laten doen en zo het organiseervermogen van de teams te versterken.</a:t>
            </a:r>
          </a:p>
          <a:p>
            <a:r>
              <a:rPr lang="nl-NL" dirty="0"/>
              <a:t>Dan komt een periode waarin we het opgebouwde vertrouwen volledig neersabelen. We grijpen van bovenaf in de werkelijkheid van management en staf wordt dominant over die van de professional en het team.</a:t>
            </a:r>
          </a:p>
          <a:p>
            <a:r>
              <a:rPr lang="nl-NL" dirty="0"/>
              <a:t>Daaruit leren we dat management nog te veel kan ingrijpen zonder dialoog. En gelijktijdig motiveert dit de professional om meer het heft in eigen hand te nemen. Beide leerpunten versterken elkaar. En dit leidt tot het professioneel statuut</a:t>
            </a:r>
          </a:p>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8</a:t>
            </a:fld>
            <a:endParaRPr lang="nl-NL"/>
          </a:p>
        </p:txBody>
      </p:sp>
    </p:spTree>
    <p:extLst>
      <p:ext uri="{BB962C8B-B14F-4D97-AF65-F5344CB8AC3E}">
        <p14:creationId xmlns:p14="http://schemas.microsoft.com/office/powerpoint/2010/main" val="4150687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2157390-5E07-4FD4-BCA2-8FCDB9B6CE22}" type="slidenum">
              <a:rPr lang="nl-NL" smtClean="0"/>
              <a:t>9</a:t>
            </a:fld>
            <a:endParaRPr lang="nl-NL"/>
          </a:p>
        </p:txBody>
      </p:sp>
    </p:spTree>
    <p:extLst>
      <p:ext uri="{BB962C8B-B14F-4D97-AF65-F5344CB8AC3E}">
        <p14:creationId xmlns:p14="http://schemas.microsoft.com/office/powerpoint/2010/main" val="2649409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mp"/><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C1BBA55D-A16B-4CB3-97A5-EFDB46797090}"/>
              </a:ext>
            </a:extLst>
          </p:cNvPr>
          <p:cNvSpPr/>
          <p:nvPr userDrawn="1"/>
        </p:nvSpPr>
        <p:spPr>
          <a:xfrm>
            <a:off x="407988" y="404812"/>
            <a:ext cx="11376025" cy="5545137"/>
          </a:xfrm>
          <a:custGeom>
            <a:avLst/>
            <a:gdLst>
              <a:gd name="connsiteX0" fmla="*/ 0 w 11376025"/>
              <a:gd name="connsiteY0" fmla="*/ 0 h 5545137"/>
              <a:gd name="connsiteX1" fmla="*/ 11376025 w 11376025"/>
              <a:gd name="connsiteY1" fmla="*/ 0 h 5545137"/>
              <a:gd name="connsiteX2" fmla="*/ 11376025 w 11376025"/>
              <a:gd name="connsiteY2" fmla="*/ 5545137 h 5545137"/>
              <a:gd name="connsiteX3" fmla="*/ 10872595 w 11376025"/>
              <a:gd name="connsiteY3" fmla="*/ 5545137 h 5545137"/>
              <a:gd name="connsiteX4" fmla="*/ 10872787 w 11376025"/>
              <a:gd name="connsiteY4" fmla="*/ 5544344 h 5545137"/>
              <a:gd name="connsiteX5" fmla="*/ 9576593 w 11376025"/>
              <a:gd name="connsiteY5" fmla="*/ 5003801 h 5545137"/>
              <a:gd name="connsiteX6" fmla="*/ 8280399 w 11376025"/>
              <a:gd name="connsiteY6" fmla="*/ 5544344 h 5545137"/>
              <a:gd name="connsiteX7" fmla="*/ 8280591 w 11376025"/>
              <a:gd name="connsiteY7" fmla="*/ 5545137 h 5545137"/>
              <a:gd name="connsiteX8" fmla="*/ 0 w 11376025"/>
              <a:gd name="connsiteY8" fmla="*/ 5545137 h 554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6025" h="5545137">
                <a:moveTo>
                  <a:pt x="0" y="0"/>
                </a:moveTo>
                <a:lnTo>
                  <a:pt x="11376025" y="0"/>
                </a:lnTo>
                <a:lnTo>
                  <a:pt x="11376025" y="5545137"/>
                </a:lnTo>
                <a:lnTo>
                  <a:pt x="10872595" y="5545137"/>
                </a:lnTo>
                <a:lnTo>
                  <a:pt x="10872787" y="5544344"/>
                </a:lnTo>
                <a:cubicBezTo>
                  <a:pt x="10872787" y="5245810"/>
                  <a:pt x="10292461" y="5003801"/>
                  <a:pt x="9576593" y="5003801"/>
                </a:cubicBezTo>
                <a:cubicBezTo>
                  <a:pt x="8860725" y="5003801"/>
                  <a:pt x="8280399" y="5245810"/>
                  <a:pt x="8280399" y="5544344"/>
                </a:cubicBezTo>
                <a:lnTo>
                  <a:pt x="8280591" y="5545137"/>
                </a:lnTo>
                <a:lnTo>
                  <a:pt x="0" y="5545137"/>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5" name="Titel 24">
            <a:extLst>
              <a:ext uri="{FF2B5EF4-FFF2-40B4-BE49-F238E27FC236}">
                <a16:creationId xmlns:a16="http://schemas.microsoft.com/office/drawing/2014/main" id="{C2909C2A-86D4-47CE-88DA-ABDE64220533}"/>
              </a:ext>
            </a:extLst>
          </p:cNvPr>
          <p:cNvSpPr>
            <a:spLocks noGrp="1"/>
          </p:cNvSpPr>
          <p:nvPr>
            <p:ph type="ctrTitle" hasCustomPrompt="1"/>
          </p:nvPr>
        </p:nvSpPr>
        <p:spPr bwMode="white">
          <a:xfrm>
            <a:off x="0" y="1844675"/>
            <a:ext cx="6096000" cy="1404938"/>
          </a:xfrm>
          <a:custGeom>
            <a:avLst/>
            <a:gdLst>
              <a:gd name="connsiteX0" fmla="*/ 0 w 6096000"/>
              <a:gd name="connsiteY0" fmla="*/ 0 h 1404938"/>
              <a:gd name="connsiteX1" fmla="*/ 6096000 w 6096000"/>
              <a:gd name="connsiteY1" fmla="*/ 0 h 1404938"/>
              <a:gd name="connsiteX2" fmla="*/ 6096000 w 6096000"/>
              <a:gd name="connsiteY2" fmla="*/ 702480 h 1404938"/>
              <a:gd name="connsiteX3" fmla="*/ 6081730 w 6096000"/>
              <a:gd name="connsiteY3" fmla="*/ 844042 h 1404938"/>
              <a:gd name="connsiteX4" fmla="*/ 5535104 w 6096000"/>
              <a:gd name="connsiteY4" fmla="*/ 1390667 h 1404938"/>
              <a:gd name="connsiteX5" fmla="*/ 5393542 w 6096000"/>
              <a:gd name="connsiteY5" fmla="*/ 1404938 h 1404938"/>
              <a:gd name="connsiteX6" fmla="*/ 0 w 6096000"/>
              <a:gd name="connsiteY6" fmla="*/ 1404938 h 140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1404938">
                <a:moveTo>
                  <a:pt x="0" y="0"/>
                </a:moveTo>
                <a:lnTo>
                  <a:pt x="6096000" y="0"/>
                </a:lnTo>
                <a:lnTo>
                  <a:pt x="6096000" y="702480"/>
                </a:lnTo>
                <a:lnTo>
                  <a:pt x="6081730" y="844042"/>
                </a:lnTo>
                <a:cubicBezTo>
                  <a:pt x="6025585" y="1118416"/>
                  <a:pt x="5809479" y="1334522"/>
                  <a:pt x="5535104" y="1390667"/>
                </a:cubicBezTo>
                <a:lnTo>
                  <a:pt x="5393542" y="1404938"/>
                </a:lnTo>
                <a:lnTo>
                  <a:pt x="0" y="1404938"/>
                </a:lnTo>
                <a:close/>
              </a:path>
            </a:pathLst>
          </a:custGeom>
          <a:solidFill>
            <a:schemeClr val="bg1"/>
          </a:solidFill>
        </p:spPr>
        <p:txBody>
          <a:bodyPr wrap="square" lIns="396000" anchor="ctr">
            <a:noAutofit/>
          </a:bodyPr>
          <a:lstStyle>
            <a:lvl1pPr algn="l">
              <a:lnSpc>
                <a:spcPct val="100000"/>
              </a:lnSpc>
              <a:defRPr sz="2800" cap="all" spc="0" baseline="0">
                <a:solidFill>
                  <a:schemeClr val="tx1"/>
                </a:solidFill>
                <a:latin typeface="Filson Soft" panose="00000800000000000000" pitchFamily="50" charset="0"/>
              </a:defRPr>
            </a:lvl1pPr>
          </a:lstStyle>
          <a:p>
            <a:r>
              <a:rPr lang="nl-NL" noProof="0" dirty="0"/>
              <a:t>Titelpagina – </a:t>
            </a:r>
            <a:br>
              <a:rPr lang="nl-NL" noProof="0" dirty="0"/>
            </a:br>
            <a:r>
              <a:rPr lang="nl-NL" noProof="0" dirty="0"/>
              <a:t>max. 2 regels tekst</a:t>
            </a:r>
          </a:p>
        </p:txBody>
      </p:sp>
      <p:sp>
        <p:nvSpPr>
          <p:cNvPr id="49" name="Ondertitel 48">
            <a:extLst>
              <a:ext uri="{FF2B5EF4-FFF2-40B4-BE49-F238E27FC236}">
                <a16:creationId xmlns:a16="http://schemas.microsoft.com/office/drawing/2014/main" id="{44DC24CF-271F-49CB-9E92-4D70C0C37BFC}"/>
              </a:ext>
            </a:extLst>
          </p:cNvPr>
          <p:cNvSpPr>
            <a:spLocks noGrp="1"/>
          </p:cNvSpPr>
          <p:nvPr>
            <p:ph type="subTitle" idx="1" hasCustomPrompt="1"/>
          </p:nvPr>
        </p:nvSpPr>
        <p:spPr>
          <a:xfrm>
            <a:off x="0" y="3249613"/>
            <a:ext cx="4800600" cy="936625"/>
          </a:xfrm>
          <a:custGeom>
            <a:avLst/>
            <a:gdLst>
              <a:gd name="connsiteX0" fmla="*/ 0 w 4800600"/>
              <a:gd name="connsiteY0" fmla="*/ 0 h 936625"/>
              <a:gd name="connsiteX1" fmla="*/ 4800600 w 4800600"/>
              <a:gd name="connsiteY1" fmla="*/ 0 h 936625"/>
              <a:gd name="connsiteX2" fmla="*/ 4800600 w 4800600"/>
              <a:gd name="connsiteY2" fmla="*/ 468323 h 936625"/>
              <a:gd name="connsiteX3" fmla="*/ 4791087 w 4800600"/>
              <a:gd name="connsiteY3" fmla="*/ 562694 h 936625"/>
              <a:gd name="connsiteX4" fmla="*/ 4426669 w 4800600"/>
              <a:gd name="connsiteY4" fmla="*/ 927112 h 936625"/>
              <a:gd name="connsiteX5" fmla="*/ 4332298 w 4800600"/>
              <a:gd name="connsiteY5" fmla="*/ 936625 h 936625"/>
              <a:gd name="connsiteX6" fmla="*/ 0 w 4800600"/>
              <a:gd name="connsiteY6" fmla="*/ 936625 h 93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600" h="936625">
                <a:moveTo>
                  <a:pt x="0" y="0"/>
                </a:moveTo>
                <a:lnTo>
                  <a:pt x="4800600" y="0"/>
                </a:lnTo>
                <a:lnTo>
                  <a:pt x="4800600" y="468323"/>
                </a:lnTo>
                <a:lnTo>
                  <a:pt x="4791087" y="562694"/>
                </a:lnTo>
                <a:cubicBezTo>
                  <a:pt x="4753657" y="745611"/>
                  <a:pt x="4609586" y="889682"/>
                  <a:pt x="4426669" y="927112"/>
                </a:cubicBezTo>
                <a:lnTo>
                  <a:pt x="4332298" y="936625"/>
                </a:lnTo>
                <a:lnTo>
                  <a:pt x="0" y="936625"/>
                </a:lnTo>
                <a:close/>
              </a:path>
            </a:pathLst>
          </a:custGeom>
          <a:solidFill>
            <a:schemeClr val="accent1"/>
          </a:solidFill>
        </p:spPr>
        <p:txBody>
          <a:bodyPr wrap="square" lIns="396000" anchor="ctr">
            <a:noAutofit/>
          </a:bodyPr>
          <a:lstStyle>
            <a:lvl1pPr marL="0" indent="0" algn="l">
              <a:spcBef>
                <a:spcPts val="0"/>
              </a:spcBef>
              <a:buNone/>
              <a:defRPr sz="1600" cap="all" spc="0" baseline="0">
                <a:solidFill>
                  <a:schemeClr val="bg1"/>
                </a:solidFill>
                <a:latin typeface="Filson Soft" panose="000008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l-NL" noProof="0"/>
              <a:t>Ondertitel of </a:t>
            </a:r>
            <a:br>
              <a:rPr lang="nl-NL" noProof="0"/>
            </a:br>
            <a:r>
              <a:rPr lang="nl-NL" noProof="0"/>
              <a:t>verwijder deze box</a:t>
            </a:r>
          </a:p>
        </p:txBody>
      </p:sp>
      <p:grpSp>
        <p:nvGrpSpPr>
          <p:cNvPr id="9" name="Groep 8">
            <a:extLst>
              <a:ext uri="{FF2B5EF4-FFF2-40B4-BE49-F238E27FC236}">
                <a16:creationId xmlns:a16="http://schemas.microsoft.com/office/drawing/2014/main" id="{62BA03DF-3FB4-4977-8A15-947C2F8E0F65}"/>
              </a:ext>
            </a:extLst>
          </p:cNvPr>
          <p:cNvGrpSpPr>
            <a:grpSpLocks noChangeAspect="1"/>
          </p:cNvGrpSpPr>
          <p:nvPr userDrawn="1"/>
        </p:nvGrpSpPr>
        <p:grpSpPr>
          <a:xfrm>
            <a:off x="9068665" y="5788634"/>
            <a:ext cx="1831833" cy="670463"/>
            <a:chOff x="8336955" y="3716338"/>
            <a:chExt cx="2706318" cy="990530"/>
          </a:xfrm>
        </p:grpSpPr>
        <p:sp>
          <p:nvSpPr>
            <p:cNvPr id="10" name="Vrije vorm: vorm 9">
              <a:extLst>
                <a:ext uri="{FF2B5EF4-FFF2-40B4-BE49-F238E27FC236}">
                  <a16:creationId xmlns:a16="http://schemas.microsoft.com/office/drawing/2014/main" id="{63D3281E-A141-478A-A267-A4FEA9C4EDE3}"/>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2E344FA7-9800-4172-83ED-B62698A71F2F}"/>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34803E16-1E54-4642-8E7E-EE35DD8EFAD6}"/>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2CB702FB-4D25-4E3B-812F-5738C9E5B7E6}"/>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7AE50A52-9A4D-4273-821D-D11EEA48E9B5}"/>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52513F55-6F98-42B6-BE06-7B164861545D}"/>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1ABDC921-F994-4809-A5E9-4EF237B0390B}"/>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C25C3BD5-96F8-40E6-BB81-6EA2DCB63021}"/>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22F464E4-96E5-46B4-BC71-95A51273362C}"/>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0E4D7FE-2561-40C6-9064-1647FA0FAD35}"/>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AE1CA2D1-86C1-4A68-94C0-571DDBBF810C}"/>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nl-NL" noProof="0"/>
            </a:p>
          </p:txBody>
        </p:sp>
        <p:sp>
          <p:nvSpPr>
            <p:cNvPr id="21" name="Vrije vorm: vorm 20">
              <a:extLst>
                <a:ext uri="{FF2B5EF4-FFF2-40B4-BE49-F238E27FC236}">
                  <a16:creationId xmlns:a16="http://schemas.microsoft.com/office/drawing/2014/main" id="{49431072-270C-4DD6-B6D6-872AE8D9625C}"/>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nl-NL" noProof="0"/>
            </a:p>
          </p:txBody>
        </p:sp>
        <p:sp>
          <p:nvSpPr>
            <p:cNvPr id="22" name="Vrije vorm: vorm 21">
              <a:extLst>
                <a:ext uri="{FF2B5EF4-FFF2-40B4-BE49-F238E27FC236}">
                  <a16:creationId xmlns:a16="http://schemas.microsoft.com/office/drawing/2014/main" id="{56D12747-BDC6-4E18-9F25-887FCDF95304}"/>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72A961B9-6CF7-4DCC-B33D-C65E2EFF5E8D}"/>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nl-NL" noProof="0"/>
            </a:p>
          </p:txBody>
        </p:sp>
      </p:grpSp>
      <p:sp>
        <p:nvSpPr>
          <p:cNvPr id="24" name="Rechthoek 23">
            <a:extLst>
              <a:ext uri="{FF2B5EF4-FFF2-40B4-BE49-F238E27FC236}">
                <a16:creationId xmlns:a16="http://schemas.microsoft.com/office/drawing/2014/main" id="{74F14949-D8BA-4549-A5EB-33C78E255D94}"/>
              </a:ext>
            </a:extLst>
          </p:cNvPr>
          <p:cNvSpPr/>
          <p:nvPr userDrawn="1"/>
        </p:nvSpPr>
        <p:spPr>
          <a:xfrm>
            <a:off x="407987" y="6308725"/>
            <a:ext cx="3260499" cy="1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nl-NL" sz="1400" noProof="0">
                <a:solidFill>
                  <a:schemeClr val="accent2"/>
                </a:solidFill>
                <a:latin typeface="Filson Soft" panose="00000800000000000000" pitchFamily="50" charset="0"/>
              </a:rPr>
              <a:t>SENSIRE.NL  </a:t>
            </a:r>
            <a:r>
              <a:rPr lang="nl-NL" sz="1400" noProof="0">
                <a:solidFill>
                  <a:schemeClr val="accent1"/>
                </a:solidFill>
                <a:latin typeface="Filson Soft" panose="00000800000000000000" pitchFamily="50" charset="0"/>
              </a:rPr>
              <a:t>|  </a:t>
            </a:r>
            <a:r>
              <a:rPr lang="nl-NL" sz="1400" noProof="0">
                <a:solidFill>
                  <a:schemeClr val="accent2"/>
                </a:solidFill>
                <a:latin typeface="Filson Soft" panose="00000800000000000000" pitchFamily="50" charset="0"/>
              </a:rPr>
              <a:t>0900 88 56</a:t>
            </a:r>
          </a:p>
        </p:txBody>
      </p:sp>
      <p:sp>
        <p:nvSpPr>
          <p:cNvPr id="26" name="BETEREPRESENTATIES.NL">
            <a:extLst>
              <a:ext uri="{FF2B5EF4-FFF2-40B4-BE49-F238E27FC236}">
                <a16:creationId xmlns:a16="http://schemas.microsoft.com/office/drawing/2014/main" id="{FB86C7C3-E41C-44AD-B605-B5BAE42EF03B}"/>
              </a:ext>
            </a:extLst>
          </p:cNvPr>
          <p:cNvSpPr txBox="1">
            <a:spLocks/>
          </p:cNvSpPr>
          <p:nvPr userDrawn="1"/>
        </p:nvSpPr>
        <p:spPr bwMode="auto">
          <a:xfrm>
            <a:off x="7886217" y="-300942"/>
            <a:ext cx="4305783" cy="300942"/>
          </a:xfrm>
          <a:prstGeom prst="rect">
            <a:avLst/>
          </a:prstGeom>
          <a:noFill/>
          <a:ln w="9525">
            <a:noFill/>
            <a:miter lim="800000"/>
            <a:headEnd/>
            <a:tailEnd/>
          </a:ln>
          <a:extLst>
            <a:ext uri="{FAA26D3D-D897-4be2-8F04-BA451C77F1D7}">
              <ma14:placeholderFlag xmlns:lc="http://schemas.openxmlformats.org/drawingml/2006/lockedCanvas" xmlns="" xmlns:ma14="http://schemas.microsoft.com/office/mac/drawingml/2011/main" val="1"/>
            </a:ext>
            <a:ext uri="{909E8E84-426E-40dd-AFC4-6F175D3DCCD1}"/>
            <a:ext uri="{91240B29-F687-4f45-9708-019B960494DF}"/>
          </a:extLst>
        </p:spPr>
        <p:txBody>
          <a:bodyPr vert="horz" wrap="square" lIns="0" tIns="45720" rIns="0" bIns="45720" numCol="1" anchor="b" anchorCtr="0" compatLnSpc="1">
            <a:prstTxWarp prst="textNoShape">
              <a:avLst/>
            </a:prstTxWarp>
          </a:bodyPr>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r>
              <a:rPr lang="nl-NL" sz="800" i="0" dirty="0">
                <a:solidFill>
                  <a:srgbClr val="777777"/>
                </a:solidFill>
                <a:latin typeface="+mj-lt"/>
              </a:rPr>
              <a:t>Dit is een template van BETERE</a:t>
            </a:r>
            <a:r>
              <a:rPr lang="nl-NL" sz="800" b="1" i="0" dirty="0">
                <a:solidFill>
                  <a:srgbClr val="777777"/>
                </a:solidFill>
                <a:latin typeface="+mj-lt"/>
              </a:rPr>
              <a:t>PRESENTATIES</a:t>
            </a:r>
            <a:r>
              <a:rPr lang="nl-NL" sz="800" i="0" dirty="0">
                <a:solidFill>
                  <a:srgbClr val="777777"/>
                </a:solidFill>
                <a:latin typeface="+mj-lt"/>
              </a:rPr>
              <a:t>.NL</a:t>
            </a:r>
          </a:p>
        </p:txBody>
      </p:sp>
      <p:grpSp>
        <p:nvGrpSpPr>
          <p:cNvPr id="27" name="Groep 26">
            <a:extLst>
              <a:ext uri="{FF2B5EF4-FFF2-40B4-BE49-F238E27FC236}">
                <a16:creationId xmlns:a16="http://schemas.microsoft.com/office/drawing/2014/main" id="{C303F931-8AFC-4BCF-9D06-D110CEE9724D}"/>
              </a:ext>
            </a:extLst>
          </p:cNvPr>
          <p:cNvGrpSpPr/>
          <p:nvPr userDrawn="1"/>
        </p:nvGrpSpPr>
        <p:grpSpPr>
          <a:xfrm>
            <a:off x="12326251" y="32653"/>
            <a:ext cx="2376263" cy="3216960"/>
            <a:chOff x="-2520281" y="0"/>
            <a:chExt cx="2376263" cy="3216960"/>
          </a:xfrm>
        </p:grpSpPr>
        <p:sp>
          <p:nvSpPr>
            <p:cNvPr id="28" name="Tekst">
              <a:extLst>
                <a:ext uri="{FF2B5EF4-FFF2-40B4-BE49-F238E27FC236}">
                  <a16:creationId xmlns:a16="http://schemas.microsoft.com/office/drawing/2014/main" id="{36B39F11-0797-4700-BDD6-392798453457}"/>
                </a:ext>
              </a:extLst>
            </p:cNvPr>
            <p:cNvSpPr/>
            <p:nvPr userDrawn="1"/>
          </p:nvSpPr>
          <p:spPr>
            <a:xfrm>
              <a:off x="-2520281" y="464442"/>
              <a:ext cx="2376263" cy="2752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indent="-228600">
                <a:spcBef>
                  <a:spcPts val="700"/>
                </a:spcBef>
                <a:buFont typeface="Wingdings" panose="05000000000000000000" pitchFamily="2" charset="2"/>
                <a:buChar char="ü"/>
              </a:pPr>
              <a:r>
                <a:rPr lang="nl-NL" sz="1000" dirty="0">
                  <a:solidFill>
                    <a:srgbClr val="969696"/>
                  </a:solidFill>
                </a:rPr>
                <a:t>“Bij Sensire” is uitgestanste tekst, deze kun je niet wijzigen. </a:t>
              </a:r>
            </a:p>
            <a:p>
              <a:pPr marL="228600" indent="-228600">
                <a:spcBef>
                  <a:spcPts val="700"/>
                </a:spcBef>
                <a:buFont typeface="Wingdings" panose="05000000000000000000" pitchFamily="2" charset="2"/>
                <a:buChar char="ü"/>
              </a:pPr>
              <a:r>
                <a:rPr lang="nl-NL" sz="1000" dirty="0">
                  <a:solidFill>
                    <a:srgbClr val="969696"/>
                  </a:solidFill>
                </a:rPr>
                <a:t>Voor een eigen titel, herstel de dia:</a:t>
              </a:r>
              <a:br>
                <a:rPr lang="nl-NL" sz="1000" dirty="0">
                  <a:solidFill>
                    <a:srgbClr val="969696"/>
                  </a:solidFill>
                </a:rPr>
              </a:br>
              <a:r>
                <a:rPr lang="nl-NL" sz="1000" dirty="0">
                  <a:solidFill>
                    <a:srgbClr val="969696"/>
                  </a:solidFill>
                </a:rPr>
                <a:t>1. klik met de </a:t>
              </a:r>
              <a:r>
                <a:rPr lang="nl-NL" sz="1000" i="1" dirty="0">
                  <a:solidFill>
                    <a:srgbClr val="969696"/>
                  </a:solidFill>
                </a:rPr>
                <a:t>rechtermuisknop</a:t>
              </a:r>
              <a:r>
                <a:rPr lang="nl-NL" sz="1000" dirty="0">
                  <a:solidFill>
                    <a:srgbClr val="969696"/>
                  </a:solidFill>
                </a:rPr>
                <a:t> </a:t>
              </a:r>
              <a:br>
                <a:rPr lang="nl-NL" sz="1000" dirty="0">
                  <a:solidFill>
                    <a:srgbClr val="969696"/>
                  </a:solidFill>
                </a:rPr>
              </a:br>
              <a:r>
                <a:rPr lang="nl-NL" sz="1000" dirty="0">
                  <a:solidFill>
                    <a:srgbClr val="969696"/>
                  </a:solidFill>
                </a:rPr>
                <a:t>op de witte dia-achtergrond of </a:t>
              </a:r>
              <a:br>
                <a:rPr lang="nl-NL" sz="1000" dirty="0">
                  <a:solidFill>
                    <a:srgbClr val="969696"/>
                  </a:solidFill>
                </a:rPr>
              </a:br>
              <a:r>
                <a:rPr lang="nl-NL" sz="1000" dirty="0">
                  <a:solidFill>
                    <a:srgbClr val="969696"/>
                  </a:solidFill>
                </a:rPr>
                <a:t>dia-miniatuur en</a:t>
              </a:r>
              <a:br>
                <a:rPr lang="nl-NL" sz="1000" dirty="0">
                  <a:solidFill>
                    <a:srgbClr val="969696"/>
                  </a:solidFill>
                </a:rPr>
              </a:br>
              <a:r>
                <a:rPr lang="nl-NL" sz="1000" dirty="0">
                  <a:solidFill>
                    <a:srgbClr val="969696"/>
                  </a:solidFill>
                </a:rPr>
                <a:t>2. Kies </a:t>
              </a:r>
              <a:r>
                <a:rPr lang="nl-NL" sz="1000" i="1" dirty="0">
                  <a:solidFill>
                    <a:srgbClr val="969696"/>
                  </a:solidFill>
                </a:rPr>
                <a:t>Dia herstellen</a:t>
              </a:r>
              <a:r>
                <a:rPr lang="nl-NL" sz="1000" dirty="0">
                  <a:solidFill>
                    <a:srgbClr val="969696"/>
                  </a:solidFill>
                </a:rPr>
                <a:t> in het dropdown-menu.</a:t>
              </a:r>
            </a:p>
            <a:p>
              <a:pPr marL="228600" indent="-228600">
                <a:spcBef>
                  <a:spcPts val="700"/>
                </a:spcBef>
                <a:buFont typeface="Wingdings" panose="05000000000000000000" pitchFamily="2" charset="2"/>
                <a:buChar char="ü"/>
              </a:pPr>
              <a:r>
                <a:rPr lang="nl-NL" sz="1000" dirty="0">
                  <a:solidFill>
                    <a:srgbClr val="969696"/>
                  </a:solidFill>
                </a:rPr>
                <a:t>Je kunt woorden met nadruk in de titel </a:t>
              </a:r>
              <a:r>
                <a:rPr lang="nl-NL" sz="1000" dirty="0">
                  <a:solidFill>
                    <a:schemeClr val="accent1"/>
                  </a:solidFill>
                </a:rPr>
                <a:t>oranje</a:t>
              </a:r>
              <a:r>
                <a:rPr lang="nl-NL" sz="1000" dirty="0">
                  <a:solidFill>
                    <a:srgbClr val="969696"/>
                  </a:solidFill>
                </a:rPr>
                <a:t> maken.</a:t>
              </a:r>
            </a:p>
            <a:p>
              <a:pPr marL="228600" indent="-228600">
                <a:spcBef>
                  <a:spcPts val="700"/>
                </a:spcBef>
                <a:buFont typeface="Wingdings" panose="05000000000000000000" pitchFamily="2" charset="2"/>
                <a:buChar char="ü"/>
              </a:pPr>
              <a:r>
                <a:rPr lang="nl-NL" sz="1000" dirty="0">
                  <a:solidFill>
                    <a:srgbClr val="969696"/>
                  </a:solidFill>
                </a:rPr>
                <a:t>Geen ondertitel of titel gewenst? Delete de tekstbox(en) met de deleteknop.</a:t>
              </a:r>
            </a:p>
            <a:p>
              <a:pPr marL="228600" indent="-228600">
                <a:spcBef>
                  <a:spcPts val="700"/>
                </a:spcBef>
                <a:buFont typeface="Wingdings" panose="05000000000000000000" pitchFamily="2" charset="2"/>
                <a:buChar char="ü"/>
              </a:pPr>
              <a:r>
                <a:rPr lang="nl-NL" sz="1000" dirty="0">
                  <a:solidFill>
                    <a:srgbClr val="969696"/>
                  </a:solidFill>
                </a:rPr>
                <a:t>Voor een titelpagina met zelfgekozen foto, ga naar </a:t>
              </a:r>
              <a:r>
                <a:rPr lang="nl-NL" sz="1000" i="1" dirty="0">
                  <a:solidFill>
                    <a:srgbClr val="969696"/>
                  </a:solidFill>
                </a:rPr>
                <a:t>Start &gt; Nieuwe dia (dropdown-menu) &gt; Titeldia eigen foto </a:t>
              </a:r>
              <a:r>
                <a:rPr lang="nl-NL" sz="1000" dirty="0">
                  <a:solidFill>
                    <a:srgbClr val="969696"/>
                  </a:solidFill>
                </a:rPr>
                <a:t>en volg de instructies naast de dia.</a:t>
              </a:r>
            </a:p>
          </p:txBody>
        </p:sp>
        <p:cxnSp>
          <p:nvCxnSpPr>
            <p:cNvPr id="29" name="Lijn">
              <a:extLst>
                <a:ext uri="{FF2B5EF4-FFF2-40B4-BE49-F238E27FC236}">
                  <a16:creationId xmlns:a16="http://schemas.microsoft.com/office/drawing/2014/main" id="{465ECAD0-09C7-4FFE-A46E-8517B22A83F3}"/>
                </a:ext>
              </a:extLst>
            </p:cNvPr>
            <p:cNvCxnSpPr>
              <a:cxnSpLocks/>
            </p:cNvCxnSpPr>
            <p:nvPr userDrawn="1"/>
          </p:nvCxnSpPr>
          <p:spPr>
            <a:xfrm>
              <a:off x="-2520281" y="371603"/>
              <a:ext cx="2376263"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30" name="Lijn">
              <a:extLst>
                <a:ext uri="{FF2B5EF4-FFF2-40B4-BE49-F238E27FC236}">
                  <a16:creationId xmlns:a16="http://schemas.microsoft.com/office/drawing/2014/main" id="{72A5B28C-13D5-4753-8BBD-685DE65376E3}"/>
                </a:ext>
              </a:extLst>
            </p:cNvPr>
            <p:cNvSpPr/>
            <p:nvPr userDrawn="1"/>
          </p:nvSpPr>
          <p:spPr>
            <a:xfrm>
              <a:off x="-2520281" y="0"/>
              <a:ext cx="2376263" cy="28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KIES EEN TITELDIA</a:t>
              </a:r>
            </a:p>
          </p:txBody>
        </p:sp>
      </p:grpSp>
    </p:spTree>
    <p:extLst>
      <p:ext uri="{BB962C8B-B14F-4D97-AF65-F5344CB8AC3E}">
        <p14:creationId xmlns:p14="http://schemas.microsoft.com/office/powerpoint/2010/main" val="760365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047">
          <p15:clr>
            <a:srgbClr val="9FCC3B"/>
          </p15:clr>
        </p15:guide>
        <p15:guide id="2" orient="horz" pos="1162">
          <p15:clr>
            <a:srgbClr val="9FCC3B"/>
          </p15:clr>
        </p15:guide>
        <p15:guide id="3" orient="horz" pos="2636">
          <p15:clr>
            <a:srgbClr val="9FCC3B"/>
          </p15:clr>
        </p15:guide>
        <p15:guide id="4" pos="3840">
          <p15:clr>
            <a:srgbClr val="9FCC3B"/>
          </p15:clr>
        </p15:guide>
        <p15:guide id="5" pos="3024">
          <p15:clr>
            <a:srgbClr val="9FCC3B"/>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elijking met thematitel">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10B8EBE-D1FD-40AD-B182-0386E536BDC1}"/>
              </a:ext>
            </a:extLst>
          </p:cNvPr>
          <p:cNvSpPr>
            <a:spLocks noGrp="1"/>
          </p:cNvSpPr>
          <p:nvPr>
            <p:ph type="body" idx="1" hasCustomPrompt="1"/>
          </p:nvPr>
        </p:nvSpPr>
        <p:spPr>
          <a:xfrm>
            <a:off x="911225" y="2206800"/>
            <a:ext cx="5040000" cy="936000"/>
          </a:xfrm>
        </p:spPr>
        <p:txBody>
          <a:bodyPr bIns="144000" anchor="b"/>
          <a:lstStyle>
            <a:lvl1pPr marL="0" indent="0">
              <a:buNone/>
              <a:defRPr sz="2000" b="0" cap="all" baseline="0">
                <a:solidFill>
                  <a:schemeClr val="accent1"/>
                </a:solidFill>
                <a:latin typeface="Filson Soft" panose="000008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Kopje 1</a:t>
            </a:r>
          </a:p>
        </p:txBody>
      </p:sp>
      <p:sp>
        <p:nvSpPr>
          <p:cNvPr id="4" name="Tijdelijke aanduiding voor inhoud 3">
            <a:extLst>
              <a:ext uri="{FF2B5EF4-FFF2-40B4-BE49-F238E27FC236}">
                <a16:creationId xmlns:a16="http://schemas.microsoft.com/office/drawing/2014/main" id="{29E05FE7-2245-42F9-AB59-751CA0B8F277}"/>
              </a:ext>
            </a:extLst>
          </p:cNvPr>
          <p:cNvSpPr>
            <a:spLocks noGrp="1"/>
          </p:cNvSpPr>
          <p:nvPr>
            <p:ph sz="half" idx="2" hasCustomPrompt="1"/>
          </p:nvPr>
        </p:nvSpPr>
        <p:spPr>
          <a:xfrm>
            <a:off x="911225" y="3144158"/>
            <a:ext cx="5040000" cy="3024000"/>
          </a:xfrm>
        </p:spPr>
        <p:txBody>
          <a:bodyPr/>
          <a:lstStyle>
            <a:lvl1pPr>
              <a:defRPr/>
            </a:lvl1pPr>
          </a:lstStyle>
          <a:p>
            <a:pPr lvl="0"/>
            <a:r>
              <a:rPr lang="nl-NL" dirty="0"/>
              <a:t>Typ hier je tekst of kies een andere inhoud</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5" name="Tijdelijke aanduiding voor tekst 4">
            <a:extLst>
              <a:ext uri="{FF2B5EF4-FFF2-40B4-BE49-F238E27FC236}">
                <a16:creationId xmlns:a16="http://schemas.microsoft.com/office/drawing/2014/main" id="{ECE6C453-8228-4B0C-AF65-8B8E93EB4152}"/>
              </a:ext>
            </a:extLst>
          </p:cNvPr>
          <p:cNvSpPr>
            <a:spLocks noGrp="1"/>
          </p:cNvSpPr>
          <p:nvPr>
            <p:ph type="body" sz="quarter" idx="3" hasCustomPrompt="1"/>
          </p:nvPr>
        </p:nvSpPr>
        <p:spPr>
          <a:xfrm>
            <a:off x="6240775" y="2206800"/>
            <a:ext cx="5040000" cy="936000"/>
          </a:xfrm>
        </p:spPr>
        <p:txBody>
          <a:bodyPr bIns="144000" anchor="b"/>
          <a:lstStyle>
            <a:lvl1pPr marL="0" indent="0">
              <a:buNone/>
              <a:defRPr sz="2000" b="0" cap="all" baseline="0">
                <a:solidFill>
                  <a:schemeClr val="accent1"/>
                </a:solidFill>
                <a:latin typeface="Filson Soft" panose="000008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Kopje 2</a:t>
            </a:r>
          </a:p>
        </p:txBody>
      </p:sp>
      <p:sp>
        <p:nvSpPr>
          <p:cNvPr id="6" name="Tijdelijke aanduiding voor inhoud 5">
            <a:extLst>
              <a:ext uri="{FF2B5EF4-FFF2-40B4-BE49-F238E27FC236}">
                <a16:creationId xmlns:a16="http://schemas.microsoft.com/office/drawing/2014/main" id="{6DA9852D-4ABC-46A6-8761-62A741EDF3E7}"/>
              </a:ext>
            </a:extLst>
          </p:cNvPr>
          <p:cNvSpPr>
            <a:spLocks noGrp="1"/>
          </p:cNvSpPr>
          <p:nvPr>
            <p:ph sz="quarter" idx="4" hasCustomPrompt="1"/>
          </p:nvPr>
        </p:nvSpPr>
        <p:spPr>
          <a:xfrm>
            <a:off x="6240775" y="3144158"/>
            <a:ext cx="5040000" cy="3024000"/>
          </a:xfrm>
        </p:spPr>
        <p:txBody>
          <a:bodyPr/>
          <a:lstStyle>
            <a:lvl1pPr>
              <a:defRPr/>
            </a:lvl1pPr>
          </a:lstStyle>
          <a:p>
            <a:pPr lvl="0"/>
            <a:r>
              <a:rPr lang="nl-NL" dirty="0"/>
              <a:t>Typ hier je tekst of kies een andere inhoud</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 name="Titel 9">
            <a:extLst>
              <a:ext uri="{FF2B5EF4-FFF2-40B4-BE49-F238E27FC236}">
                <a16:creationId xmlns:a16="http://schemas.microsoft.com/office/drawing/2014/main" id="{7F213124-F947-445A-9FB6-FD0F45BF6039}"/>
              </a:ext>
            </a:extLst>
          </p:cNvPr>
          <p:cNvSpPr>
            <a:spLocks noGrp="1"/>
          </p:cNvSpPr>
          <p:nvPr>
            <p:ph type="title" hasCustomPrompt="1"/>
          </p:nvPr>
        </p:nvSpPr>
        <p:spPr/>
        <p:txBody>
          <a:bodyPr/>
          <a:lstStyle>
            <a:lvl1pPr>
              <a:defRPr/>
            </a:lvl1pPr>
          </a:lstStyle>
          <a:p>
            <a:r>
              <a:rPr lang="nl-NL" dirty="0"/>
              <a:t>Vergelijking</a:t>
            </a:r>
          </a:p>
        </p:txBody>
      </p:sp>
      <p:sp>
        <p:nvSpPr>
          <p:cNvPr id="7" name="Tijdelijke aanduiding voor tekst 14">
            <a:extLst>
              <a:ext uri="{FF2B5EF4-FFF2-40B4-BE49-F238E27FC236}">
                <a16:creationId xmlns:a16="http://schemas.microsoft.com/office/drawing/2014/main" id="{2CE0542F-6E38-44A0-B5BF-6711976F2B62}"/>
              </a:ext>
            </a:extLst>
          </p:cNvPr>
          <p:cNvSpPr>
            <a:spLocks noGrp="1"/>
          </p:cNvSpPr>
          <p:nvPr>
            <p:ph type="body" sz="quarter" idx="12" hasCustomPrompt="1"/>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wrap="square" lIns="918000" rIns="360000" anchor="ctr">
            <a:noAutofit/>
          </a:bodyPr>
          <a:lstStyle>
            <a:lvl1pPr marL="0" indent="0">
              <a:buFont typeface="+mj-lt"/>
              <a:buNone/>
              <a:defRPr sz="1600" cap="all" spc="0" baseline="0">
                <a:solidFill>
                  <a:schemeClr val="bg1"/>
                </a:solidFill>
                <a:latin typeface="Filson Soft" panose="00000800000000000000" pitchFamily="50" charset="0"/>
              </a:defRPr>
            </a:lvl1pPr>
            <a:lvl2pPr marL="0" indent="0">
              <a:buFont typeface="+mj-lt"/>
              <a:buNone/>
              <a:defRPr sz="2000" cap="none" baseline="0">
                <a:solidFill>
                  <a:schemeClr val="bg1"/>
                </a:solidFill>
                <a:latin typeface="Filson Soft" panose="00000800000000000000" pitchFamily="50" charset="0"/>
              </a:defRPr>
            </a:lvl2pPr>
            <a:lvl3pPr marL="0" indent="0">
              <a:buFont typeface="+mj-lt"/>
              <a:buNone/>
              <a:defRPr sz="2000" cap="none" baseline="0">
                <a:solidFill>
                  <a:schemeClr val="bg1"/>
                </a:solidFill>
                <a:latin typeface="Filson Soft" panose="00000800000000000000" pitchFamily="50" charset="0"/>
              </a:defRPr>
            </a:lvl3pPr>
            <a:lvl4pPr marL="0" indent="0">
              <a:buFont typeface="+mj-lt"/>
              <a:buNone/>
              <a:defRPr sz="2000" cap="none" baseline="0">
                <a:solidFill>
                  <a:schemeClr val="bg1"/>
                </a:solidFill>
                <a:latin typeface="Filson Soft" panose="00000800000000000000" pitchFamily="50" charset="0"/>
              </a:defRPr>
            </a:lvl4pPr>
            <a:lvl5pPr marL="0" indent="0">
              <a:buFont typeface="+mj-lt"/>
              <a:buNone/>
              <a:defRPr sz="2000" cap="none" baseline="0">
                <a:solidFill>
                  <a:schemeClr val="bg1"/>
                </a:solidFill>
                <a:latin typeface="Filson Soft" panose="00000800000000000000" pitchFamily="50" charset="0"/>
              </a:defRPr>
            </a:lvl5pPr>
            <a:lvl6pPr marL="0" indent="0">
              <a:spcBef>
                <a:spcPts val="600"/>
              </a:spcBef>
              <a:buFont typeface="+mj-lt"/>
              <a:buNone/>
              <a:defRPr sz="2000" cap="none" baseline="0">
                <a:solidFill>
                  <a:schemeClr val="bg1"/>
                </a:solidFill>
                <a:latin typeface="Filson Soft" panose="00000800000000000000" pitchFamily="50" charset="0"/>
              </a:defRPr>
            </a:lvl6pPr>
            <a:lvl7pPr marL="0" indent="0">
              <a:spcBef>
                <a:spcPts val="600"/>
              </a:spcBef>
              <a:buFont typeface="+mj-lt"/>
              <a:buNone/>
              <a:defRPr sz="2000" cap="none" baseline="0">
                <a:solidFill>
                  <a:schemeClr val="bg1"/>
                </a:solidFill>
                <a:latin typeface="Filson Soft" panose="00000800000000000000" pitchFamily="50" charset="0"/>
              </a:defRPr>
            </a:lvl7pPr>
            <a:lvl8pPr marL="0" indent="0">
              <a:spcBef>
                <a:spcPts val="600"/>
              </a:spcBef>
              <a:buFont typeface="+mj-lt"/>
              <a:buNone/>
              <a:defRPr sz="2000" i="0" cap="none" baseline="0">
                <a:solidFill>
                  <a:schemeClr val="bg1"/>
                </a:solidFill>
                <a:latin typeface="Filson Soft" panose="00000800000000000000" pitchFamily="50" charset="0"/>
              </a:defRPr>
            </a:lvl8pPr>
            <a:lvl9pPr marL="0" indent="0">
              <a:buFont typeface="+mj-lt"/>
              <a:buNone/>
              <a:defRPr sz="2000" cap="none" baseline="0">
                <a:solidFill>
                  <a:schemeClr val="bg1"/>
                </a:solidFill>
                <a:latin typeface="Filson Soft" panose="00000800000000000000" pitchFamily="50" charset="0"/>
              </a:defRPr>
            </a:lvl9pPr>
          </a:lstStyle>
          <a:p>
            <a:pPr lvl="0"/>
            <a:r>
              <a:rPr lang="nl-NL" noProof="0"/>
              <a:t>Thematitel</a:t>
            </a:r>
          </a:p>
        </p:txBody>
      </p:sp>
      <p:sp>
        <p:nvSpPr>
          <p:cNvPr id="8" name="Tekst">
            <a:extLst>
              <a:ext uri="{FF2B5EF4-FFF2-40B4-BE49-F238E27FC236}">
                <a16:creationId xmlns:a16="http://schemas.microsoft.com/office/drawing/2014/main" id="{53943184-0AD4-4BF4-A0AB-1CFCA295830A}"/>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Twee teksten</a:t>
            </a:r>
          </a:p>
          <a:p>
            <a:pPr marL="358775" indent="-358775">
              <a:spcBef>
                <a:spcPts val="400"/>
              </a:spcBef>
            </a:pPr>
            <a:r>
              <a:rPr lang="nl-NL" sz="1000" dirty="0">
                <a:solidFill>
                  <a:srgbClr val="969696"/>
                </a:solidFill>
              </a:rPr>
              <a:t>	Twee tabellen</a:t>
            </a:r>
          </a:p>
          <a:p>
            <a:pPr marL="358775" indent="-358775">
              <a:spcBef>
                <a:spcPts val="400"/>
              </a:spcBef>
            </a:pPr>
            <a:r>
              <a:rPr lang="nl-NL" sz="1000" dirty="0">
                <a:solidFill>
                  <a:srgbClr val="969696"/>
                </a:solidFill>
              </a:rPr>
              <a:t>	Twee grafieken</a:t>
            </a:r>
          </a:p>
          <a:p>
            <a:pPr marL="358775" indent="-358775">
              <a:spcBef>
                <a:spcPts val="400"/>
              </a:spcBef>
            </a:pPr>
            <a:r>
              <a:rPr lang="nl-NL" sz="1000" dirty="0">
                <a:solidFill>
                  <a:srgbClr val="969696"/>
                </a:solidFill>
              </a:rPr>
              <a:t>	Twee keer SmartArt</a:t>
            </a:r>
          </a:p>
          <a:p>
            <a:pPr marL="182563" indent="-182563">
              <a:spcBef>
                <a:spcPts val="400"/>
              </a:spcBef>
              <a:buFont typeface="Wingdings" panose="05000000000000000000" pitchFamily="2" charset="2"/>
              <a:buChar char="ü"/>
            </a:pPr>
            <a:r>
              <a:rPr lang="nl-NL" sz="1000" dirty="0">
                <a:solidFill>
                  <a:srgbClr val="969696"/>
                </a:solidFill>
              </a:rPr>
              <a:t>En elke combinatie van boven-staande</a:t>
            </a:r>
          </a:p>
          <a:p>
            <a:pPr marL="0" indent="0">
              <a:spcBef>
                <a:spcPts val="400"/>
              </a:spcBef>
              <a:buFont typeface="Wingdings" panose="05000000000000000000" pitchFamily="2" charset="2"/>
              <a:buNone/>
            </a:pPr>
            <a:r>
              <a:rPr lang="nl-NL" sz="1000" dirty="0">
                <a:solidFill>
                  <a:srgbClr val="969696"/>
                </a:solidFill>
              </a:rPr>
              <a:t>Gebruik deze indeling </a:t>
            </a:r>
            <a:r>
              <a:rPr lang="nl-NL" sz="1000" b="1" dirty="0">
                <a:solidFill>
                  <a:srgbClr val="969696"/>
                </a:solidFill>
              </a:rPr>
              <a:t>niet </a:t>
            </a:r>
            <a:r>
              <a:rPr lang="nl-NL" sz="1000" dirty="0">
                <a:solidFill>
                  <a:srgbClr val="969696"/>
                </a:solidFill>
              </a:rPr>
              <a:t>voor</a:t>
            </a:r>
          </a:p>
          <a:p>
            <a:pPr marL="171450" indent="-171450">
              <a:spcBef>
                <a:spcPts val="400"/>
              </a:spcBef>
              <a:buFont typeface="Wingdings" panose="05000000000000000000" pitchFamily="2" charset="2"/>
              <a:buChar char=""/>
            </a:pPr>
            <a:r>
              <a:rPr lang="nl-NL" sz="1000" dirty="0">
                <a:solidFill>
                  <a:srgbClr val="969696"/>
                </a:solidFill>
              </a:rPr>
              <a:t>Foto’s</a:t>
            </a:r>
          </a:p>
          <a:p>
            <a:pPr marL="171450" indent="-171450">
              <a:spcBef>
                <a:spcPts val="400"/>
              </a:spcBef>
              <a:buFont typeface="Wingdings" panose="05000000000000000000" pitchFamily="2" charset="2"/>
              <a:buChar char=""/>
            </a:pPr>
            <a:r>
              <a:rPr lang="nl-NL" sz="1000" dirty="0">
                <a:solidFill>
                  <a:srgbClr val="969696"/>
                </a:solidFill>
              </a:rPr>
              <a:t>Videos </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9" name="lijn">
            <a:extLst>
              <a:ext uri="{FF2B5EF4-FFF2-40B4-BE49-F238E27FC236}">
                <a16:creationId xmlns:a16="http://schemas.microsoft.com/office/drawing/2014/main" id="{387FB160-788F-4168-85C0-DEAE3C72F25F}"/>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11" name="Kop">
            <a:extLst>
              <a:ext uri="{FF2B5EF4-FFF2-40B4-BE49-F238E27FC236}">
                <a16:creationId xmlns:a16="http://schemas.microsoft.com/office/drawing/2014/main" id="{C2666075-22EC-432E-A011-8A0D7A709E78}"/>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Vergelijking-indeling met thematitel</a:t>
            </a:r>
          </a:p>
        </p:txBody>
      </p:sp>
      <p:grpSp>
        <p:nvGrpSpPr>
          <p:cNvPr id="12" name="Groep 11">
            <a:extLst>
              <a:ext uri="{FF2B5EF4-FFF2-40B4-BE49-F238E27FC236}">
                <a16:creationId xmlns:a16="http://schemas.microsoft.com/office/drawing/2014/main" id="{3BD1B994-91D0-467D-85AA-338CFD1122A2}"/>
              </a:ext>
            </a:extLst>
          </p:cNvPr>
          <p:cNvGrpSpPr/>
          <p:nvPr userDrawn="1"/>
        </p:nvGrpSpPr>
        <p:grpSpPr>
          <a:xfrm>
            <a:off x="-1182097" y="1152475"/>
            <a:ext cx="239820" cy="206187"/>
            <a:chOff x="2205412" y="2637945"/>
            <a:chExt cx="1078860" cy="927557"/>
          </a:xfrm>
        </p:grpSpPr>
        <p:sp>
          <p:nvSpPr>
            <p:cNvPr id="13" name="Rechthoek 12">
              <a:extLst>
                <a:ext uri="{FF2B5EF4-FFF2-40B4-BE49-F238E27FC236}">
                  <a16:creationId xmlns:a16="http://schemas.microsoft.com/office/drawing/2014/main" id="{70903869-5245-4B27-A201-0156DC92BDDA}"/>
                </a:ext>
              </a:extLst>
            </p:cNvPr>
            <p:cNvSpPr/>
            <p:nvPr/>
          </p:nvSpPr>
          <p:spPr>
            <a:xfrm>
              <a:off x="2205412" y="2637945"/>
              <a:ext cx="1078860" cy="927557"/>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4" name="Rechthoek 13">
              <a:extLst>
                <a:ext uri="{FF2B5EF4-FFF2-40B4-BE49-F238E27FC236}">
                  <a16:creationId xmlns:a16="http://schemas.microsoft.com/office/drawing/2014/main" id="{521E099A-5A66-4B7B-9374-E9DBEAB3BF78}"/>
                </a:ext>
              </a:extLst>
            </p:cNvPr>
            <p:cNvSpPr/>
            <p:nvPr/>
          </p:nvSpPr>
          <p:spPr>
            <a:xfrm>
              <a:off x="2236227"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5" name="Rechthoek 14">
              <a:extLst>
                <a:ext uri="{FF2B5EF4-FFF2-40B4-BE49-F238E27FC236}">
                  <a16:creationId xmlns:a16="http://schemas.microsoft.com/office/drawing/2014/main" id="{76A3A907-223A-44FB-87F6-E9CE3B88398C}"/>
                </a:ext>
              </a:extLst>
            </p:cNvPr>
            <p:cNvSpPr/>
            <p:nvPr/>
          </p:nvSpPr>
          <p:spPr>
            <a:xfrm>
              <a:off x="2583671"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6" name="Rechthoek 15">
              <a:extLst>
                <a:ext uri="{FF2B5EF4-FFF2-40B4-BE49-F238E27FC236}">
                  <a16:creationId xmlns:a16="http://schemas.microsoft.com/office/drawing/2014/main" id="{06CE573F-E91D-4F3D-8A8E-24422F9F0FC5}"/>
                </a:ext>
              </a:extLst>
            </p:cNvPr>
            <p:cNvSpPr/>
            <p:nvPr/>
          </p:nvSpPr>
          <p:spPr>
            <a:xfrm>
              <a:off x="2931116"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7" name="Rechthoek 16">
              <a:extLst>
                <a:ext uri="{FF2B5EF4-FFF2-40B4-BE49-F238E27FC236}">
                  <a16:creationId xmlns:a16="http://schemas.microsoft.com/office/drawing/2014/main" id="{B2A0C7AF-18B5-438F-AE9A-89A8D488E45B}"/>
                </a:ext>
              </a:extLst>
            </p:cNvPr>
            <p:cNvSpPr/>
            <p:nvPr/>
          </p:nvSpPr>
          <p:spPr>
            <a:xfrm>
              <a:off x="2236227"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8" name="Rechthoek 17">
              <a:extLst>
                <a:ext uri="{FF2B5EF4-FFF2-40B4-BE49-F238E27FC236}">
                  <a16:creationId xmlns:a16="http://schemas.microsoft.com/office/drawing/2014/main" id="{F12CC55A-B09B-464C-9259-85256CA9BE5A}"/>
                </a:ext>
              </a:extLst>
            </p:cNvPr>
            <p:cNvSpPr/>
            <p:nvPr/>
          </p:nvSpPr>
          <p:spPr>
            <a:xfrm>
              <a:off x="2583671"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9" name="Rechthoek 18">
              <a:extLst>
                <a:ext uri="{FF2B5EF4-FFF2-40B4-BE49-F238E27FC236}">
                  <a16:creationId xmlns:a16="http://schemas.microsoft.com/office/drawing/2014/main" id="{DB7B7DE0-30EF-4544-8CAE-6F035430F5D6}"/>
                </a:ext>
              </a:extLst>
            </p:cNvPr>
            <p:cNvSpPr/>
            <p:nvPr/>
          </p:nvSpPr>
          <p:spPr>
            <a:xfrm>
              <a:off x="2931116"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0" name="Rechthoek 19">
              <a:extLst>
                <a:ext uri="{FF2B5EF4-FFF2-40B4-BE49-F238E27FC236}">
                  <a16:creationId xmlns:a16="http://schemas.microsoft.com/office/drawing/2014/main" id="{F1BA5C33-7E0A-4EA1-B76A-779145BA3FF6}"/>
                </a:ext>
              </a:extLst>
            </p:cNvPr>
            <p:cNvSpPr/>
            <p:nvPr/>
          </p:nvSpPr>
          <p:spPr>
            <a:xfrm>
              <a:off x="2236227"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1" name="Rechthoek 20">
              <a:extLst>
                <a:ext uri="{FF2B5EF4-FFF2-40B4-BE49-F238E27FC236}">
                  <a16:creationId xmlns:a16="http://schemas.microsoft.com/office/drawing/2014/main" id="{27732137-E25A-43C9-AD90-BBBA6E038B39}"/>
                </a:ext>
              </a:extLst>
            </p:cNvPr>
            <p:cNvSpPr/>
            <p:nvPr/>
          </p:nvSpPr>
          <p:spPr>
            <a:xfrm>
              <a:off x="2583671"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2" name="Rechthoek 21">
              <a:extLst>
                <a:ext uri="{FF2B5EF4-FFF2-40B4-BE49-F238E27FC236}">
                  <a16:creationId xmlns:a16="http://schemas.microsoft.com/office/drawing/2014/main" id="{1A0D337F-E41A-403C-9177-B0AC7EFF76D1}"/>
                </a:ext>
              </a:extLst>
            </p:cNvPr>
            <p:cNvSpPr/>
            <p:nvPr/>
          </p:nvSpPr>
          <p:spPr>
            <a:xfrm>
              <a:off x="2931116"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3" name="Rechthoek 22">
              <a:extLst>
                <a:ext uri="{FF2B5EF4-FFF2-40B4-BE49-F238E27FC236}">
                  <a16:creationId xmlns:a16="http://schemas.microsoft.com/office/drawing/2014/main" id="{AEAB377B-E5CC-4F9F-94A0-84F25EBC84EF}"/>
                </a:ext>
              </a:extLst>
            </p:cNvPr>
            <p:cNvSpPr/>
            <p:nvPr/>
          </p:nvSpPr>
          <p:spPr>
            <a:xfrm>
              <a:off x="2236227"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4" name="Rechthoek 23">
              <a:extLst>
                <a:ext uri="{FF2B5EF4-FFF2-40B4-BE49-F238E27FC236}">
                  <a16:creationId xmlns:a16="http://schemas.microsoft.com/office/drawing/2014/main" id="{88C2C09E-650C-42F7-BC24-4900441738B0}"/>
                </a:ext>
              </a:extLst>
            </p:cNvPr>
            <p:cNvSpPr/>
            <p:nvPr/>
          </p:nvSpPr>
          <p:spPr>
            <a:xfrm>
              <a:off x="2583671"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5" name="Rechthoek 24">
              <a:extLst>
                <a:ext uri="{FF2B5EF4-FFF2-40B4-BE49-F238E27FC236}">
                  <a16:creationId xmlns:a16="http://schemas.microsoft.com/office/drawing/2014/main" id="{6344AC37-FE7E-489E-ADFA-DC3E62149636}"/>
                </a:ext>
              </a:extLst>
            </p:cNvPr>
            <p:cNvSpPr/>
            <p:nvPr/>
          </p:nvSpPr>
          <p:spPr>
            <a:xfrm>
              <a:off x="2931116"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26" name="Groep 25">
            <a:extLst>
              <a:ext uri="{FF2B5EF4-FFF2-40B4-BE49-F238E27FC236}">
                <a16:creationId xmlns:a16="http://schemas.microsoft.com/office/drawing/2014/main" id="{D82CD04C-0912-4053-8995-54824547887F}"/>
              </a:ext>
            </a:extLst>
          </p:cNvPr>
          <p:cNvGrpSpPr/>
          <p:nvPr userDrawn="1"/>
        </p:nvGrpSpPr>
        <p:grpSpPr>
          <a:xfrm>
            <a:off x="-1182097" y="1478378"/>
            <a:ext cx="219470" cy="229396"/>
            <a:chOff x="5190309" y="1444562"/>
            <a:chExt cx="987313" cy="1031965"/>
          </a:xfrm>
        </p:grpSpPr>
        <p:sp>
          <p:nvSpPr>
            <p:cNvPr id="27" name="Rechthoek 26">
              <a:extLst>
                <a:ext uri="{FF2B5EF4-FFF2-40B4-BE49-F238E27FC236}">
                  <a16:creationId xmlns:a16="http://schemas.microsoft.com/office/drawing/2014/main" id="{5AE568F4-D81B-4A4B-B9F4-D5FC11D709EC}"/>
                </a:ext>
              </a:extLst>
            </p:cNvPr>
            <p:cNvSpPr/>
            <p:nvPr/>
          </p:nvSpPr>
          <p:spPr>
            <a:xfrm>
              <a:off x="5190309" y="1753716"/>
              <a:ext cx="300445" cy="722811"/>
            </a:xfrm>
            <a:prstGeom prst="rect">
              <a:avLst/>
            </a:prstGeom>
            <a:solidFill>
              <a:srgbClr val="0070C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8" name="Rechthoek 27">
              <a:extLst>
                <a:ext uri="{FF2B5EF4-FFF2-40B4-BE49-F238E27FC236}">
                  <a16:creationId xmlns:a16="http://schemas.microsoft.com/office/drawing/2014/main" id="{2E3EE1A9-5047-44C7-8931-96E3610A85D8}"/>
                </a:ext>
              </a:extLst>
            </p:cNvPr>
            <p:cNvSpPr/>
            <p:nvPr/>
          </p:nvSpPr>
          <p:spPr>
            <a:xfrm>
              <a:off x="5533743" y="1444562"/>
              <a:ext cx="300445" cy="1031965"/>
            </a:xfrm>
            <a:prstGeom prst="rect">
              <a:avLst/>
            </a:prstGeom>
            <a:solidFill>
              <a:srgbClr val="FFC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9" name="Rechthoek 28">
              <a:extLst>
                <a:ext uri="{FF2B5EF4-FFF2-40B4-BE49-F238E27FC236}">
                  <a16:creationId xmlns:a16="http://schemas.microsoft.com/office/drawing/2014/main" id="{C4E30044-7D5C-47AB-B4A9-D7CFA35D375B}"/>
                </a:ext>
              </a:extLst>
            </p:cNvPr>
            <p:cNvSpPr/>
            <p:nvPr/>
          </p:nvSpPr>
          <p:spPr>
            <a:xfrm>
              <a:off x="5877177" y="1649213"/>
              <a:ext cx="300445" cy="82731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30" name="Groep 29">
            <a:extLst>
              <a:ext uri="{FF2B5EF4-FFF2-40B4-BE49-F238E27FC236}">
                <a16:creationId xmlns:a16="http://schemas.microsoft.com/office/drawing/2014/main" id="{C80FE337-AC1C-4BCE-92A9-33B1C924AD31}"/>
              </a:ext>
            </a:extLst>
          </p:cNvPr>
          <p:cNvGrpSpPr/>
          <p:nvPr userDrawn="1"/>
        </p:nvGrpSpPr>
        <p:grpSpPr>
          <a:xfrm>
            <a:off x="-1182097" y="1866790"/>
            <a:ext cx="273422" cy="210629"/>
            <a:chOff x="6729721" y="2637945"/>
            <a:chExt cx="1230025" cy="947543"/>
          </a:xfrm>
        </p:grpSpPr>
        <p:sp>
          <p:nvSpPr>
            <p:cNvPr id="31" name="Vrije vorm: vorm 30">
              <a:extLst>
                <a:ext uri="{FF2B5EF4-FFF2-40B4-BE49-F238E27FC236}">
                  <a16:creationId xmlns:a16="http://schemas.microsoft.com/office/drawing/2014/main" id="{EAE548AE-C0A7-4599-BB46-6807E6736370}"/>
                </a:ext>
              </a:extLst>
            </p:cNvPr>
            <p:cNvSpPr/>
            <p:nvPr/>
          </p:nvSpPr>
          <p:spPr>
            <a:xfrm>
              <a:off x="6729721" y="2637945"/>
              <a:ext cx="1072266" cy="722673"/>
            </a:xfrm>
            <a:custGeom>
              <a:avLst/>
              <a:gdLst>
                <a:gd name="connsiteX0" fmla="*/ 0 w 1072266"/>
                <a:gd name="connsiteY0" fmla="*/ 0 h 722673"/>
                <a:gd name="connsiteX1" fmla="*/ 763572 w 1072266"/>
                <a:gd name="connsiteY1" fmla="*/ 0 h 722673"/>
                <a:gd name="connsiteX2" fmla="*/ 1072266 w 1072266"/>
                <a:gd name="connsiteY2" fmla="*/ 353780 h 722673"/>
                <a:gd name="connsiteX3" fmla="*/ 423867 w 1072266"/>
                <a:gd name="connsiteY3" fmla="*/ 353780 h 722673"/>
                <a:gd name="connsiteX4" fmla="*/ 423867 w 1072266"/>
                <a:gd name="connsiteY4" fmla="*/ 722673 h 722673"/>
                <a:gd name="connsiteX5" fmla="*/ 0 w 1072266"/>
                <a:gd name="connsiteY5" fmla="*/ 722673 h 722673"/>
                <a:gd name="connsiteX6" fmla="*/ 315288 w 1072266"/>
                <a:gd name="connsiteY6" fmla="*/ 361337 h 72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266" h="722673">
                  <a:moveTo>
                    <a:pt x="0" y="0"/>
                  </a:moveTo>
                  <a:lnTo>
                    <a:pt x="763572" y="0"/>
                  </a:lnTo>
                  <a:lnTo>
                    <a:pt x="1072266" y="353780"/>
                  </a:lnTo>
                  <a:lnTo>
                    <a:pt x="423867" y="353780"/>
                  </a:lnTo>
                  <a:lnTo>
                    <a:pt x="423867" y="722673"/>
                  </a:lnTo>
                  <a:lnTo>
                    <a:pt x="0" y="722673"/>
                  </a:lnTo>
                  <a:lnTo>
                    <a:pt x="315288" y="361337"/>
                  </a:lnTo>
                  <a:close/>
                </a:path>
              </a:pathLst>
            </a:custGeom>
            <a:solidFill>
              <a:srgbClr val="008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2" name="Rechthoek 31">
              <a:extLst>
                <a:ext uri="{FF2B5EF4-FFF2-40B4-BE49-F238E27FC236}">
                  <a16:creationId xmlns:a16="http://schemas.microsoft.com/office/drawing/2014/main" id="{867078BF-73E7-40E5-A4ED-BFE91A1CA63A}"/>
                </a:ext>
              </a:extLst>
            </p:cNvPr>
            <p:cNvSpPr/>
            <p:nvPr/>
          </p:nvSpPr>
          <p:spPr>
            <a:xfrm>
              <a:off x="7183492" y="3019744"/>
              <a:ext cx="776254" cy="56574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3" name="Rechthoek 32">
              <a:extLst>
                <a:ext uri="{FF2B5EF4-FFF2-40B4-BE49-F238E27FC236}">
                  <a16:creationId xmlns:a16="http://schemas.microsoft.com/office/drawing/2014/main" id="{1E2995D2-43DA-4F68-A0BD-D5A38DAB2998}"/>
                </a:ext>
              </a:extLst>
            </p:cNvPr>
            <p:cNvSpPr/>
            <p:nvPr/>
          </p:nvSpPr>
          <p:spPr>
            <a:xfrm>
              <a:off x="7206101" y="3039836"/>
              <a:ext cx="731036" cy="525560"/>
            </a:xfrm>
            <a:prstGeom prst="rect">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4" name="Rechthoek 33">
              <a:extLst>
                <a:ext uri="{FF2B5EF4-FFF2-40B4-BE49-F238E27FC236}">
                  <a16:creationId xmlns:a16="http://schemas.microsoft.com/office/drawing/2014/main" id="{9099187D-55E8-497E-844A-30CB7F615743}"/>
                </a:ext>
              </a:extLst>
            </p:cNvPr>
            <p:cNvSpPr/>
            <p:nvPr/>
          </p:nvSpPr>
          <p:spPr>
            <a:xfrm>
              <a:off x="7328479" y="3177340"/>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5" name="Rechthoek 34">
              <a:extLst>
                <a:ext uri="{FF2B5EF4-FFF2-40B4-BE49-F238E27FC236}">
                  <a16:creationId xmlns:a16="http://schemas.microsoft.com/office/drawing/2014/main" id="{B7C3FBFA-BB8D-4DB0-8A0E-76FE619C134D}"/>
                </a:ext>
              </a:extLst>
            </p:cNvPr>
            <p:cNvSpPr/>
            <p:nvPr/>
          </p:nvSpPr>
          <p:spPr>
            <a:xfrm>
              <a:off x="7492722" y="3177340"/>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6" name="Rechthoek 35">
              <a:extLst>
                <a:ext uri="{FF2B5EF4-FFF2-40B4-BE49-F238E27FC236}">
                  <a16:creationId xmlns:a16="http://schemas.microsoft.com/office/drawing/2014/main" id="{E5A6BD2E-E4A2-41F3-B99B-785162CF001E}"/>
                </a:ext>
              </a:extLst>
            </p:cNvPr>
            <p:cNvSpPr/>
            <p:nvPr/>
          </p:nvSpPr>
          <p:spPr>
            <a:xfrm>
              <a:off x="7328479" y="328480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7" name="Rechthoek 36">
              <a:extLst>
                <a:ext uri="{FF2B5EF4-FFF2-40B4-BE49-F238E27FC236}">
                  <a16:creationId xmlns:a16="http://schemas.microsoft.com/office/drawing/2014/main" id="{904F2537-01F1-4290-8260-11BDCF03D8EF}"/>
                </a:ext>
              </a:extLst>
            </p:cNvPr>
            <p:cNvSpPr/>
            <p:nvPr/>
          </p:nvSpPr>
          <p:spPr>
            <a:xfrm>
              <a:off x="7492722" y="328480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8" name="Rechthoek 37">
              <a:extLst>
                <a:ext uri="{FF2B5EF4-FFF2-40B4-BE49-F238E27FC236}">
                  <a16:creationId xmlns:a16="http://schemas.microsoft.com/office/drawing/2014/main" id="{F323757C-B01B-42E1-908C-B875F3969ECA}"/>
                </a:ext>
              </a:extLst>
            </p:cNvPr>
            <p:cNvSpPr/>
            <p:nvPr/>
          </p:nvSpPr>
          <p:spPr>
            <a:xfrm>
              <a:off x="7328479" y="339226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9" name="Rechthoek 38">
              <a:extLst>
                <a:ext uri="{FF2B5EF4-FFF2-40B4-BE49-F238E27FC236}">
                  <a16:creationId xmlns:a16="http://schemas.microsoft.com/office/drawing/2014/main" id="{A02C29B9-BED0-4E98-9CA7-774DF5E7CEAC}"/>
                </a:ext>
              </a:extLst>
            </p:cNvPr>
            <p:cNvSpPr/>
            <p:nvPr/>
          </p:nvSpPr>
          <p:spPr>
            <a:xfrm>
              <a:off x="7492722" y="339226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40" name="Groep 39">
            <a:extLst>
              <a:ext uri="{FF2B5EF4-FFF2-40B4-BE49-F238E27FC236}">
                <a16:creationId xmlns:a16="http://schemas.microsoft.com/office/drawing/2014/main" id="{CCBC51CA-D0C6-45E4-9C6B-7C8BFABB0D05}"/>
              </a:ext>
            </a:extLst>
          </p:cNvPr>
          <p:cNvGrpSpPr/>
          <p:nvPr userDrawn="1"/>
        </p:nvGrpSpPr>
        <p:grpSpPr>
          <a:xfrm>
            <a:off x="12283438" y="191192"/>
            <a:ext cx="2396411" cy="5252166"/>
            <a:chOff x="12283438" y="191192"/>
            <a:chExt cx="2396411" cy="5252166"/>
          </a:xfrm>
        </p:grpSpPr>
        <p:cxnSp>
          <p:nvCxnSpPr>
            <p:cNvPr id="41" name="lijn">
              <a:extLst>
                <a:ext uri="{FF2B5EF4-FFF2-40B4-BE49-F238E27FC236}">
                  <a16:creationId xmlns:a16="http://schemas.microsoft.com/office/drawing/2014/main" id="{B9397FF1-68D1-4E17-BA7B-6509B2669DB6}"/>
                </a:ext>
              </a:extLst>
            </p:cNvPr>
            <p:cNvCxnSpPr>
              <a:cxnSpLocks/>
            </p:cNvCxnSpPr>
            <p:nvPr userDrawn="1"/>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42" name="Kop">
              <a:extLst>
                <a:ext uri="{FF2B5EF4-FFF2-40B4-BE49-F238E27FC236}">
                  <a16:creationId xmlns:a16="http://schemas.microsoft.com/office/drawing/2014/main" id="{A02EEE69-0761-474F-B3F2-2D5318D796C5}"/>
                </a:ext>
              </a:extLst>
            </p:cNvPr>
            <p:cNvSpPr/>
            <p:nvPr userDrawn="1"/>
          </p:nvSpPr>
          <p:spPr>
            <a:xfrm>
              <a:off x="12303585" y="191192"/>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BULLETS EN TEKSTNIVEAUS</a:t>
              </a:r>
            </a:p>
          </p:txBody>
        </p:sp>
        <p:sp>
          <p:nvSpPr>
            <p:cNvPr id="43" name="Tekst">
              <a:extLst>
                <a:ext uri="{FF2B5EF4-FFF2-40B4-BE49-F238E27FC236}">
                  <a16:creationId xmlns:a16="http://schemas.microsoft.com/office/drawing/2014/main" id="{74EA2DA5-336E-4418-B8AD-1A43506B81F0}"/>
                </a:ext>
              </a:extLst>
            </p:cNvPr>
            <p:cNvSpPr/>
            <p:nvPr userDrawn="1"/>
          </p:nvSpPr>
          <p:spPr>
            <a:xfrm>
              <a:off x="12300266" y="522579"/>
              <a:ext cx="2376264" cy="1573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Je kunt bullets, genummerde lijsten en kopjes oproepen door het tekstniveau aan te passen.</a:t>
              </a:r>
            </a:p>
            <a:p>
              <a:pPr marL="0" indent="0">
                <a:spcBef>
                  <a:spcPts val="700"/>
                </a:spcBef>
                <a:buFont typeface="Wingdings" panose="05000000000000000000" pitchFamily="2" charset="2"/>
                <a:buNone/>
              </a:pPr>
              <a:r>
                <a:rPr lang="nl-NL" sz="1000" dirty="0">
                  <a:solidFill>
                    <a:srgbClr val="969696"/>
                  </a:solidFill>
                </a:rPr>
                <a:t>Gebruik hiervoor onder </a:t>
              </a:r>
              <a:r>
                <a:rPr lang="nl-NL" sz="1000" i="1" dirty="0">
                  <a:solidFill>
                    <a:srgbClr val="969696"/>
                  </a:solidFill>
                </a:rPr>
                <a:t>Start</a:t>
              </a:r>
              <a:r>
                <a:rPr lang="nl-NL" sz="1000" dirty="0">
                  <a:solidFill>
                    <a:srgbClr val="969696"/>
                  </a:solidFill>
                </a:rPr>
                <a:t> de volgende knoppen: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verhogen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verlagen</a:t>
              </a:r>
            </a:p>
            <a:p>
              <a:pPr marL="449263" indent="-449263">
                <a:spcBef>
                  <a:spcPts val="700"/>
                </a:spcBef>
                <a:buFont typeface="Wingdings" panose="05000000000000000000" pitchFamily="2" charset="2"/>
                <a:buNone/>
                <a:tabLst/>
              </a:pPr>
              <a:r>
                <a:rPr lang="nl-NL" sz="1000" dirty="0">
                  <a:solidFill>
                    <a:srgbClr val="969696"/>
                  </a:solidFill>
                </a:rPr>
                <a:t>De tekstniveaus van Sensire:</a:t>
              </a:r>
            </a:p>
            <a:p>
              <a:pPr marL="0" indent="0">
                <a:spcBef>
                  <a:spcPts val="700"/>
                </a:spcBef>
                <a:buFont typeface="Wingdings" panose="05000000000000000000" pitchFamily="2" charset="2"/>
                <a:buNone/>
              </a:pPr>
              <a:endParaRPr lang="nl-NL" sz="1000" dirty="0">
                <a:solidFill>
                  <a:srgbClr val="969696"/>
                </a:solidFill>
              </a:endParaRPr>
            </a:p>
          </p:txBody>
        </p:sp>
        <p:grpSp>
          <p:nvGrpSpPr>
            <p:cNvPr id="44" name="Groep icoon niveau omhoog">
              <a:extLst>
                <a:ext uri="{FF2B5EF4-FFF2-40B4-BE49-F238E27FC236}">
                  <a16:creationId xmlns:a16="http://schemas.microsoft.com/office/drawing/2014/main" id="{CB5B0F02-7FC9-44AB-97EA-B94F548A3C8B}"/>
                </a:ext>
              </a:extLst>
            </p:cNvPr>
            <p:cNvGrpSpPr/>
            <p:nvPr userDrawn="1"/>
          </p:nvGrpSpPr>
          <p:grpSpPr>
            <a:xfrm>
              <a:off x="12283438" y="1472721"/>
              <a:ext cx="319620" cy="281856"/>
              <a:chOff x="12308835" y="1778184"/>
              <a:chExt cx="350662" cy="309229"/>
            </a:xfrm>
          </p:grpSpPr>
          <p:sp>
            <p:nvSpPr>
              <p:cNvPr id="57" name="Rechthoek: afgeronde hoeken 56">
                <a:extLst>
                  <a:ext uri="{FF2B5EF4-FFF2-40B4-BE49-F238E27FC236}">
                    <a16:creationId xmlns:a16="http://schemas.microsoft.com/office/drawing/2014/main" id="{6714BEDA-E22B-4598-97C0-DB886576584F}"/>
                  </a:ext>
                </a:extLst>
              </p:cNvPr>
              <p:cNvSpPr/>
              <p:nvPr userDrawn="1"/>
            </p:nvSpPr>
            <p:spPr>
              <a:xfrm>
                <a:off x="12308835" y="1778184"/>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afgeronde hoeken 57">
                <a:extLst>
                  <a:ext uri="{FF2B5EF4-FFF2-40B4-BE49-F238E27FC236}">
                    <a16:creationId xmlns:a16="http://schemas.microsoft.com/office/drawing/2014/main" id="{BE3397F5-4BC3-4243-A195-201105B3082F}"/>
                  </a:ext>
                </a:extLst>
              </p:cNvPr>
              <p:cNvSpPr/>
              <p:nvPr userDrawn="1"/>
            </p:nvSpPr>
            <p:spPr>
              <a:xfrm>
                <a:off x="12308835" y="2067173"/>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afgeronde hoeken 58">
                <a:extLst>
                  <a:ext uri="{FF2B5EF4-FFF2-40B4-BE49-F238E27FC236}">
                    <a16:creationId xmlns:a16="http://schemas.microsoft.com/office/drawing/2014/main" id="{608C8C0F-07CB-4D56-B560-D06B5E7EB62C}"/>
                  </a:ext>
                </a:extLst>
              </p:cNvPr>
              <p:cNvSpPr/>
              <p:nvPr userDrawn="1"/>
            </p:nvSpPr>
            <p:spPr>
              <a:xfrm>
                <a:off x="12484166" y="183598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afgeronde hoeken 59">
                <a:extLst>
                  <a:ext uri="{FF2B5EF4-FFF2-40B4-BE49-F238E27FC236}">
                    <a16:creationId xmlns:a16="http://schemas.microsoft.com/office/drawing/2014/main" id="{CB4DED4C-8984-45C3-A875-A50B13F363E4}"/>
                  </a:ext>
                </a:extLst>
              </p:cNvPr>
              <p:cNvSpPr/>
              <p:nvPr userDrawn="1"/>
            </p:nvSpPr>
            <p:spPr>
              <a:xfrm>
                <a:off x="12484166" y="189378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afgeronde hoeken 60">
                <a:extLst>
                  <a:ext uri="{FF2B5EF4-FFF2-40B4-BE49-F238E27FC236}">
                    <a16:creationId xmlns:a16="http://schemas.microsoft.com/office/drawing/2014/main" id="{79E150D4-2B4F-4B3E-ACD5-E3CA9662CF77}"/>
                  </a:ext>
                </a:extLst>
              </p:cNvPr>
              <p:cNvSpPr/>
              <p:nvPr userDrawn="1"/>
            </p:nvSpPr>
            <p:spPr>
              <a:xfrm>
                <a:off x="12484166" y="195157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Rechthoek: afgeronde hoeken 61">
                <a:extLst>
                  <a:ext uri="{FF2B5EF4-FFF2-40B4-BE49-F238E27FC236}">
                    <a16:creationId xmlns:a16="http://schemas.microsoft.com/office/drawing/2014/main" id="{134DD1A6-EE53-4D5C-A83E-04C96624825B}"/>
                  </a:ext>
                </a:extLst>
              </p:cNvPr>
              <p:cNvSpPr/>
              <p:nvPr userDrawn="1"/>
            </p:nvSpPr>
            <p:spPr>
              <a:xfrm>
                <a:off x="12484166" y="200937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Pijl: punthaak 62">
                <a:extLst>
                  <a:ext uri="{FF2B5EF4-FFF2-40B4-BE49-F238E27FC236}">
                    <a16:creationId xmlns:a16="http://schemas.microsoft.com/office/drawing/2014/main" id="{CAAA8515-38CF-4D78-822C-CDFC905993B1}"/>
                  </a:ext>
                </a:extLst>
              </p:cNvPr>
              <p:cNvSpPr/>
              <p:nvPr userDrawn="1"/>
            </p:nvSpPr>
            <p:spPr>
              <a:xfrm>
                <a:off x="12339332" y="1856222"/>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4" name="Rechthoek: afgeronde hoeken 63">
                <a:extLst>
                  <a:ext uri="{FF2B5EF4-FFF2-40B4-BE49-F238E27FC236}">
                    <a16:creationId xmlns:a16="http://schemas.microsoft.com/office/drawing/2014/main" id="{7A5D7839-B295-4B5E-9749-17C90A0BFA75}"/>
                  </a:ext>
                </a:extLst>
              </p:cNvPr>
              <p:cNvSpPr/>
              <p:nvPr userDrawn="1"/>
            </p:nvSpPr>
            <p:spPr>
              <a:xfrm>
                <a:off x="12308835" y="1914020"/>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5" name="Groep icoon niveau omlaag">
              <a:extLst>
                <a:ext uri="{FF2B5EF4-FFF2-40B4-BE49-F238E27FC236}">
                  <a16:creationId xmlns:a16="http://schemas.microsoft.com/office/drawing/2014/main" id="{1ECD6FF6-975F-4B8B-9EBC-263466D3EBF9}"/>
                </a:ext>
              </a:extLst>
            </p:cNvPr>
            <p:cNvGrpSpPr/>
            <p:nvPr userDrawn="1"/>
          </p:nvGrpSpPr>
          <p:grpSpPr>
            <a:xfrm>
              <a:off x="12283438" y="1873604"/>
              <a:ext cx="319620" cy="281856"/>
              <a:chOff x="12308835" y="2310849"/>
              <a:chExt cx="350662" cy="309229"/>
            </a:xfrm>
          </p:grpSpPr>
          <p:sp>
            <p:nvSpPr>
              <p:cNvPr id="49" name="Rechthoek: afgeronde hoeken 48">
                <a:extLst>
                  <a:ext uri="{FF2B5EF4-FFF2-40B4-BE49-F238E27FC236}">
                    <a16:creationId xmlns:a16="http://schemas.microsoft.com/office/drawing/2014/main" id="{9136DFEE-AF1B-40E5-851D-0221358816FC}"/>
                  </a:ext>
                </a:extLst>
              </p:cNvPr>
              <p:cNvSpPr/>
              <p:nvPr userDrawn="1"/>
            </p:nvSpPr>
            <p:spPr>
              <a:xfrm>
                <a:off x="12308835" y="2310849"/>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afgeronde hoeken 49">
                <a:extLst>
                  <a:ext uri="{FF2B5EF4-FFF2-40B4-BE49-F238E27FC236}">
                    <a16:creationId xmlns:a16="http://schemas.microsoft.com/office/drawing/2014/main" id="{6E12A311-4612-4AB8-B435-CB34321F6B49}"/>
                  </a:ext>
                </a:extLst>
              </p:cNvPr>
              <p:cNvSpPr/>
              <p:nvPr userDrawn="1"/>
            </p:nvSpPr>
            <p:spPr>
              <a:xfrm>
                <a:off x="12308835" y="2599838"/>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afgeronde hoeken 50">
                <a:extLst>
                  <a:ext uri="{FF2B5EF4-FFF2-40B4-BE49-F238E27FC236}">
                    <a16:creationId xmlns:a16="http://schemas.microsoft.com/office/drawing/2014/main" id="{9AFF424E-0E63-4BD4-8803-42BAA05CFD3E}"/>
                  </a:ext>
                </a:extLst>
              </p:cNvPr>
              <p:cNvSpPr/>
              <p:nvPr userDrawn="1"/>
            </p:nvSpPr>
            <p:spPr>
              <a:xfrm>
                <a:off x="12484166" y="236864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afgeronde hoeken 51">
                <a:extLst>
                  <a:ext uri="{FF2B5EF4-FFF2-40B4-BE49-F238E27FC236}">
                    <a16:creationId xmlns:a16="http://schemas.microsoft.com/office/drawing/2014/main" id="{75B837B0-4B3E-4210-97F0-CB26DC95D60D}"/>
                  </a:ext>
                </a:extLst>
              </p:cNvPr>
              <p:cNvSpPr/>
              <p:nvPr userDrawn="1"/>
            </p:nvSpPr>
            <p:spPr>
              <a:xfrm>
                <a:off x="12484166" y="242644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afgeronde hoeken 52">
                <a:extLst>
                  <a:ext uri="{FF2B5EF4-FFF2-40B4-BE49-F238E27FC236}">
                    <a16:creationId xmlns:a16="http://schemas.microsoft.com/office/drawing/2014/main" id="{5C7EE09D-8D6B-453A-BEC5-C309597804A5}"/>
                  </a:ext>
                </a:extLst>
              </p:cNvPr>
              <p:cNvSpPr/>
              <p:nvPr userDrawn="1"/>
            </p:nvSpPr>
            <p:spPr>
              <a:xfrm>
                <a:off x="12484166" y="248424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afgeronde hoeken 53">
                <a:extLst>
                  <a:ext uri="{FF2B5EF4-FFF2-40B4-BE49-F238E27FC236}">
                    <a16:creationId xmlns:a16="http://schemas.microsoft.com/office/drawing/2014/main" id="{3E316AC2-8145-4CC5-943E-669E492FFDD7}"/>
                  </a:ext>
                </a:extLst>
              </p:cNvPr>
              <p:cNvSpPr/>
              <p:nvPr userDrawn="1"/>
            </p:nvSpPr>
            <p:spPr>
              <a:xfrm>
                <a:off x="12484166" y="254204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Pijl: punthaak 54">
                <a:extLst>
                  <a:ext uri="{FF2B5EF4-FFF2-40B4-BE49-F238E27FC236}">
                    <a16:creationId xmlns:a16="http://schemas.microsoft.com/office/drawing/2014/main" id="{518D6F22-7DDF-42BC-B4FF-BBCD46A15BF0}"/>
                  </a:ext>
                </a:extLst>
              </p:cNvPr>
              <p:cNvSpPr/>
              <p:nvPr userDrawn="1"/>
            </p:nvSpPr>
            <p:spPr>
              <a:xfrm rot="10800000">
                <a:off x="12308835" y="2388887"/>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6" name="Rechthoek: afgeronde hoeken 55">
                <a:extLst>
                  <a:ext uri="{FF2B5EF4-FFF2-40B4-BE49-F238E27FC236}">
                    <a16:creationId xmlns:a16="http://schemas.microsoft.com/office/drawing/2014/main" id="{8C084BD2-CC8D-4751-ACFF-6026AEB39D18}"/>
                  </a:ext>
                </a:extLst>
              </p:cNvPr>
              <p:cNvSpPr/>
              <p:nvPr userDrawn="1"/>
            </p:nvSpPr>
            <p:spPr>
              <a:xfrm rot="10800000">
                <a:off x="12351819" y="2446685"/>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6" name="Tijdelijke aanduiding voor tekst 3">
              <a:extLst>
                <a:ext uri="{FF2B5EF4-FFF2-40B4-BE49-F238E27FC236}">
                  <a16:creationId xmlns:a16="http://schemas.microsoft.com/office/drawing/2014/main" id="{FED38D00-905C-434B-93DB-1A32772B28C2}"/>
                </a:ext>
              </a:extLst>
            </p:cNvPr>
            <p:cNvSpPr txBox="1">
              <a:spLocks/>
            </p:cNvSpPr>
            <p:nvPr/>
          </p:nvSpPr>
          <p:spPr>
            <a:xfrm>
              <a:off x="12311235" y="2565163"/>
              <a:ext cx="2365295" cy="2269195"/>
            </a:xfrm>
            <a:prstGeom prst="rect">
              <a:avLst/>
            </a:prstGeom>
            <a:solidFill>
              <a:schemeClr val="bg2"/>
            </a:solidFill>
          </p:spPr>
          <p:txBody>
            <a:bodyPr lIns="108000" tIns="0" rIns="0" bIns="0"/>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357188" indent="-357188" algn="l" defTabSz="914400" rtl="0" eaLnBrk="1" latinLnBrk="0" hangingPunct="1">
                <a:lnSpc>
                  <a:spcPct val="100000"/>
                </a:lnSpc>
                <a:spcBef>
                  <a:spcPts val="600"/>
                </a:spcBef>
                <a:buClr>
                  <a:schemeClr val="accent1"/>
                </a:buClr>
                <a:buFont typeface="+mj-lt"/>
                <a:buAutoNum type="arabicPeriod"/>
                <a:defRPr sz="1800" kern="1200">
                  <a:solidFill>
                    <a:schemeClr val="tx1"/>
                  </a:solidFill>
                  <a:latin typeface="+mn-lt"/>
                  <a:ea typeface="+mn-ea"/>
                  <a:cs typeface="+mn-cs"/>
                </a:defRPr>
              </a:lvl2pPr>
              <a:lvl3pPr marL="715963" indent="-357188" algn="l" defTabSz="914400" rtl="0" eaLnBrk="1" latinLnBrk="0" hangingPunct="1">
                <a:lnSpc>
                  <a:spcPct val="100000"/>
                </a:lnSpc>
                <a:spcBef>
                  <a:spcPts val="0"/>
                </a:spcBef>
                <a:buClr>
                  <a:schemeClr val="accent1"/>
                </a:buClr>
                <a:buFont typeface="+mj-lt"/>
                <a:buAutoNum type="alphaLcPeriod"/>
                <a:defRPr sz="1600" kern="1200">
                  <a:solidFill>
                    <a:schemeClr val="tx1"/>
                  </a:solidFill>
                  <a:latin typeface="+mn-lt"/>
                  <a:ea typeface="+mn-ea"/>
                  <a:cs typeface="+mn-cs"/>
                </a:defRPr>
              </a:lvl3pPr>
              <a:lvl4pPr marL="357188" indent="-357188" algn="l" defTabSz="914400" rtl="0" eaLnBrk="1" latinLnBrk="0" hangingPunct="1">
                <a:lnSpc>
                  <a:spcPct val="100000"/>
                </a:lnSpc>
                <a:spcBef>
                  <a:spcPts val="600"/>
                </a:spcBef>
                <a:buClr>
                  <a:schemeClr val="accent1"/>
                </a:buClr>
                <a:buFont typeface="ARS Maquette Pro" panose="02000603000000020004" pitchFamily="50" charset="0"/>
                <a:buChar char="–"/>
                <a:defRPr sz="1800" kern="1200">
                  <a:solidFill>
                    <a:schemeClr val="tx1"/>
                  </a:solidFill>
                  <a:latin typeface="+mn-lt"/>
                  <a:ea typeface="+mn-ea"/>
                  <a:cs typeface="+mn-cs"/>
                </a:defRPr>
              </a:lvl4pPr>
              <a:lvl5pPr marL="715963" indent="-269875" algn="l" defTabSz="15240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6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kern="1200">
                  <a:solidFill>
                    <a:schemeClr val="accent6"/>
                  </a:solidFill>
                  <a:latin typeface="+mn-lt"/>
                  <a:ea typeface="+mn-ea"/>
                  <a:cs typeface="+mn-cs"/>
                </a:defRPr>
              </a:lvl9pPr>
            </a:lstStyle>
            <a:p>
              <a:r>
                <a:rPr lang="nl-NL" sz="1050" dirty="0"/>
                <a:t>Eerste niveau</a:t>
              </a:r>
            </a:p>
            <a:p>
              <a:pPr lvl="1"/>
              <a:r>
                <a:rPr lang="nl-NL" sz="1050" dirty="0"/>
                <a:t>Tweede niveau</a:t>
              </a:r>
            </a:p>
            <a:p>
              <a:pPr lvl="2"/>
              <a:r>
                <a:rPr lang="nl-NL" sz="1000" dirty="0"/>
                <a:t>Derde niveau</a:t>
              </a:r>
            </a:p>
            <a:p>
              <a:pPr lvl="3"/>
              <a:r>
                <a:rPr lang="nl-NL" sz="1050" dirty="0"/>
                <a:t>Vierde niveau</a:t>
              </a:r>
            </a:p>
            <a:p>
              <a:pPr lvl="4"/>
              <a:r>
                <a:rPr lang="nl-NL" sz="1000" dirty="0"/>
                <a:t>Vijfde niveau</a:t>
              </a:r>
            </a:p>
            <a:p>
              <a:pPr lvl="5"/>
              <a:r>
                <a:rPr lang="nl-NL" sz="1050" dirty="0"/>
                <a:t>Zesde niveau</a:t>
              </a:r>
            </a:p>
            <a:p>
              <a:pPr lvl="6"/>
              <a:r>
                <a:rPr lang="nl-NL" sz="1050" dirty="0"/>
                <a:t>Zevende niveau</a:t>
              </a:r>
            </a:p>
            <a:p>
              <a:pPr lvl="7"/>
              <a:r>
                <a:rPr lang="nl-NL" sz="1000" dirty="0"/>
                <a:t>Achtste niveau</a:t>
              </a:r>
            </a:p>
            <a:p>
              <a:pPr lvl="8"/>
              <a:r>
                <a:rPr lang="nl-NL" sz="1050" dirty="0"/>
                <a:t>Negende niveau</a:t>
              </a:r>
            </a:p>
          </p:txBody>
        </p:sp>
        <p:pic>
          <p:nvPicPr>
            <p:cNvPr id="47" name="Afbeelding 46">
              <a:extLst>
                <a:ext uri="{FF2B5EF4-FFF2-40B4-BE49-F238E27FC236}">
                  <a16:creationId xmlns:a16="http://schemas.microsoft.com/office/drawing/2014/main" id="{C26F5E36-E977-40A0-94F7-3BE6AA78835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918" r="1"/>
            <a:stretch/>
          </p:blipFill>
          <p:spPr>
            <a:xfrm>
              <a:off x="12311235" y="5011111"/>
              <a:ext cx="559726" cy="432247"/>
            </a:xfrm>
            <a:prstGeom prst="rect">
              <a:avLst/>
            </a:prstGeom>
          </p:spPr>
        </p:pic>
        <p:sp>
          <p:nvSpPr>
            <p:cNvPr id="48" name="Tekst">
              <a:extLst>
                <a:ext uri="{FF2B5EF4-FFF2-40B4-BE49-F238E27FC236}">
                  <a16:creationId xmlns:a16="http://schemas.microsoft.com/office/drawing/2014/main" id="{BD769EB5-BEAF-4448-B772-C9B8546F574D}"/>
                </a:ext>
              </a:extLst>
            </p:cNvPr>
            <p:cNvSpPr/>
            <p:nvPr/>
          </p:nvSpPr>
          <p:spPr>
            <a:xfrm>
              <a:off x="12300266" y="5011111"/>
              <a:ext cx="2376264" cy="4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623888" indent="-623888">
                <a:spcBef>
                  <a:spcPts val="700"/>
                </a:spcBef>
                <a:buFont typeface="Wingdings" panose="05000000000000000000" pitchFamily="2" charset="2"/>
                <a:buNone/>
                <a:tabLst/>
              </a:pPr>
              <a:r>
                <a:rPr lang="nl-NL" sz="1000" dirty="0">
                  <a:solidFill>
                    <a:srgbClr val="969696"/>
                  </a:solidFill>
                </a:rPr>
                <a:t>	Vergroot of verklein tekst met behulp van deze knoppen. </a:t>
              </a:r>
            </a:p>
          </p:txBody>
        </p:sp>
      </p:grpSp>
    </p:spTree>
    <p:extLst>
      <p:ext uri="{BB962C8B-B14F-4D97-AF65-F5344CB8AC3E}">
        <p14:creationId xmlns:p14="http://schemas.microsoft.com/office/powerpoint/2010/main" val="4263341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047">
          <p15:clr>
            <a:srgbClr val="9FCC3B"/>
          </p15:clr>
        </p15:guide>
        <p15:guide id="2" orient="horz" pos="1752">
          <p15:clr>
            <a:srgbClr val="9FCC3B"/>
          </p15:clr>
        </p15:guide>
        <p15:guide id="3" orient="horz" pos="1162">
          <p15:clr>
            <a:srgbClr val="9FCC3B"/>
          </p15:clr>
        </p15:guide>
        <p15:guide id="4" orient="horz" pos="572">
          <p15:clr>
            <a:srgbClr val="9FCC3B"/>
          </p15:clr>
        </p15:guide>
        <p15:guide id="5" orient="horz" pos="3884">
          <p15:clr>
            <a:srgbClr val="9FCC3B"/>
          </p15:clr>
        </p15:guide>
        <p15:guide id="6" pos="3931">
          <p15:clr>
            <a:srgbClr val="9FCC3B"/>
          </p15:clr>
        </p15:guide>
        <p15:guide id="7" pos="4656">
          <p15:clr>
            <a:srgbClr val="9FCC3B"/>
          </p15:clr>
        </p15:guide>
        <p15:guide id="8" pos="7106">
          <p15:clr>
            <a:srgbClr val="9FCC3B"/>
          </p15:clr>
        </p15:guide>
        <p15:guide id="9" pos="3749">
          <p15:clr>
            <a:srgbClr val="9FCC3B"/>
          </p15:clr>
        </p15:guide>
        <p15:guide id="10" pos="574">
          <p15:clr>
            <a:srgbClr val="9FCC3B"/>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elijking van drie">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10B8EBE-D1FD-40AD-B182-0386E536BDC1}"/>
              </a:ext>
            </a:extLst>
          </p:cNvPr>
          <p:cNvSpPr>
            <a:spLocks noGrp="1"/>
          </p:cNvSpPr>
          <p:nvPr>
            <p:ph type="body" idx="1" hasCustomPrompt="1"/>
          </p:nvPr>
        </p:nvSpPr>
        <p:spPr>
          <a:xfrm>
            <a:off x="911225" y="2206624"/>
            <a:ext cx="3095625" cy="936626"/>
          </a:xfrm>
        </p:spPr>
        <p:txBody>
          <a:bodyPr bIns="154800" anchor="b"/>
          <a:lstStyle>
            <a:lvl1pPr marL="0" indent="0">
              <a:buNone/>
              <a:defRPr sz="1800" b="0" cap="all" baseline="0">
                <a:solidFill>
                  <a:schemeClr val="accent1"/>
                </a:solidFill>
                <a:latin typeface="Filson Soft" panose="000008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dirty="0"/>
              <a:t>Kopje 1</a:t>
            </a:r>
          </a:p>
        </p:txBody>
      </p:sp>
      <p:sp>
        <p:nvSpPr>
          <p:cNvPr id="4" name="Tijdelijke aanduiding voor inhoud 3">
            <a:extLst>
              <a:ext uri="{FF2B5EF4-FFF2-40B4-BE49-F238E27FC236}">
                <a16:creationId xmlns:a16="http://schemas.microsoft.com/office/drawing/2014/main" id="{29E05FE7-2245-42F9-AB59-751CA0B8F277}"/>
              </a:ext>
            </a:extLst>
          </p:cNvPr>
          <p:cNvSpPr>
            <a:spLocks noGrp="1"/>
          </p:cNvSpPr>
          <p:nvPr>
            <p:ph sz="half" idx="2" hasCustomPrompt="1"/>
          </p:nvPr>
        </p:nvSpPr>
        <p:spPr>
          <a:xfrm>
            <a:off x="911225" y="3143250"/>
            <a:ext cx="3095625" cy="3022600"/>
          </a:xfrm>
        </p:spPr>
        <p:txBody>
          <a:bodyPr/>
          <a:lstStyle>
            <a:lvl1pPr>
              <a:defRPr sz="1800"/>
            </a:lvl1pPr>
            <a:lvl2pPr>
              <a:defRPr sz="1800"/>
            </a:lvl2pPr>
            <a:lvl3pPr>
              <a:defRPr sz="1600"/>
            </a:lvl3pPr>
            <a:lvl4pPr>
              <a:defRPr sz="1800"/>
            </a:lvl4pPr>
            <a:lvl5pPr>
              <a:defRPr sz="1600"/>
            </a:lvl5pPr>
            <a:lvl6pPr>
              <a:defRPr sz="1800"/>
            </a:lvl6pPr>
            <a:lvl7pPr>
              <a:defRPr sz="1800"/>
            </a:lvl7pPr>
            <a:lvl8pPr>
              <a:defRPr sz="1600"/>
            </a:lvl8pPr>
            <a:lvl9pPr>
              <a:defRPr sz="1800"/>
            </a:lvl9pPr>
          </a:lstStyle>
          <a:p>
            <a:pPr lvl="0"/>
            <a:r>
              <a:rPr lang="nl-NL" noProof="0" dirty="0"/>
              <a:t>Typ hier je tekst of kies een andere inhoud</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a:t>
            </a:r>
          </a:p>
          <a:p>
            <a:pPr lvl="7"/>
            <a:r>
              <a:rPr lang="nl-NL" noProof="0" dirty="0"/>
              <a:t>Achtste niveau</a:t>
            </a:r>
          </a:p>
          <a:p>
            <a:pPr lvl="8"/>
            <a:r>
              <a:rPr lang="nl-NL" noProof="0" dirty="0"/>
              <a:t>Negende niveau</a:t>
            </a:r>
          </a:p>
        </p:txBody>
      </p:sp>
      <p:sp>
        <p:nvSpPr>
          <p:cNvPr id="5" name="Tijdelijke aanduiding voor tekst 4">
            <a:extLst>
              <a:ext uri="{FF2B5EF4-FFF2-40B4-BE49-F238E27FC236}">
                <a16:creationId xmlns:a16="http://schemas.microsoft.com/office/drawing/2014/main" id="{ECE6C453-8228-4B0C-AF65-8B8E93EB4152}"/>
              </a:ext>
            </a:extLst>
          </p:cNvPr>
          <p:cNvSpPr>
            <a:spLocks noGrp="1"/>
          </p:cNvSpPr>
          <p:nvPr>
            <p:ph type="body" sz="quarter" idx="3" hasCustomPrompt="1"/>
          </p:nvPr>
        </p:nvSpPr>
        <p:spPr>
          <a:xfrm>
            <a:off x="4555291" y="2206624"/>
            <a:ext cx="3095162" cy="936626"/>
          </a:xfrm>
        </p:spPr>
        <p:txBody>
          <a:bodyPr bIns="154800" anchor="b"/>
          <a:lstStyle>
            <a:lvl1pPr marL="0" indent="0">
              <a:buNone/>
              <a:defRPr sz="1800" b="0" cap="all" baseline="0">
                <a:solidFill>
                  <a:schemeClr val="accent1"/>
                </a:solidFill>
                <a:latin typeface="Filson Soft" panose="000008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a:t>Kopje 2</a:t>
            </a:r>
          </a:p>
        </p:txBody>
      </p:sp>
      <p:sp>
        <p:nvSpPr>
          <p:cNvPr id="6" name="Tijdelijke aanduiding voor inhoud 5">
            <a:extLst>
              <a:ext uri="{FF2B5EF4-FFF2-40B4-BE49-F238E27FC236}">
                <a16:creationId xmlns:a16="http://schemas.microsoft.com/office/drawing/2014/main" id="{6DA9852D-4ABC-46A6-8761-62A741EDF3E7}"/>
              </a:ext>
            </a:extLst>
          </p:cNvPr>
          <p:cNvSpPr>
            <a:spLocks noGrp="1"/>
          </p:cNvSpPr>
          <p:nvPr>
            <p:ph sz="quarter" idx="4" hasCustomPrompt="1"/>
          </p:nvPr>
        </p:nvSpPr>
        <p:spPr>
          <a:xfrm>
            <a:off x="4555291" y="3143250"/>
            <a:ext cx="3095162" cy="3022600"/>
          </a:xfrm>
        </p:spPr>
        <p:txBody>
          <a:bodyPr/>
          <a:lstStyle>
            <a:lvl1pPr>
              <a:defRPr sz="1800"/>
            </a:lvl1pPr>
            <a:lvl2pPr>
              <a:defRPr sz="1800"/>
            </a:lvl2pPr>
            <a:lvl3pPr>
              <a:defRPr sz="1600"/>
            </a:lvl3pPr>
            <a:lvl4pPr>
              <a:defRPr sz="1800"/>
            </a:lvl4pPr>
            <a:lvl5pPr>
              <a:defRPr sz="1600"/>
            </a:lvl5pPr>
            <a:lvl6pPr>
              <a:defRPr sz="1800"/>
            </a:lvl6pPr>
            <a:lvl7pPr>
              <a:defRPr sz="1800"/>
            </a:lvl7pPr>
            <a:lvl8pPr>
              <a:defRPr sz="1600"/>
            </a:lvl8pPr>
            <a:lvl9pPr>
              <a:defRPr sz="1800"/>
            </a:lvl9pPr>
          </a:lstStyle>
          <a:p>
            <a:pPr lvl="0"/>
            <a:r>
              <a:rPr lang="nl-NL" noProof="0"/>
              <a:t>Typ hier je tekst of kies een andere inhoud</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a:t>
            </a:r>
          </a:p>
          <a:p>
            <a:pPr lvl="7"/>
            <a:r>
              <a:rPr lang="nl-NL" noProof="0"/>
              <a:t>Achtste niveau</a:t>
            </a:r>
          </a:p>
          <a:p>
            <a:pPr lvl="8"/>
            <a:r>
              <a:rPr lang="nl-NL" noProof="0"/>
              <a:t>Negende niveau</a:t>
            </a:r>
          </a:p>
        </p:txBody>
      </p:sp>
      <p:sp>
        <p:nvSpPr>
          <p:cNvPr id="10" name="Titel 9">
            <a:extLst>
              <a:ext uri="{FF2B5EF4-FFF2-40B4-BE49-F238E27FC236}">
                <a16:creationId xmlns:a16="http://schemas.microsoft.com/office/drawing/2014/main" id="{7F213124-F947-445A-9FB6-FD0F45BF6039}"/>
              </a:ext>
            </a:extLst>
          </p:cNvPr>
          <p:cNvSpPr>
            <a:spLocks noGrp="1"/>
          </p:cNvSpPr>
          <p:nvPr>
            <p:ph type="title" hasCustomPrompt="1"/>
          </p:nvPr>
        </p:nvSpPr>
        <p:spPr>
          <a:xfrm>
            <a:off x="911225" y="908049"/>
            <a:ext cx="10369549" cy="996951"/>
          </a:xfrm>
        </p:spPr>
        <p:txBody>
          <a:bodyPr/>
          <a:lstStyle>
            <a:lvl1pPr>
              <a:defRPr/>
            </a:lvl1pPr>
          </a:lstStyle>
          <a:p>
            <a:r>
              <a:rPr lang="nl-NL" noProof="0" dirty="0"/>
              <a:t>Vergelijking van drie</a:t>
            </a:r>
          </a:p>
        </p:txBody>
      </p:sp>
      <p:sp>
        <p:nvSpPr>
          <p:cNvPr id="7" name="Tijdelijke aanduiding voor tekst 4">
            <a:extLst>
              <a:ext uri="{FF2B5EF4-FFF2-40B4-BE49-F238E27FC236}">
                <a16:creationId xmlns:a16="http://schemas.microsoft.com/office/drawing/2014/main" id="{1BD8F1E5-9440-4842-8106-88844A324310}"/>
              </a:ext>
            </a:extLst>
          </p:cNvPr>
          <p:cNvSpPr>
            <a:spLocks noGrp="1"/>
          </p:cNvSpPr>
          <p:nvPr>
            <p:ph type="body" sz="quarter" idx="10" hasCustomPrompt="1"/>
          </p:nvPr>
        </p:nvSpPr>
        <p:spPr>
          <a:xfrm>
            <a:off x="8198894" y="2206624"/>
            <a:ext cx="3095162" cy="936626"/>
          </a:xfrm>
        </p:spPr>
        <p:txBody>
          <a:bodyPr bIns="154800" anchor="b"/>
          <a:lstStyle>
            <a:lvl1pPr marL="0" indent="0">
              <a:buNone/>
              <a:defRPr sz="1800" b="0" cap="all" baseline="0">
                <a:solidFill>
                  <a:schemeClr val="accent1"/>
                </a:solidFill>
                <a:latin typeface="Filson Soft" panose="000008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a:t>Kopje 3</a:t>
            </a:r>
          </a:p>
        </p:txBody>
      </p:sp>
      <p:sp>
        <p:nvSpPr>
          <p:cNvPr id="8" name="Tijdelijke aanduiding voor inhoud 5">
            <a:extLst>
              <a:ext uri="{FF2B5EF4-FFF2-40B4-BE49-F238E27FC236}">
                <a16:creationId xmlns:a16="http://schemas.microsoft.com/office/drawing/2014/main" id="{3B3C2278-ABAE-403D-86EF-B52BBBEAA84C}"/>
              </a:ext>
            </a:extLst>
          </p:cNvPr>
          <p:cNvSpPr>
            <a:spLocks noGrp="1"/>
          </p:cNvSpPr>
          <p:nvPr>
            <p:ph sz="quarter" idx="11" hasCustomPrompt="1"/>
          </p:nvPr>
        </p:nvSpPr>
        <p:spPr>
          <a:xfrm>
            <a:off x="8198894" y="3143250"/>
            <a:ext cx="3095162" cy="3022600"/>
          </a:xfrm>
        </p:spPr>
        <p:txBody>
          <a:bodyPr/>
          <a:lstStyle>
            <a:lvl1pPr>
              <a:defRPr sz="1800"/>
            </a:lvl1pPr>
            <a:lvl2pPr>
              <a:defRPr sz="1800"/>
            </a:lvl2pPr>
            <a:lvl3pPr>
              <a:defRPr sz="1600"/>
            </a:lvl3pPr>
            <a:lvl4pPr>
              <a:defRPr sz="1800"/>
            </a:lvl4pPr>
            <a:lvl5pPr>
              <a:defRPr sz="1600"/>
            </a:lvl5pPr>
            <a:lvl6pPr>
              <a:defRPr sz="1800"/>
            </a:lvl6pPr>
            <a:lvl7pPr>
              <a:defRPr sz="1800"/>
            </a:lvl7pPr>
            <a:lvl8pPr>
              <a:defRPr sz="1600"/>
            </a:lvl8pPr>
            <a:lvl9pPr>
              <a:defRPr sz="1800"/>
            </a:lvl9pPr>
          </a:lstStyle>
          <a:p>
            <a:pPr lvl="0"/>
            <a:r>
              <a:rPr lang="nl-NL" noProof="0"/>
              <a:t>Typ hier je tekst of kies een andere inhoud</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a:t>
            </a:r>
          </a:p>
          <a:p>
            <a:pPr lvl="7"/>
            <a:r>
              <a:rPr lang="nl-NL" noProof="0"/>
              <a:t>Achtste niveau</a:t>
            </a:r>
          </a:p>
          <a:p>
            <a:pPr lvl="8"/>
            <a:r>
              <a:rPr lang="nl-NL" noProof="0"/>
              <a:t>Negende niveau</a:t>
            </a:r>
          </a:p>
        </p:txBody>
      </p:sp>
      <p:sp>
        <p:nvSpPr>
          <p:cNvPr id="9" name="Tijdelijke aanduiding voor tekst 14">
            <a:extLst>
              <a:ext uri="{FF2B5EF4-FFF2-40B4-BE49-F238E27FC236}">
                <a16:creationId xmlns:a16="http://schemas.microsoft.com/office/drawing/2014/main" id="{60ED3C56-3A0A-4F8A-8E81-028E855EE0DE}"/>
              </a:ext>
            </a:extLst>
          </p:cNvPr>
          <p:cNvSpPr>
            <a:spLocks noGrp="1"/>
          </p:cNvSpPr>
          <p:nvPr>
            <p:ph type="body" sz="quarter" idx="12" hasCustomPrompt="1"/>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wrap="square" lIns="918000" rIns="360000" anchor="ctr">
            <a:noAutofit/>
          </a:bodyPr>
          <a:lstStyle>
            <a:lvl1pPr marL="0" indent="0">
              <a:buFont typeface="+mj-lt"/>
              <a:buNone/>
              <a:defRPr sz="1600" cap="all" spc="0" baseline="0">
                <a:solidFill>
                  <a:schemeClr val="bg1"/>
                </a:solidFill>
                <a:latin typeface="Filson Soft" panose="00000800000000000000" pitchFamily="50" charset="0"/>
              </a:defRPr>
            </a:lvl1pPr>
            <a:lvl2pPr marL="0" indent="0">
              <a:buFont typeface="+mj-lt"/>
              <a:buNone/>
              <a:defRPr sz="2000" cap="none" baseline="0">
                <a:solidFill>
                  <a:schemeClr val="bg1"/>
                </a:solidFill>
                <a:latin typeface="Filson Soft" panose="00000800000000000000" pitchFamily="50" charset="0"/>
              </a:defRPr>
            </a:lvl2pPr>
            <a:lvl3pPr marL="0" indent="0">
              <a:buFont typeface="+mj-lt"/>
              <a:buNone/>
              <a:defRPr sz="2000" cap="none" baseline="0">
                <a:solidFill>
                  <a:schemeClr val="bg1"/>
                </a:solidFill>
                <a:latin typeface="Filson Soft" panose="00000800000000000000" pitchFamily="50" charset="0"/>
              </a:defRPr>
            </a:lvl3pPr>
            <a:lvl4pPr marL="0" indent="0">
              <a:buFont typeface="+mj-lt"/>
              <a:buNone/>
              <a:defRPr sz="2000" cap="none" baseline="0">
                <a:solidFill>
                  <a:schemeClr val="bg1"/>
                </a:solidFill>
                <a:latin typeface="Filson Soft" panose="00000800000000000000" pitchFamily="50" charset="0"/>
              </a:defRPr>
            </a:lvl4pPr>
            <a:lvl5pPr marL="0" indent="0">
              <a:buFont typeface="+mj-lt"/>
              <a:buNone/>
              <a:defRPr sz="2000" cap="none" baseline="0">
                <a:solidFill>
                  <a:schemeClr val="bg1"/>
                </a:solidFill>
                <a:latin typeface="Filson Soft" panose="00000800000000000000" pitchFamily="50" charset="0"/>
              </a:defRPr>
            </a:lvl5pPr>
            <a:lvl6pPr marL="0" indent="0">
              <a:spcBef>
                <a:spcPts val="600"/>
              </a:spcBef>
              <a:buFont typeface="+mj-lt"/>
              <a:buNone/>
              <a:defRPr sz="2000" cap="none" baseline="0">
                <a:solidFill>
                  <a:schemeClr val="bg1"/>
                </a:solidFill>
                <a:latin typeface="Filson Soft" panose="00000800000000000000" pitchFamily="50" charset="0"/>
              </a:defRPr>
            </a:lvl6pPr>
            <a:lvl7pPr marL="0" indent="0">
              <a:spcBef>
                <a:spcPts val="600"/>
              </a:spcBef>
              <a:buFont typeface="+mj-lt"/>
              <a:buNone/>
              <a:defRPr sz="2000" cap="none" baseline="0">
                <a:solidFill>
                  <a:schemeClr val="bg1"/>
                </a:solidFill>
                <a:latin typeface="Filson Soft" panose="00000800000000000000" pitchFamily="50" charset="0"/>
              </a:defRPr>
            </a:lvl7pPr>
            <a:lvl8pPr marL="0" indent="0">
              <a:spcBef>
                <a:spcPts val="600"/>
              </a:spcBef>
              <a:buFont typeface="+mj-lt"/>
              <a:buNone/>
              <a:defRPr sz="2000" i="0" cap="none" baseline="0">
                <a:solidFill>
                  <a:schemeClr val="bg1"/>
                </a:solidFill>
                <a:latin typeface="Filson Soft" panose="00000800000000000000" pitchFamily="50" charset="0"/>
              </a:defRPr>
            </a:lvl8pPr>
            <a:lvl9pPr marL="0" indent="0">
              <a:buFont typeface="+mj-lt"/>
              <a:buNone/>
              <a:defRPr sz="2000" cap="none" baseline="0">
                <a:solidFill>
                  <a:schemeClr val="bg1"/>
                </a:solidFill>
                <a:latin typeface="Filson Soft" panose="00000800000000000000" pitchFamily="50" charset="0"/>
              </a:defRPr>
            </a:lvl9pPr>
          </a:lstStyle>
          <a:p>
            <a:pPr lvl="0"/>
            <a:r>
              <a:rPr lang="nl-NL" noProof="0"/>
              <a:t>Thematitel</a:t>
            </a:r>
          </a:p>
        </p:txBody>
      </p:sp>
      <p:sp>
        <p:nvSpPr>
          <p:cNvPr id="11" name="Tekst">
            <a:extLst>
              <a:ext uri="{FF2B5EF4-FFF2-40B4-BE49-F238E27FC236}">
                <a16:creationId xmlns:a16="http://schemas.microsoft.com/office/drawing/2014/main" id="{52AE63DE-9EEB-445C-9622-102AA6A18991}"/>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Twee teksten</a:t>
            </a:r>
          </a:p>
          <a:p>
            <a:pPr marL="358775" indent="-358775">
              <a:spcBef>
                <a:spcPts val="400"/>
              </a:spcBef>
            </a:pPr>
            <a:r>
              <a:rPr lang="nl-NL" sz="1000" dirty="0">
                <a:solidFill>
                  <a:srgbClr val="969696"/>
                </a:solidFill>
              </a:rPr>
              <a:t>	Twee tabellen</a:t>
            </a:r>
          </a:p>
          <a:p>
            <a:pPr marL="358775" indent="-358775">
              <a:spcBef>
                <a:spcPts val="400"/>
              </a:spcBef>
            </a:pPr>
            <a:r>
              <a:rPr lang="nl-NL" sz="1000" dirty="0">
                <a:solidFill>
                  <a:srgbClr val="969696"/>
                </a:solidFill>
              </a:rPr>
              <a:t>	Twee grafieken</a:t>
            </a:r>
          </a:p>
          <a:p>
            <a:pPr marL="358775" indent="-358775">
              <a:spcBef>
                <a:spcPts val="400"/>
              </a:spcBef>
            </a:pPr>
            <a:r>
              <a:rPr lang="nl-NL" sz="1000" dirty="0">
                <a:solidFill>
                  <a:srgbClr val="969696"/>
                </a:solidFill>
              </a:rPr>
              <a:t>	Twee keer SmartArt</a:t>
            </a:r>
          </a:p>
          <a:p>
            <a:pPr marL="182563" indent="-182563">
              <a:spcBef>
                <a:spcPts val="400"/>
              </a:spcBef>
              <a:buFont typeface="Wingdings" panose="05000000000000000000" pitchFamily="2" charset="2"/>
              <a:buChar char="ü"/>
            </a:pPr>
            <a:r>
              <a:rPr lang="nl-NL" sz="1000" dirty="0">
                <a:solidFill>
                  <a:srgbClr val="969696"/>
                </a:solidFill>
              </a:rPr>
              <a:t>En elke combinatie van boven-staande</a:t>
            </a:r>
          </a:p>
          <a:p>
            <a:pPr marL="0" indent="0">
              <a:spcBef>
                <a:spcPts val="400"/>
              </a:spcBef>
              <a:buFont typeface="Wingdings" panose="05000000000000000000" pitchFamily="2" charset="2"/>
              <a:buNone/>
            </a:pPr>
            <a:r>
              <a:rPr lang="nl-NL" sz="1000" dirty="0">
                <a:solidFill>
                  <a:srgbClr val="969696"/>
                </a:solidFill>
              </a:rPr>
              <a:t>Gebruik deze indeling </a:t>
            </a:r>
            <a:r>
              <a:rPr lang="nl-NL" sz="1000" b="1" dirty="0">
                <a:solidFill>
                  <a:srgbClr val="969696"/>
                </a:solidFill>
              </a:rPr>
              <a:t>niet </a:t>
            </a:r>
            <a:r>
              <a:rPr lang="nl-NL" sz="1000" dirty="0">
                <a:solidFill>
                  <a:srgbClr val="969696"/>
                </a:solidFill>
              </a:rPr>
              <a:t>voor</a:t>
            </a:r>
          </a:p>
          <a:p>
            <a:pPr marL="171450" indent="-171450">
              <a:spcBef>
                <a:spcPts val="400"/>
              </a:spcBef>
              <a:buFont typeface="Wingdings" panose="05000000000000000000" pitchFamily="2" charset="2"/>
              <a:buChar char=""/>
            </a:pPr>
            <a:r>
              <a:rPr lang="nl-NL" sz="1000" dirty="0">
                <a:solidFill>
                  <a:srgbClr val="969696"/>
                </a:solidFill>
              </a:rPr>
              <a:t>Foto’s</a:t>
            </a:r>
          </a:p>
          <a:p>
            <a:pPr marL="171450" indent="-171450">
              <a:spcBef>
                <a:spcPts val="400"/>
              </a:spcBef>
              <a:buFont typeface="Wingdings" panose="05000000000000000000" pitchFamily="2" charset="2"/>
              <a:buChar char=""/>
            </a:pPr>
            <a:r>
              <a:rPr lang="nl-NL" sz="1000" dirty="0">
                <a:solidFill>
                  <a:srgbClr val="969696"/>
                </a:solidFill>
              </a:rPr>
              <a:t>videos </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12" name="lijn">
            <a:extLst>
              <a:ext uri="{FF2B5EF4-FFF2-40B4-BE49-F238E27FC236}">
                <a16:creationId xmlns:a16="http://schemas.microsoft.com/office/drawing/2014/main" id="{5F820288-A891-45AC-A4E3-DF5DD7F730D6}"/>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13" name="Kop">
            <a:extLst>
              <a:ext uri="{FF2B5EF4-FFF2-40B4-BE49-F238E27FC236}">
                <a16:creationId xmlns:a16="http://schemas.microsoft.com/office/drawing/2014/main" id="{FAB91D03-00E0-48FE-A036-BFE9234AFF1A}"/>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Vergelijking van drie met thematitel</a:t>
            </a:r>
          </a:p>
        </p:txBody>
      </p:sp>
      <p:grpSp>
        <p:nvGrpSpPr>
          <p:cNvPr id="14" name="Groep 13">
            <a:extLst>
              <a:ext uri="{FF2B5EF4-FFF2-40B4-BE49-F238E27FC236}">
                <a16:creationId xmlns:a16="http://schemas.microsoft.com/office/drawing/2014/main" id="{EAE95C5F-5CB5-4C61-8E1D-2F1BD45AA326}"/>
              </a:ext>
            </a:extLst>
          </p:cNvPr>
          <p:cNvGrpSpPr/>
          <p:nvPr userDrawn="1"/>
        </p:nvGrpSpPr>
        <p:grpSpPr>
          <a:xfrm>
            <a:off x="-1182097" y="1152475"/>
            <a:ext cx="239820" cy="206187"/>
            <a:chOff x="2205412" y="2637945"/>
            <a:chExt cx="1078860" cy="927557"/>
          </a:xfrm>
        </p:grpSpPr>
        <p:sp>
          <p:nvSpPr>
            <p:cNvPr id="15" name="Rechthoek 14">
              <a:extLst>
                <a:ext uri="{FF2B5EF4-FFF2-40B4-BE49-F238E27FC236}">
                  <a16:creationId xmlns:a16="http://schemas.microsoft.com/office/drawing/2014/main" id="{67586C3C-9872-4F38-B5E4-6AFD7E05E545}"/>
                </a:ext>
              </a:extLst>
            </p:cNvPr>
            <p:cNvSpPr/>
            <p:nvPr/>
          </p:nvSpPr>
          <p:spPr>
            <a:xfrm>
              <a:off x="2205412" y="2637945"/>
              <a:ext cx="1078860" cy="927557"/>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6" name="Rechthoek 15">
              <a:extLst>
                <a:ext uri="{FF2B5EF4-FFF2-40B4-BE49-F238E27FC236}">
                  <a16:creationId xmlns:a16="http://schemas.microsoft.com/office/drawing/2014/main" id="{9AB92F75-A6AF-4BC2-9695-C92AE77A9605}"/>
                </a:ext>
              </a:extLst>
            </p:cNvPr>
            <p:cNvSpPr/>
            <p:nvPr/>
          </p:nvSpPr>
          <p:spPr>
            <a:xfrm>
              <a:off x="2236227"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7" name="Rechthoek 16">
              <a:extLst>
                <a:ext uri="{FF2B5EF4-FFF2-40B4-BE49-F238E27FC236}">
                  <a16:creationId xmlns:a16="http://schemas.microsoft.com/office/drawing/2014/main" id="{BBA20715-2257-48F2-A8F1-1E9C984FF4B9}"/>
                </a:ext>
              </a:extLst>
            </p:cNvPr>
            <p:cNvSpPr/>
            <p:nvPr/>
          </p:nvSpPr>
          <p:spPr>
            <a:xfrm>
              <a:off x="2583671"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8" name="Rechthoek 17">
              <a:extLst>
                <a:ext uri="{FF2B5EF4-FFF2-40B4-BE49-F238E27FC236}">
                  <a16:creationId xmlns:a16="http://schemas.microsoft.com/office/drawing/2014/main" id="{1C26E97F-9554-445E-B09E-EF91377634E5}"/>
                </a:ext>
              </a:extLst>
            </p:cNvPr>
            <p:cNvSpPr/>
            <p:nvPr/>
          </p:nvSpPr>
          <p:spPr>
            <a:xfrm>
              <a:off x="2931116"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9" name="Rechthoek 18">
              <a:extLst>
                <a:ext uri="{FF2B5EF4-FFF2-40B4-BE49-F238E27FC236}">
                  <a16:creationId xmlns:a16="http://schemas.microsoft.com/office/drawing/2014/main" id="{39C9F1B8-51F4-4195-8734-F943CE9FC41A}"/>
                </a:ext>
              </a:extLst>
            </p:cNvPr>
            <p:cNvSpPr/>
            <p:nvPr/>
          </p:nvSpPr>
          <p:spPr>
            <a:xfrm>
              <a:off x="2236227"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0" name="Rechthoek 19">
              <a:extLst>
                <a:ext uri="{FF2B5EF4-FFF2-40B4-BE49-F238E27FC236}">
                  <a16:creationId xmlns:a16="http://schemas.microsoft.com/office/drawing/2014/main" id="{DE5C785D-3BAE-42CE-B551-9B96CC09835B}"/>
                </a:ext>
              </a:extLst>
            </p:cNvPr>
            <p:cNvSpPr/>
            <p:nvPr/>
          </p:nvSpPr>
          <p:spPr>
            <a:xfrm>
              <a:off x="2583671"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1" name="Rechthoek 20">
              <a:extLst>
                <a:ext uri="{FF2B5EF4-FFF2-40B4-BE49-F238E27FC236}">
                  <a16:creationId xmlns:a16="http://schemas.microsoft.com/office/drawing/2014/main" id="{46B1EB80-BD93-4519-BED2-E28367A6B8CC}"/>
                </a:ext>
              </a:extLst>
            </p:cNvPr>
            <p:cNvSpPr/>
            <p:nvPr/>
          </p:nvSpPr>
          <p:spPr>
            <a:xfrm>
              <a:off x="2931116"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2" name="Rechthoek 21">
              <a:extLst>
                <a:ext uri="{FF2B5EF4-FFF2-40B4-BE49-F238E27FC236}">
                  <a16:creationId xmlns:a16="http://schemas.microsoft.com/office/drawing/2014/main" id="{BBC8CE98-F085-4146-B4DA-1875AB465C6A}"/>
                </a:ext>
              </a:extLst>
            </p:cNvPr>
            <p:cNvSpPr/>
            <p:nvPr/>
          </p:nvSpPr>
          <p:spPr>
            <a:xfrm>
              <a:off x="2236227"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3" name="Rechthoek 22">
              <a:extLst>
                <a:ext uri="{FF2B5EF4-FFF2-40B4-BE49-F238E27FC236}">
                  <a16:creationId xmlns:a16="http://schemas.microsoft.com/office/drawing/2014/main" id="{4AB08D06-6A18-47EB-B808-B6B01F84916D}"/>
                </a:ext>
              </a:extLst>
            </p:cNvPr>
            <p:cNvSpPr/>
            <p:nvPr/>
          </p:nvSpPr>
          <p:spPr>
            <a:xfrm>
              <a:off x="2583671"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4" name="Rechthoek 23">
              <a:extLst>
                <a:ext uri="{FF2B5EF4-FFF2-40B4-BE49-F238E27FC236}">
                  <a16:creationId xmlns:a16="http://schemas.microsoft.com/office/drawing/2014/main" id="{DB932A24-716F-4F3B-A7F7-5E4B21A41F58}"/>
                </a:ext>
              </a:extLst>
            </p:cNvPr>
            <p:cNvSpPr/>
            <p:nvPr/>
          </p:nvSpPr>
          <p:spPr>
            <a:xfrm>
              <a:off x="2931116"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5" name="Rechthoek 24">
              <a:extLst>
                <a:ext uri="{FF2B5EF4-FFF2-40B4-BE49-F238E27FC236}">
                  <a16:creationId xmlns:a16="http://schemas.microsoft.com/office/drawing/2014/main" id="{578ECF52-2D94-49CE-A7F1-77A85E35AEA5}"/>
                </a:ext>
              </a:extLst>
            </p:cNvPr>
            <p:cNvSpPr/>
            <p:nvPr/>
          </p:nvSpPr>
          <p:spPr>
            <a:xfrm>
              <a:off x="2236227"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6" name="Rechthoek 25">
              <a:extLst>
                <a:ext uri="{FF2B5EF4-FFF2-40B4-BE49-F238E27FC236}">
                  <a16:creationId xmlns:a16="http://schemas.microsoft.com/office/drawing/2014/main" id="{72A6CE96-8096-4E79-8A20-D4A69B41B6E1}"/>
                </a:ext>
              </a:extLst>
            </p:cNvPr>
            <p:cNvSpPr/>
            <p:nvPr/>
          </p:nvSpPr>
          <p:spPr>
            <a:xfrm>
              <a:off x="2583671"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7" name="Rechthoek 26">
              <a:extLst>
                <a:ext uri="{FF2B5EF4-FFF2-40B4-BE49-F238E27FC236}">
                  <a16:creationId xmlns:a16="http://schemas.microsoft.com/office/drawing/2014/main" id="{E1A43EF7-D289-4DCA-BAB2-40D288BE747B}"/>
                </a:ext>
              </a:extLst>
            </p:cNvPr>
            <p:cNvSpPr/>
            <p:nvPr/>
          </p:nvSpPr>
          <p:spPr>
            <a:xfrm>
              <a:off x="2931116"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28" name="Groep 27">
            <a:extLst>
              <a:ext uri="{FF2B5EF4-FFF2-40B4-BE49-F238E27FC236}">
                <a16:creationId xmlns:a16="http://schemas.microsoft.com/office/drawing/2014/main" id="{0C519FBB-3068-4D1F-A0BB-33F38488615A}"/>
              </a:ext>
            </a:extLst>
          </p:cNvPr>
          <p:cNvGrpSpPr/>
          <p:nvPr userDrawn="1"/>
        </p:nvGrpSpPr>
        <p:grpSpPr>
          <a:xfrm>
            <a:off x="-1182097" y="1478378"/>
            <a:ext cx="219470" cy="229396"/>
            <a:chOff x="5190309" y="1444562"/>
            <a:chExt cx="987313" cy="1031965"/>
          </a:xfrm>
        </p:grpSpPr>
        <p:sp>
          <p:nvSpPr>
            <p:cNvPr id="29" name="Rechthoek 28">
              <a:extLst>
                <a:ext uri="{FF2B5EF4-FFF2-40B4-BE49-F238E27FC236}">
                  <a16:creationId xmlns:a16="http://schemas.microsoft.com/office/drawing/2014/main" id="{FD4D2BA2-9EE5-4CF7-973A-F67980815392}"/>
                </a:ext>
              </a:extLst>
            </p:cNvPr>
            <p:cNvSpPr/>
            <p:nvPr/>
          </p:nvSpPr>
          <p:spPr>
            <a:xfrm>
              <a:off x="5190309" y="1753716"/>
              <a:ext cx="300445" cy="722811"/>
            </a:xfrm>
            <a:prstGeom prst="rect">
              <a:avLst/>
            </a:prstGeom>
            <a:solidFill>
              <a:srgbClr val="0070C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0" name="Rechthoek 29">
              <a:extLst>
                <a:ext uri="{FF2B5EF4-FFF2-40B4-BE49-F238E27FC236}">
                  <a16:creationId xmlns:a16="http://schemas.microsoft.com/office/drawing/2014/main" id="{C5B9A01B-0086-4BC6-A627-FE4F0CD214FA}"/>
                </a:ext>
              </a:extLst>
            </p:cNvPr>
            <p:cNvSpPr/>
            <p:nvPr/>
          </p:nvSpPr>
          <p:spPr>
            <a:xfrm>
              <a:off x="5533743" y="1444562"/>
              <a:ext cx="300445" cy="1031965"/>
            </a:xfrm>
            <a:prstGeom prst="rect">
              <a:avLst/>
            </a:prstGeom>
            <a:solidFill>
              <a:srgbClr val="FFC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1" name="Rechthoek 30">
              <a:extLst>
                <a:ext uri="{FF2B5EF4-FFF2-40B4-BE49-F238E27FC236}">
                  <a16:creationId xmlns:a16="http://schemas.microsoft.com/office/drawing/2014/main" id="{CAD61201-743E-4408-8C5B-160979632C3B}"/>
                </a:ext>
              </a:extLst>
            </p:cNvPr>
            <p:cNvSpPr/>
            <p:nvPr/>
          </p:nvSpPr>
          <p:spPr>
            <a:xfrm>
              <a:off x="5877177" y="1649213"/>
              <a:ext cx="300445" cy="82731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32" name="Groep 31">
            <a:extLst>
              <a:ext uri="{FF2B5EF4-FFF2-40B4-BE49-F238E27FC236}">
                <a16:creationId xmlns:a16="http://schemas.microsoft.com/office/drawing/2014/main" id="{3B7C00FE-1DEB-4642-9AE4-DF954A245CD6}"/>
              </a:ext>
            </a:extLst>
          </p:cNvPr>
          <p:cNvGrpSpPr/>
          <p:nvPr userDrawn="1"/>
        </p:nvGrpSpPr>
        <p:grpSpPr>
          <a:xfrm>
            <a:off x="-1182097" y="1866790"/>
            <a:ext cx="273422" cy="210629"/>
            <a:chOff x="6729721" y="2637945"/>
            <a:chExt cx="1230025" cy="947543"/>
          </a:xfrm>
        </p:grpSpPr>
        <p:sp>
          <p:nvSpPr>
            <p:cNvPr id="33" name="Vrije vorm: vorm 32">
              <a:extLst>
                <a:ext uri="{FF2B5EF4-FFF2-40B4-BE49-F238E27FC236}">
                  <a16:creationId xmlns:a16="http://schemas.microsoft.com/office/drawing/2014/main" id="{6538A676-B884-4F83-BE0E-D722DD8A24AC}"/>
                </a:ext>
              </a:extLst>
            </p:cNvPr>
            <p:cNvSpPr/>
            <p:nvPr/>
          </p:nvSpPr>
          <p:spPr>
            <a:xfrm>
              <a:off x="6729721" y="2637945"/>
              <a:ext cx="1072266" cy="722673"/>
            </a:xfrm>
            <a:custGeom>
              <a:avLst/>
              <a:gdLst>
                <a:gd name="connsiteX0" fmla="*/ 0 w 1072266"/>
                <a:gd name="connsiteY0" fmla="*/ 0 h 722673"/>
                <a:gd name="connsiteX1" fmla="*/ 763572 w 1072266"/>
                <a:gd name="connsiteY1" fmla="*/ 0 h 722673"/>
                <a:gd name="connsiteX2" fmla="*/ 1072266 w 1072266"/>
                <a:gd name="connsiteY2" fmla="*/ 353780 h 722673"/>
                <a:gd name="connsiteX3" fmla="*/ 423867 w 1072266"/>
                <a:gd name="connsiteY3" fmla="*/ 353780 h 722673"/>
                <a:gd name="connsiteX4" fmla="*/ 423867 w 1072266"/>
                <a:gd name="connsiteY4" fmla="*/ 722673 h 722673"/>
                <a:gd name="connsiteX5" fmla="*/ 0 w 1072266"/>
                <a:gd name="connsiteY5" fmla="*/ 722673 h 722673"/>
                <a:gd name="connsiteX6" fmla="*/ 315288 w 1072266"/>
                <a:gd name="connsiteY6" fmla="*/ 361337 h 72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266" h="722673">
                  <a:moveTo>
                    <a:pt x="0" y="0"/>
                  </a:moveTo>
                  <a:lnTo>
                    <a:pt x="763572" y="0"/>
                  </a:lnTo>
                  <a:lnTo>
                    <a:pt x="1072266" y="353780"/>
                  </a:lnTo>
                  <a:lnTo>
                    <a:pt x="423867" y="353780"/>
                  </a:lnTo>
                  <a:lnTo>
                    <a:pt x="423867" y="722673"/>
                  </a:lnTo>
                  <a:lnTo>
                    <a:pt x="0" y="722673"/>
                  </a:lnTo>
                  <a:lnTo>
                    <a:pt x="315288" y="361337"/>
                  </a:lnTo>
                  <a:close/>
                </a:path>
              </a:pathLst>
            </a:custGeom>
            <a:solidFill>
              <a:srgbClr val="008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4" name="Rechthoek 33">
              <a:extLst>
                <a:ext uri="{FF2B5EF4-FFF2-40B4-BE49-F238E27FC236}">
                  <a16:creationId xmlns:a16="http://schemas.microsoft.com/office/drawing/2014/main" id="{503BF9D1-A70D-4464-B959-46F1FE84067D}"/>
                </a:ext>
              </a:extLst>
            </p:cNvPr>
            <p:cNvSpPr/>
            <p:nvPr/>
          </p:nvSpPr>
          <p:spPr>
            <a:xfrm>
              <a:off x="7183492" y="3019744"/>
              <a:ext cx="776254" cy="56574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5" name="Rechthoek 34">
              <a:extLst>
                <a:ext uri="{FF2B5EF4-FFF2-40B4-BE49-F238E27FC236}">
                  <a16:creationId xmlns:a16="http://schemas.microsoft.com/office/drawing/2014/main" id="{71778601-6DE2-4975-92CF-1A8860EB4E2A}"/>
                </a:ext>
              </a:extLst>
            </p:cNvPr>
            <p:cNvSpPr/>
            <p:nvPr/>
          </p:nvSpPr>
          <p:spPr>
            <a:xfrm>
              <a:off x="7206101" y="3039836"/>
              <a:ext cx="731036" cy="525560"/>
            </a:xfrm>
            <a:prstGeom prst="rect">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6" name="Rechthoek 35">
              <a:extLst>
                <a:ext uri="{FF2B5EF4-FFF2-40B4-BE49-F238E27FC236}">
                  <a16:creationId xmlns:a16="http://schemas.microsoft.com/office/drawing/2014/main" id="{76199C59-4AE9-4B5B-BA9B-C32BDBEA65AE}"/>
                </a:ext>
              </a:extLst>
            </p:cNvPr>
            <p:cNvSpPr/>
            <p:nvPr/>
          </p:nvSpPr>
          <p:spPr>
            <a:xfrm>
              <a:off x="7328479" y="3177340"/>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7" name="Rechthoek 36">
              <a:extLst>
                <a:ext uri="{FF2B5EF4-FFF2-40B4-BE49-F238E27FC236}">
                  <a16:creationId xmlns:a16="http://schemas.microsoft.com/office/drawing/2014/main" id="{4401ED01-B7A8-46B8-9DBE-9778E0D8887A}"/>
                </a:ext>
              </a:extLst>
            </p:cNvPr>
            <p:cNvSpPr/>
            <p:nvPr/>
          </p:nvSpPr>
          <p:spPr>
            <a:xfrm>
              <a:off x="7492722" y="3177340"/>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8" name="Rechthoek 37">
              <a:extLst>
                <a:ext uri="{FF2B5EF4-FFF2-40B4-BE49-F238E27FC236}">
                  <a16:creationId xmlns:a16="http://schemas.microsoft.com/office/drawing/2014/main" id="{8A3DF9AC-2C00-4726-B545-BC7B7C809A27}"/>
                </a:ext>
              </a:extLst>
            </p:cNvPr>
            <p:cNvSpPr/>
            <p:nvPr/>
          </p:nvSpPr>
          <p:spPr>
            <a:xfrm>
              <a:off x="7328479" y="328480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9" name="Rechthoek 38">
              <a:extLst>
                <a:ext uri="{FF2B5EF4-FFF2-40B4-BE49-F238E27FC236}">
                  <a16:creationId xmlns:a16="http://schemas.microsoft.com/office/drawing/2014/main" id="{85D24FC7-1BD1-40A9-9D4D-A39672E2D8F1}"/>
                </a:ext>
              </a:extLst>
            </p:cNvPr>
            <p:cNvSpPr/>
            <p:nvPr/>
          </p:nvSpPr>
          <p:spPr>
            <a:xfrm>
              <a:off x="7492722" y="328480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0" name="Rechthoek 39">
              <a:extLst>
                <a:ext uri="{FF2B5EF4-FFF2-40B4-BE49-F238E27FC236}">
                  <a16:creationId xmlns:a16="http://schemas.microsoft.com/office/drawing/2014/main" id="{4BB4D811-AEAF-450F-AECD-7660A3DA1269}"/>
                </a:ext>
              </a:extLst>
            </p:cNvPr>
            <p:cNvSpPr/>
            <p:nvPr/>
          </p:nvSpPr>
          <p:spPr>
            <a:xfrm>
              <a:off x="7328479" y="339226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1" name="Rechthoek 40">
              <a:extLst>
                <a:ext uri="{FF2B5EF4-FFF2-40B4-BE49-F238E27FC236}">
                  <a16:creationId xmlns:a16="http://schemas.microsoft.com/office/drawing/2014/main" id="{BB400C1E-97F0-4358-B4BA-A8CC70C87DA0}"/>
                </a:ext>
              </a:extLst>
            </p:cNvPr>
            <p:cNvSpPr/>
            <p:nvPr/>
          </p:nvSpPr>
          <p:spPr>
            <a:xfrm>
              <a:off x="7492722" y="339226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42" name="Groep 41">
            <a:extLst>
              <a:ext uri="{FF2B5EF4-FFF2-40B4-BE49-F238E27FC236}">
                <a16:creationId xmlns:a16="http://schemas.microsoft.com/office/drawing/2014/main" id="{B14595CB-2A3A-4696-81EB-09DDD852B908}"/>
              </a:ext>
            </a:extLst>
          </p:cNvPr>
          <p:cNvGrpSpPr/>
          <p:nvPr userDrawn="1"/>
        </p:nvGrpSpPr>
        <p:grpSpPr>
          <a:xfrm>
            <a:off x="12283438" y="191192"/>
            <a:ext cx="2396411" cy="5252166"/>
            <a:chOff x="12283438" y="191192"/>
            <a:chExt cx="2396411" cy="5252166"/>
          </a:xfrm>
        </p:grpSpPr>
        <p:cxnSp>
          <p:nvCxnSpPr>
            <p:cNvPr id="43" name="lijn">
              <a:extLst>
                <a:ext uri="{FF2B5EF4-FFF2-40B4-BE49-F238E27FC236}">
                  <a16:creationId xmlns:a16="http://schemas.microsoft.com/office/drawing/2014/main" id="{421EC25D-72EE-4FD4-9095-1A76BBD02FB7}"/>
                </a:ext>
              </a:extLst>
            </p:cNvPr>
            <p:cNvCxnSpPr>
              <a:cxnSpLocks/>
            </p:cNvCxnSpPr>
            <p:nvPr userDrawn="1"/>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44" name="Kop">
              <a:extLst>
                <a:ext uri="{FF2B5EF4-FFF2-40B4-BE49-F238E27FC236}">
                  <a16:creationId xmlns:a16="http://schemas.microsoft.com/office/drawing/2014/main" id="{FF1DE94D-BFAA-49A9-A0C8-FF573AF4786B}"/>
                </a:ext>
              </a:extLst>
            </p:cNvPr>
            <p:cNvSpPr/>
            <p:nvPr userDrawn="1"/>
          </p:nvSpPr>
          <p:spPr>
            <a:xfrm>
              <a:off x="12303585" y="191192"/>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BULLETS EN TEKSTNIVEAUS</a:t>
              </a:r>
            </a:p>
          </p:txBody>
        </p:sp>
        <p:sp>
          <p:nvSpPr>
            <p:cNvPr id="45" name="Tekst">
              <a:extLst>
                <a:ext uri="{FF2B5EF4-FFF2-40B4-BE49-F238E27FC236}">
                  <a16:creationId xmlns:a16="http://schemas.microsoft.com/office/drawing/2014/main" id="{E09CA6AC-8B82-40D2-90A9-8A6DD1D37A39}"/>
                </a:ext>
              </a:extLst>
            </p:cNvPr>
            <p:cNvSpPr/>
            <p:nvPr userDrawn="1"/>
          </p:nvSpPr>
          <p:spPr>
            <a:xfrm>
              <a:off x="12300266" y="522579"/>
              <a:ext cx="2376264" cy="1573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Je kunt bullets, genummerde lijsten en kopjes oproepen door het tekstniveau aan te passen.</a:t>
              </a:r>
            </a:p>
            <a:p>
              <a:pPr marL="0" indent="0">
                <a:spcBef>
                  <a:spcPts val="700"/>
                </a:spcBef>
                <a:buFont typeface="Wingdings" panose="05000000000000000000" pitchFamily="2" charset="2"/>
                <a:buNone/>
              </a:pPr>
              <a:r>
                <a:rPr lang="nl-NL" sz="1000" dirty="0">
                  <a:solidFill>
                    <a:srgbClr val="969696"/>
                  </a:solidFill>
                </a:rPr>
                <a:t>Gebruik hiervoor onder </a:t>
              </a:r>
              <a:r>
                <a:rPr lang="nl-NL" sz="1000" i="1" dirty="0">
                  <a:solidFill>
                    <a:srgbClr val="969696"/>
                  </a:solidFill>
                </a:rPr>
                <a:t>Start</a:t>
              </a:r>
              <a:r>
                <a:rPr lang="nl-NL" sz="1000" dirty="0">
                  <a:solidFill>
                    <a:srgbClr val="969696"/>
                  </a:solidFill>
                </a:rPr>
                <a:t> de volgende knoppen: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verhogen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verlagen</a:t>
              </a:r>
            </a:p>
            <a:p>
              <a:pPr marL="449263" indent="-449263">
                <a:spcBef>
                  <a:spcPts val="700"/>
                </a:spcBef>
                <a:buFont typeface="Wingdings" panose="05000000000000000000" pitchFamily="2" charset="2"/>
                <a:buNone/>
                <a:tabLst/>
              </a:pPr>
              <a:r>
                <a:rPr lang="nl-NL" sz="1000" dirty="0">
                  <a:solidFill>
                    <a:srgbClr val="969696"/>
                  </a:solidFill>
                </a:rPr>
                <a:t>De tekstniveaus van Sensire:</a:t>
              </a:r>
            </a:p>
            <a:p>
              <a:pPr marL="0" indent="0">
                <a:spcBef>
                  <a:spcPts val="700"/>
                </a:spcBef>
                <a:buFont typeface="Wingdings" panose="05000000000000000000" pitchFamily="2" charset="2"/>
                <a:buNone/>
              </a:pPr>
              <a:endParaRPr lang="nl-NL" sz="1000" dirty="0">
                <a:solidFill>
                  <a:srgbClr val="969696"/>
                </a:solidFill>
              </a:endParaRPr>
            </a:p>
          </p:txBody>
        </p:sp>
        <p:grpSp>
          <p:nvGrpSpPr>
            <p:cNvPr id="46" name="Groep icoon niveau omhoog">
              <a:extLst>
                <a:ext uri="{FF2B5EF4-FFF2-40B4-BE49-F238E27FC236}">
                  <a16:creationId xmlns:a16="http://schemas.microsoft.com/office/drawing/2014/main" id="{833831FE-110E-42F4-86AC-71DD0B4315E5}"/>
                </a:ext>
              </a:extLst>
            </p:cNvPr>
            <p:cNvGrpSpPr/>
            <p:nvPr userDrawn="1"/>
          </p:nvGrpSpPr>
          <p:grpSpPr>
            <a:xfrm>
              <a:off x="12283438" y="1472721"/>
              <a:ext cx="319620" cy="281856"/>
              <a:chOff x="12308835" y="1778184"/>
              <a:chExt cx="350662" cy="309229"/>
            </a:xfrm>
          </p:grpSpPr>
          <p:sp>
            <p:nvSpPr>
              <p:cNvPr id="59" name="Rechthoek: afgeronde hoeken 58">
                <a:extLst>
                  <a:ext uri="{FF2B5EF4-FFF2-40B4-BE49-F238E27FC236}">
                    <a16:creationId xmlns:a16="http://schemas.microsoft.com/office/drawing/2014/main" id="{1FFBF688-2B12-4782-8D7A-7429278AAD78}"/>
                  </a:ext>
                </a:extLst>
              </p:cNvPr>
              <p:cNvSpPr/>
              <p:nvPr userDrawn="1"/>
            </p:nvSpPr>
            <p:spPr>
              <a:xfrm>
                <a:off x="12308835" y="1778184"/>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afgeronde hoeken 59">
                <a:extLst>
                  <a:ext uri="{FF2B5EF4-FFF2-40B4-BE49-F238E27FC236}">
                    <a16:creationId xmlns:a16="http://schemas.microsoft.com/office/drawing/2014/main" id="{7B5C39CB-F744-4C19-B37F-AE2629DB6565}"/>
                  </a:ext>
                </a:extLst>
              </p:cNvPr>
              <p:cNvSpPr/>
              <p:nvPr userDrawn="1"/>
            </p:nvSpPr>
            <p:spPr>
              <a:xfrm>
                <a:off x="12308835" y="2067173"/>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afgeronde hoeken 60">
                <a:extLst>
                  <a:ext uri="{FF2B5EF4-FFF2-40B4-BE49-F238E27FC236}">
                    <a16:creationId xmlns:a16="http://schemas.microsoft.com/office/drawing/2014/main" id="{B7F1FE2D-1096-409E-961A-7CDA74F6A774}"/>
                  </a:ext>
                </a:extLst>
              </p:cNvPr>
              <p:cNvSpPr/>
              <p:nvPr userDrawn="1"/>
            </p:nvSpPr>
            <p:spPr>
              <a:xfrm>
                <a:off x="12484166" y="183598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Rechthoek: afgeronde hoeken 61">
                <a:extLst>
                  <a:ext uri="{FF2B5EF4-FFF2-40B4-BE49-F238E27FC236}">
                    <a16:creationId xmlns:a16="http://schemas.microsoft.com/office/drawing/2014/main" id="{AAC6AC8C-D8DC-40C2-87C2-B477B92EB31D}"/>
                  </a:ext>
                </a:extLst>
              </p:cNvPr>
              <p:cNvSpPr/>
              <p:nvPr userDrawn="1"/>
            </p:nvSpPr>
            <p:spPr>
              <a:xfrm>
                <a:off x="12484166" y="189378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Rechthoek: afgeronde hoeken 62">
                <a:extLst>
                  <a:ext uri="{FF2B5EF4-FFF2-40B4-BE49-F238E27FC236}">
                    <a16:creationId xmlns:a16="http://schemas.microsoft.com/office/drawing/2014/main" id="{074652B0-C26D-4171-AE9E-05AB58106FC1}"/>
                  </a:ext>
                </a:extLst>
              </p:cNvPr>
              <p:cNvSpPr/>
              <p:nvPr userDrawn="1"/>
            </p:nvSpPr>
            <p:spPr>
              <a:xfrm>
                <a:off x="12484166" y="195157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Rechthoek: afgeronde hoeken 63">
                <a:extLst>
                  <a:ext uri="{FF2B5EF4-FFF2-40B4-BE49-F238E27FC236}">
                    <a16:creationId xmlns:a16="http://schemas.microsoft.com/office/drawing/2014/main" id="{302F8063-092C-42D8-AF81-627E80F1BE39}"/>
                  </a:ext>
                </a:extLst>
              </p:cNvPr>
              <p:cNvSpPr/>
              <p:nvPr userDrawn="1"/>
            </p:nvSpPr>
            <p:spPr>
              <a:xfrm>
                <a:off x="12484166" y="200937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Pijl: punthaak 64">
                <a:extLst>
                  <a:ext uri="{FF2B5EF4-FFF2-40B4-BE49-F238E27FC236}">
                    <a16:creationId xmlns:a16="http://schemas.microsoft.com/office/drawing/2014/main" id="{DF14CB3A-56E6-4237-B35E-640C19F1EDD8}"/>
                  </a:ext>
                </a:extLst>
              </p:cNvPr>
              <p:cNvSpPr/>
              <p:nvPr userDrawn="1"/>
            </p:nvSpPr>
            <p:spPr>
              <a:xfrm>
                <a:off x="12339332" y="1856222"/>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6" name="Rechthoek: afgeronde hoeken 65">
                <a:extLst>
                  <a:ext uri="{FF2B5EF4-FFF2-40B4-BE49-F238E27FC236}">
                    <a16:creationId xmlns:a16="http://schemas.microsoft.com/office/drawing/2014/main" id="{52F24248-AFC6-48FA-8C4B-CA02D9485232}"/>
                  </a:ext>
                </a:extLst>
              </p:cNvPr>
              <p:cNvSpPr/>
              <p:nvPr userDrawn="1"/>
            </p:nvSpPr>
            <p:spPr>
              <a:xfrm>
                <a:off x="12308835" y="1914020"/>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7" name="Groep icoon niveau omlaag">
              <a:extLst>
                <a:ext uri="{FF2B5EF4-FFF2-40B4-BE49-F238E27FC236}">
                  <a16:creationId xmlns:a16="http://schemas.microsoft.com/office/drawing/2014/main" id="{97D0BE49-2711-49BF-927C-19B1E240B572}"/>
                </a:ext>
              </a:extLst>
            </p:cNvPr>
            <p:cNvGrpSpPr/>
            <p:nvPr userDrawn="1"/>
          </p:nvGrpSpPr>
          <p:grpSpPr>
            <a:xfrm>
              <a:off x="12283438" y="1873604"/>
              <a:ext cx="319620" cy="281856"/>
              <a:chOff x="12308835" y="2310849"/>
              <a:chExt cx="350662" cy="309229"/>
            </a:xfrm>
          </p:grpSpPr>
          <p:sp>
            <p:nvSpPr>
              <p:cNvPr id="51" name="Rechthoek: afgeronde hoeken 50">
                <a:extLst>
                  <a:ext uri="{FF2B5EF4-FFF2-40B4-BE49-F238E27FC236}">
                    <a16:creationId xmlns:a16="http://schemas.microsoft.com/office/drawing/2014/main" id="{A2E7220B-F456-4277-B448-630A101EE195}"/>
                  </a:ext>
                </a:extLst>
              </p:cNvPr>
              <p:cNvSpPr/>
              <p:nvPr userDrawn="1"/>
            </p:nvSpPr>
            <p:spPr>
              <a:xfrm>
                <a:off x="12308835" y="2310849"/>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afgeronde hoeken 51">
                <a:extLst>
                  <a:ext uri="{FF2B5EF4-FFF2-40B4-BE49-F238E27FC236}">
                    <a16:creationId xmlns:a16="http://schemas.microsoft.com/office/drawing/2014/main" id="{6C7D426F-3DC8-4C14-9206-17927A4CFF8B}"/>
                  </a:ext>
                </a:extLst>
              </p:cNvPr>
              <p:cNvSpPr/>
              <p:nvPr userDrawn="1"/>
            </p:nvSpPr>
            <p:spPr>
              <a:xfrm>
                <a:off x="12308835" y="2599838"/>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afgeronde hoeken 52">
                <a:extLst>
                  <a:ext uri="{FF2B5EF4-FFF2-40B4-BE49-F238E27FC236}">
                    <a16:creationId xmlns:a16="http://schemas.microsoft.com/office/drawing/2014/main" id="{55C298C5-6A77-4770-8F68-494D5890A4FA}"/>
                  </a:ext>
                </a:extLst>
              </p:cNvPr>
              <p:cNvSpPr/>
              <p:nvPr userDrawn="1"/>
            </p:nvSpPr>
            <p:spPr>
              <a:xfrm>
                <a:off x="12484166" y="236864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afgeronde hoeken 53">
                <a:extLst>
                  <a:ext uri="{FF2B5EF4-FFF2-40B4-BE49-F238E27FC236}">
                    <a16:creationId xmlns:a16="http://schemas.microsoft.com/office/drawing/2014/main" id="{B1B2064C-BC7A-4D10-BC67-8E637E2CD141}"/>
                  </a:ext>
                </a:extLst>
              </p:cNvPr>
              <p:cNvSpPr/>
              <p:nvPr userDrawn="1"/>
            </p:nvSpPr>
            <p:spPr>
              <a:xfrm>
                <a:off x="12484166" y="242644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afgeronde hoeken 54">
                <a:extLst>
                  <a:ext uri="{FF2B5EF4-FFF2-40B4-BE49-F238E27FC236}">
                    <a16:creationId xmlns:a16="http://schemas.microsoft.com/office/drawing/2014/main" id="{662E09F9-4815-41EE-A7B5-BE9CB75098D9}"/>
                  </a:ext>
                </a:extLst>
              </p:cNvPr>
              <p:cNvSpPr/>
              <p:nvPr userDrawn="1"/>
            </p:nvSpPr>
            <p:spPr>
              <a:xfrm>
                <a:off x="12484166" y="248424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afgeronde hoeken 55">
                <a:extLst>
                  <a:ext uri="{FF2B5EF4-FFF2-40B4-BE49-F238E27FC236}">
                    <a16:creationId xmlns:a16="http://schemas.microsoft.com/office/drawing/2014/main" id="{89FB9244-A7A8-4BB0-82BD-4E1F55203593}"/>
                  </a:ext>
                </a:extLst>
              </p:cNvPr>
              <p:cNvSpPr/>
              <p:nvPr userDrawn="1"/>
            </p:nvSpPr>
            <p:spPr>
              <a:xfrm>
                <a:off x="12484166" y="254204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Pijl: punthaak 56">
                <a:extLst>
                  <a:ext uri="{FF2B5EF4-FFF2-40B4-BE49-F238E27FC236}">
                    <a16:creationId xmlns:a16="http://schemas.microsoft.com/office/drawing/2014/main" id="{0FAEF9B8-A530-42F7-A083-839AA1AD03E7}"/>
                  </a:ext>
                </a:extLst>
              </p:cNvPr>
              <p:cNvSpPr/>
              <p:nvPr userDrawn="1"/>
            </p:nvSpPr>
            <p:spPr>
              <a:xfrm rot="10800000">
                <a:off x="12308835" y="2388887"/>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8" name="Rechthoek: afgeronde hoeken 57">
                <a:extLst>
                  <a:ext uri="{FF2B5EF4-FFF2-40B4-BE49-F238E27FC236}">
                    <a16:creationId xmlns:a16="http://schemas.microsoft.com/office/drawing/2014/main" id="{6071C669-4CA0-483E-9316-59F2A4560ADC}"/>
                  </a:ext>
                </a:extLst>
              </p:cNvPr>
              <p:cNvSpPr/>
              <p:nvPr userDrawn="1"/>
            </p:nvSpPr>
            <p:spPr>
              <a:xfrm rot="10800000">
                <a:off x="12351819" y="2446685"/>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8" name="Tijdelijke aanduiding voor tekst 3">
              <a:extLst>
                <a:ext uri="{FF2B5EF4-FFF2-40B4-BE49-F238E27FC236}">
                  <a16:creationId xmlns:a16="http://schemas.microsoft.com/office/drawing/2014/main" id="{9EB0418B-1FF9-4F29-8F04-91C2CD844403}"/>
                </a:ext>
              </a:extLst>
            </p:cNvPr>
            <p:cNvSpPr txBox="1">
              <a:spLocks/>
            </p:cNvSpPr>
            <p:nvPr/>
          </p:nvSpPr>
          <p:spPr>
            <a:xfrm>
              <a:off x="12311235" y="2565163"/>
              <a:ext cx="2365295" cy="2269195"/>
            </a:xfrm>
            <a:prstGeom prst="rect">
              <a:avLst/>
            </a:prstGeom>
            <a:solidFill>
              <a:schemeClr val="bg2"/>
            </a:solidFill>
          </p:spPr>
          <p:txBody>
            <a:bodyPr lIns="108000" tIns="0" rIns="0" bIns="0"/>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357188" indent="-357188" algn="l" defTabSz="914400" rtl="0" eaLnBrk="1" latinLnBrk="0" hangingPunct="1">
                <a:lnSpc>
                  <a:spcPct val="100000"/>
                </a:lnSpc>
                <a:spcBef>
                  <a:spcPts val="600"/>
                </a:spcBef>
                <a:buClr>
                  <a:schemeClr val="accent1"/>
                </a:buClr>
                <a:buFont typeface="+mj-lt"/>
                <a:buAutoNum type="arabicPeriod"/>
                <a:defRPr sz="1800" kern="1200">
                  <a:solidFill>
                    <a:schemeClr val="tx1"/>
                  </a:solidFill>
                  <a:latin typeface="+mn-lt"/>
                  <a:ea typeface="+mn-ea"/>
                  <a:cs typeface="+mn-cs"/>
                </a:defRPr>
              </a:lvl2pPr>
              <a:lvl3pPr marL="715963" indent="-357188" algn="l" defTabSz="914400" rtl="0" eaLnBrk="1" latinLnBrk="0" hangingPunct="1">
                <a:lnSpc>
                  <a:spcPct val="100000"/>
                </a:lnSpc>
                <a:spcBef>
                  <a:spcPts val="0"/>
                </a:spcBef>
                <a:buClr>
                  <a:schemeClr val="accent1"/>
                </a:buClr>
                <a:buFont typeface="+mj-lt"/>
                <a:buAutoNum type="alphaLcPeriod"/>
                <a:defRPr sz="1600" kern="1200">
                  <a:solidFill>
                    <a:schemeClr val="tx1"/>
                  </a:solidFill>
                  <a:latin typeface="+mn-lt"/>
                  <a:ea typeface="+mn-ea"/>
                  <a:cs typeface="+mn-cs"/>
                </a:defRPr>
              </a:lvl3pPr>
              <a:lvl4pPr marL="357188" indent="-357188" algn="l" defTabSz="914400" rtl="0" eaLnBrk="1" latinLnBrk="0" hangingPunct="1">
                <a:lnSpc>
                  <a:spcPct val="100000"/>
                </a:lnSpc>
                <a:spcBef>
                  <a:spcPts val="600"/>
                </a:spcBef>
                <a:buClr>
                  <a:schemeClr val="accent1"/>
                </a:buClr>
                <a:buFont typeface="ARS Maquette Pro" panose="02000603000000020004" pitchFamily="50" charset="0"/>
                <a:buChar char="–"/>
                <a:defRPr sz="1800" kern="1200">
                  <a:solidFill>
                    <a:schemeClr val="tx1"/>
                  </a:solidFill>
                  <a:latin typeface="+mn-lt"/>
                  <a:ea typeface="+mn-ea"/>
                  <a:cs typeface="+mn-cs"/>
                </a:defRPr>
              </a:lvl4pPr>
              <a:lvl5pPr marL="715963" indent="-269875" algn="l" defTabSz="15240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6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kern="1200">
                  <a:solidFill>
                    <a:schemeClr val="accent6"/>
                  </a:solidFill>
                  <a:latin typeface="+mn-lt"/>
                  <a:ea typeface="+mn-ea"/>
                  <a:cs typeface="+mn-cs"/>
                </a:defRPr>
              </a:lvl9pPr>
            </a:lstStyle>
            <a:p>
              <a:r>
                <a:rPr lang="nl-NL" sz="1050" dirty="0"/>
                <a:t>Eerste niveau</a:t>
              </a:r>
            </a:p>
            <a:p>
              <a:pPr lvl="1"/>
              <a:r>
                <a:rPr lang="nl-NL" sz="1050" dirty="0"/>
                <a:t>Tweede niveau</a:t>
              </a:r>
            </a:p>
            <a:p>
              <a:pPr lvl="2"/>
              <a:r>
                <a:rPr lang="nl-NL" sz="1000" dirty="0"/>
                <a:t>Derde niveau</a:t>
              </a:r>
            </a:p>
            <a:p>
              <a:pPr lvl="3"/>
              <a:r>
                <a:rPr lang="nl-NL" sz="1050" dirty="0"/>
                <a:t>Vierde niveau</a:t>
              </a:r>
            </a:p>
            <a:p>
              <a:pPr lvl="4"/>
              <a:r>
                <a:rPr lang="nl-NL" sz="1000" dirty="0"/>
                <a:t>Vijfde niveau</a:t>
              </a:r>
            </a:p>
            <a:p>
              <a:pPr lvl="5"/>
              <a:r>
                <a:rPr lang="nl-NL" sz="1050" dirty="0"/>
                <a:t>Zesde niveau</a:t>
              </a:r>
            </a:p>
            <a:p>
              <a:pPr lvl="6"/>
              <a:r>
                <a:rPr lang="nl-NL" sz="1050" dirty="0"/>
                <a:t>Zevende niveau</a:t>
              </a:r>
            </a:p>
            <a:p>
              <a:pPr lvl="7"/>
              <a:r>
                <a:rPr lang="nl-NL" sz="1000" dirty="0"/>
                <a:t>Achtste niveau</a:t>
              </a:r>
            </a:p>
            <a:p>
              <a:pPr lvl="8"/>
              <a:r>
                <a:rPr lang="nl-NL" sz="1050" dirty="0"/>
                <a:t>Negende niveau</a:t>
              </a:r>
            </a:p>
          </p:txBody>
        </p:sp>
        <p:pic>
          <p:nvPicPr>
            <p:cNvPr id="49" name="Afbeelding 48">
              <a:extLst>
                <a:ext uri="{FF2B5EF4-FFF2-40B4-BE49-F238E27FC236}">
                  <a16:creationId xmlns:a16="http://schemas.microsoft.com/office/drawing/2014/main" id="{E064D2A5-79AC-43E2-AF22-AD2CF4805E8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918" r="1"/>
            <a:stretch/>
          </p:blipFill>
          <p:spPr>
            <a:xfrm>
              <a:off x="12311235" y="5011111"/>
              <a:ext cx="559726" cy="432247"/>
            </a:xfrm>
            <a:prstGeom prst="rect">
              <a:avLst/>
            </a:prstGeom>
          </p:spPr>
        </p:pic>
        <p:sp>
          <p:nvSpPr>
            <p:cNvPr id="50" name="Tekst">
              <a:extLst>
                <a:ext uri="{FF2B5EF4-FFF2-40B4-BE49-F238E27FC236}">
                  <a16:creationId xmlns:a16="http://schemas.microsoft.com/office/drawing/2014/main" id="{2D08BC67-177D-4AF6-BB31-A6744014EBFA}"/>
                </a:ext>
              </a:extLst>
            </p:cNvPr>
            <p:cNvSpPr/>
            <p:nvPr/>
          </p:nvSpPr>
          <p:spPr>
            <a:xfrm>
              <a:off x="12300266" y="5011111"/>
              <a:ext cx="2376264" cy="4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623888" indent="-623888">
                <a:spcBef>
                  <a:spcPts val="700"/>
                </a:spcBef>
                <a:buFont typeface="Wingdings" panose="05000000000000000000" pitchFamily="2" charset="2"/>
                <a:buNone/>
                <a:tabLst/>
              </a:pPr>
              <a:r>
                <a:rPr lang="nl-NL" sz="1000" dirty="0">
                  <a:solidFill>
                    <a:srgbClr val="969696"/>
                  </a:solidFill>
                </a:rPr>
                <a:t>	Vergroot of verklein tekst met behulp van deze knoppen. </a:t>
              </a:r>
            </a:p>
          </p:txBody>
        </p:sp>
      </p:grpSp>
    </p:spTree>
    <p:extLst>
      <p:ext uri="{BB962C8B-B14F-4D97-AF65-F5344CB8AC3E}">
        <p14:creationId xmlns:p14="http://schemas.microsoft.com/office/powerpoint/2010/main" val="4104806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047">
          <p15:clr>
            <a:srgbClr val="9FCC3B"/>
          </p15:clr>
        </p15:guide>
        <p15:guide id="2" orient="horz" pos="1752">
          <p15:clr>
            <a:srgbClr val="9FCC3B"/>
          </p15:clr>
        </p15:guide>
        <p15:guide id="3" orient="horz" pos="1162">
          <p15:clr>
            <a:srgbClr val="9FCC3B"/>
          </p15:clr>
        </p15:guide>
        <p15:guide id="4" orient="horz" pos="572">
          <p15:clr>
            <a:srgbClr val="9FCC3B"/>
          </p15:clr>
        </p15:guide>
        <p15:guide id="5" orient="horz" pos="3884">
          <p15:clr>
            <a:srgbClr val="9FCC3B"/>
          </p15:clr>
        </p15:guide>
        <p15:guide id="6" pos="4656">
          <p15:clr>
            <a:srgbClr val="9FCC3B"/>
          </p15:clr>
        </p15:guide>
        <p15:guide id="7" pos="7106">
          <p15:clr>
            <a:srgbClr val="9FCC3B"/>
          </p15:clr>
        </p15:guide>
        <p15:guide id="8" pos="574">
          <p15:clr>
            <a:srgbClr val="9FCC3B"/>
          </p15:clr>
        </p15:guide>
        <p15:guide id="9" pos="2525">
          <p15:clr>
            <a:srgbClr val="9FCC3B"/>
          </p15:clr>
        </p15:guide>
        <p15:guide id="10" pos="2865">
          <p15:clr>
            <a:srgbClr val="9FCC3B"/>
          </p15:clr>
        </p15:guide>
        <p15:guide id="11" pos="4815">
          <p15:clr>
            <a:srgbClr val="9FCC3B"/>
          </p15:clr>
        </p15:guide>
        <p15:guide id="12" pos="5155">
          <p15:clr>
            <a:srgbClr val="9FCC3B"/>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F55453-5678-4D16-93F0-583A8141AB8C}"/>
              </a:ext>
            </a:extLst>
          </p:cNvPr>
          <p:cNvSpPr>
            <a:spLocks noGrp="1"/>
          </p:cNvSpPr>
          <p:nvPr>
            <p:ph type="title"/>
          </p:nvPr>
        </p:nvSpPr>
        <p:spPr/>
        <p:txBody>
          <a:bodyPr/>
          <a:lstStyle>
            <a:lvl1pPr>
              <a:defRPr>
                <a:latin typeface="Filson Soft" panose="00000800000000000000" pitchFamily="50" charset="0"/>
              </a:defRPr>
            </a:lvl1pPr>
          </a:lstStyle>
          <a:p>
            <a:r>
              <a:rPr lang="nl-NL"/>
              <a:t>Klik om stijl te bewerken</a:t>
            </a:r>
            <a:endParaRPr lang="en-GB" dirty="0"/>
          </a:p>
        </p:txBody>
      </p:sp>
      <p:grpSp>
        <p:nvGrpSpPr>
          <p:cNvPr id="3" name="Groep 2">
            <a:extLst>
              <a:ext uri="{FF2B5EF4-FFF2-40B4-BE49-F238E27FC236}">
                <a16:creationId xmlns:a16="http://schemas.microsoft.com/office/drawing/2014/main" id="{9D9E063A-B99A-4C78-9782-AF72348ADB9E}"/>
              </a:ext>
            </a:extLst>
          </p:cNvPr>
          <p:cNvGrpSpPr>
            <a:grpSpLocks noChangeAspect="1"/>
          </p:cNvGrpSpPr>
          <p:nvPr userDrawn="1"/>
        </p:nvGrpSpPr>
        <p:grpSpPr>
          <a:xfrm>
            <a:off x="9068665" y="5788634"/>
            <a:ext cx="1831833" cy="670463"/>
            <a:chOff x="8336955" y="3716338"/>
            <a:chExt cx="2706318" cy="990530"/>
          </a:xfrm>
        </p:grpSpPr>
        <p:sp>
          <p:nvSpPr>
            <p:cNvPr id="4" name="Vrije vorm: vorm 3">
              <a:extLst>
                <a:ext uri="{FF2B5EF4-FFF2-40B4-BE49-F238E27FC236}">
                  <a16:creationId xmlns:a16="http://schemas.microsoft.com/office/drawing/2014/main" id="{B1464070-48EE-4414-AFF3-11CB441DAA55}"/>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en-GB"/>
            </a:p>
          </p:txBody>
        </p:sp>
        <p:sp>
          <p:nvSpPr>
            <p:cNvPr id="5" name="Vrije vorm: vorm 4">
              <a:extLst>
                <a:ext uri="{FF2B5EF4-FFF2-40B4-BE49-F238E27FC236}">
                  <a16:creationId xmlns:a16="http://schemas.microsoft.com/office/drawing/2014/main" id="{30C94CF7-C083-491E-865E-AD19C57CFB41}"/>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en-GB"/>
            </a:p>
          </p:txBody>
        </p:sp>
        <p:sp>
          <p:nvSpPr>
            <p:cNvPr id="6" name="Vrije vorm: vorm 5">
              <a:extLst>
                <a:ext uri="{FF2B5EF4-FFF2-40B4-BE49-F238E27FC236}">
                  <a16:creationId xmlns:a16="http://schemas.microsoft.com/office/drawing/2014/main" id="{0D1D3CE8-6832-4297-8CA0-8489B5E23D05}"/>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en-GB"/>
            </a:p>
          </p:txBody>
        </p:sp>
        <p:sp>
          <p:nvSpPr>
            <p:cNvPr id="7" name="Vrije vorm: vorm 6">
              <a:extLst>
                <a:ext uri="{FF2B5EF4-FFF2-40B4-BE49-F238E27FC236}">
                  <a16:creationId xmlns:a16="http://schemas.microsoft.com/office/drawing/2014/main" id="{33CA54D4-E0B5-4248-8592-05AC7B8BE95D}"/>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en-GB"/>
            </a:p>
          </p:txBody>
        </p:sp>
        <p:sp>
          <p:nvSpPr>
            <p:cNvPr id="8" name="Vrije vorm: vorm 7">
              <a:extLst>
                <a:ext uri="{FF2B5EF4-FFF2-40B4-BE49-F238E27FC236}">
                  <a16:creationId xmlns:a16="http://schemas.microsoft.com/office/drawing/2014/main" id="{061BD58C-0531-4B59-853A-4AC0406AD6D2}"/>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en-GB"/>
            </a:p>
          </p:txBody>
        </p:sp>
        <p:sp>
          <p:nvSpPr>
            <p:cNvPr id="9" name="Vrije vorm: vorm 8">
              <a:extLst>
                <a:ext uri="{FF2B5EF4-FFF2-40B4-BE49-F238E27FC236}">
                  <a16:creationId xmlns:a16="http://schemas.microsoft.com/office/drawing/2014/main" id="{341A6568-7958-4816-B785-D43A7E1A7ECF}"/>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en-GB"/>
            </a:p>
          </p:txBody>
        </p:sp>
        <p:sp>
          <p:nvSpPr>
            <p:cNvPr id="10" name="Vrije vorm: vorm 9">
              <a:extLst>
                <a:ext uri="{FF2B5EF4-FFF2-40B4-BE49-F238E27FC236}">
                  <a16:creationId xmlns:a16="http://schemas.microsoft.com/office/drawing/2014/main" id="{8F551F3E-2E4D-4D20-B37A-35EDBB219AA1}"/>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en-GB"/>
            </a:p>
          </p:txBody>
        </p:sp>
        <p:sp>
          <p:nvSpPr>
            <p:cNvPr id="11" name="Vrije vorm: vorm 10">
              <a:extLst>
                <a:ext uri="{FF2B5EF4-FFF2-40B4-BE49-F238E27FC236}">
                  <a16:creationId xmlns:a16="http://schemas.microsoft.com/office/drawing/2014/main" id="{F798A414-6704-4AED-94B4-34C64679CEE4}"/>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489192C0-737A-4667-9AD8-A02E0E547410}"/>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120CB55D-2703-4C04-A8AC-24DD5C111D49}"/>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6C83E49D-32D9-4419-997A-02E31903EBE6}"/>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5BB595B6-0FA1-43B2-8876-BA6934111715}"/>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BB3E47B8-E618-4E24-823C-7D1D8DBC4C79}"/>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9C5F34D2-194A-4D8B-817E-4AB6BAB810E0}"/>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en-GB"/>
            </a:p>
          </p:txBody>
        </p:sp>
      </p:grpSp>
      <p:cxnSp>
        <p:nvCxnSpPr>
          <p:cNvPr id="18" name="lijn">
            <a:extLst>
              <a:ext uri="{FF2B5EF4-FFF2-40B4-BE49-F238E27FC236}">
                <a16:creationId xmlns:a16="http://schemas.microsoft.com/office/drawing/2014/main" id="{639524CF-0A43-440D-8E55-C61BEC328D27}"/>
              </a:ext>
            </a:extLst>
          </p:cNvPr>
          <p:cNvCxnSpPr>
            <a:cxnSpLocks/>
          </p:cNvCxnSpPr>
          <p:nvPr userDrawn="1"/>
        </p:nvCxnSpPr>
        <p:spPr>
          <a:xfrm>
            <a:off x="12303585" y="5582785"/>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19" name="Kop">
            <a:extLst>
              <a:ext uri="{FF2B5EF4-FFF2-40B4-BE49-F238E27FC236}">
                <a16:creationId xmlns:a16="http://schemas.microsoft.com/office/drawing/2014/main" id="{7B051E3A-1293-4251-8566-82262751925A}"/>
              </a:ext>
            </a:extLst>
          </p:cNvPr>
          <p:cNvSpPr/>
          <p:nvPr userDrawn="1"/>
        </p:nvSpPr>
        <p:spPr>
          <a:xfrm>
            <a:off x="12303585" y="5355838"/>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LOGO VERWIJDEREN</a:t>
            </a:r>
          </a:p>
        </p:txBody>
      </p:sp>
      <p:sp>
        <p:nvSpPr>
          <p:cNvPr id="20" name="Tekst">
            <a:extLst>
              <a:ext uri="{FF2B5EF4-FFF2-40B4-BE49-F238E27FC236}">
                <a16:creationId xmlns:a16="http://schemas.microsoft.com/office/drawing/2014/main" id="{6F3CC205-6AD0-4202-B007-03FDE57D0DD3}"/>
              </a:ext>
            </a:extLst>
          </p:cNvPr>
          <p:cNvSpPr/>
          <p:nvPr userDrawn="1"/>
        </p:nvSpPr>
        <p:spPr>
          <a:xfrm>
            <a:off x="12300266" y="5687225"/>
            <a:ext cx="2376264" cy="1152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Als het Sensire-logo in de weg zit, kun je deze verbergen.</a:t>
            </a:r>
          </a:p>
          <a:p>
            <a:pPr marL="0" indent="0">
              <a:spcBef>
                <a:spcPts val="700"/>
              </a:spcBef>
              <a:buFont typeface="Wingdings" panose="05000000000000000000" pitchFamily="2" charset="2"/>
              <a:buNone/>
            </a:pPr>
            <a:r>
              <a:rPr lang="nl-NL" sz="1000" dirty="0">
                <a:solidFill>
                  <a:srgbClr val="969696"/>
                </a:solidFill>
              </a:rPr>
              <a:t>Klik met de </a:t>
            </a:r>
            <a:r>
              <a:rPr lang="nl-NL" sz="1000" i="1" dirty="0">
                <a:solidFill>
                  <a:srgbClr val="969696"/>
                </a:solidFill>
              </a:rPr>
              <a:t>rechtermuisknop</a:t>
            </a:r>
            <a:r>
              <a:rPr lang="nl-NL" sz="1000" dirty="0">
                <a:solidFill>
                  <a:srgbClr val="969696"/>
                </a:solidFill>
              </a:rPr>
              <a:t> op de witte achtergrond van de dia. Kies </a:t>
            </a:r>
            <a:r>
              <a:rPr lang="nl-NL" sz="1000" i="1" dirty="0">
                <a:solidFill>
                  <a:srgbClr val="969696"/>
                </a:solidFill>
              </a:rPr>
              <a:t>Achtergrond opmaken </a:t>
            </a:r>
            <a:r>
              <a:rPr lang="nl-NL" sz="1000" dirty="0">
                <a:solidFill>
                  <a:srgbClr val="969696"/>
                </a:solidFill>
              </a:rPr>
              <a:t>in het dropdown-menu. Vink </a:t>
            </a:r>
            <a:r>
              <a:rPr lang="nl-NL" sz="1000" i="1" dirty="0">
                <a:solidFill>
                  <a:srgbClr val="969696"/>
                </a:solidFill>
              </a:rPr>
              <a:t>Achtergrond-</a:t>
            </a:r>
            <a:r>
              <a:rPr lang="nl-NL" sz="1000" i="1" dirty="0" err="1">
                <a:solidFill>
                  <a:srgbClr val="969696"/>
                </a:solidFill>
              </a:rPr>
              <a:t>graphics</a:t>
            </a:r>
            <a:r>
              <a:rPr lang="nl-NL" sz="1000" i="1" dirty="0">
                <a:solidFill>
                  <a:srgbClr val="969696"/>
                </a:solidFill>
              </a:rPr>
              <a:t> </a:t>
            </a:r>
            <a:r>
              <a:rPr lang="nl-NL" sz="1000" dirty="0">
                <a:solidFill>
                  <a:srgbClr val="969696"/>
                </a:solidFill>
              </a:rPr>
              <a:t>verbergen aan.</a:t>
            </a:r>
          </a:p>
          <a:p>
            <a:pPr marL="0" indent="0">
              <a:spcBef>
                <a:spcPts val="700"/>
              </a:spcBef>
              <a:buFont typeface="Wingdings" panose="05000000000000000000" pitchFamily="2" charset="2"/>
              <a:buNone/>
            </a:pPr>
            <a:endParaRPr lang="nl-NL" sz="1000" dirty="0">
              <a:solidFill>
                <a:srgbClr val="969696"/>
              </a:solidFill>
            </a:endParaRPr>
          </a:p>
        </p:txBody>
      </p:sp>
      <p:sp>
        <p:nvSpPr>
          <p:cNvPr id="21" name="Tekst">
            <a:extLst>
              <a:ext uri="{FF2B5EF4-FFF2-40B4-BE49-F238E27FC236}">
                <a16:creationId xmlns:a16="http://schemas.microsoft.com/office/drawing/2014/main" id="{FE83120F-7276-47DB-AC37-232D9E8411D3}"/>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
            </a:pPr>
            <a:r>
              <a:rPr lang="nl-NL" sz="1000" dirty="0">
                <a:solidFill>
                  <a:srgbClr val="969696"/>
                </a:solidFill>
              </a:rPr>
              <a:t>Diagrammen</a:t>
            </a:r>
          </a:p>
          <a:p>
            <a:pPr marL="171450" indent="-171450">
              <a:spcBef>
                <a:spcPts val="400"/>
              </a:spcBef>
              <a:buFont typeface="Wingdings" panose="05000000000000000000" pitchFamily="2" charset="2"/>
              <a:buChar char=""/>
            </a:pPr>
            <a:r>
              <a:rPr lang="nl-NL" sz="1000" dirty="0">
                <a:solidFill>
                  <a:srgbClr val="969696"/>
                </a:solidFill>
              </a:rPr>
              <a:t>Tijdlijnen</a:t>
            </a:r>
          </a:p>
          <a:p>
            <a:pPr marL="171450" indent="-171450">
              <a:spcBef>
                <a:spcPts val="400"/>
              </a:spcBef>
              <a:buFont typeface="Wingdings" panose="05000000000000000000" pitchFamily="2" charset="2"/>
              <a:buChar char=""/>
            </a:pPr>
            <a:r>
              <a:rPr lang="nl-NL" sz="1000" dirty="0">
                <a:solidFill>
                  <a:srgbClr val="969696"/>
                </a:solidFill>
              </a:rPr>
              <a:t>Alles wat niet in een andere indeling past</a:t>
            </a:r>
          </a:p>
        </p:txBody>
      </p:sp>
      <p:cxnSp>
        <p:nvCxnSpPr>
          <p:cNvPr id="22" name="lijn">
            <a:extLst>
              <a:ext uri="{FF2B5EF4-FFF2-40B4-BE49-F238E27FC236}">
                <a16:creationId xmlns:a16="http://schemas.microsoft.com/office/drawing/2014/main" id="{731A43B4-7ED8-4AB3-89E1-2D8E674C7EA9}"/>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3" name="Kop">
            <a:extLst>
              <a:ext uri="{FF2B5EF4-FFF2-40B4-BE49-F238E27FC236}">
                <a16:creationId xmlns:a16="http://schemas.microsoft.com/office/drawing/2014/main" id="{C6DA790E-4B21-4A16-8F8C-ED7828375A5B}"/>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Alleen titel</a:t>
            </a:r>
          </a:p>
        </p:txBody>
      </p:sp>
    </p:spTree>
    <p:extLst>
      <p:ext uri="{BB962C8B-B14F-4D97-AF65-F5344CB8AC3E}">
        <p14:creationId xmlns:p14="http://schemas.microsoft.com/office/powerpoint/2010/main" val="3031309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162">
          <p15:clr>
            <a:srgbClr val="9FCC3B"/>
          </p15:clr>
        </p15:guide>
        <p15:guide id="2" pos="574">
          <p15:clr>
            <a:srgbClr val="9FCC3B"/>
          </p15:clr>
        </p15:guide>
        <p15:guide id="3" pos="7106">
          <p15:clr>
            <a:srgbClr val="9FCC3B"/>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DFB45172-6703-44AA-B47D-96F508DD7726}"/>
              </a:ext>
            </a:extLst>
          </p:cNvPr>
          <p:cNvGrpSpPr>
            <a:grpSpLocks noChangeAspect="1"/>
          </p:cNvGrpSpPr>
          <p:nvPr userDrawn="1"/>
        </p:nvGrpSpPr>
        <p:grpSpPr>
          <a:xfrm>
            <a:off x="9068665" y="5788634"/>
            <a:ext cx="1831833" cy="670463"/>
            <a:chOff x="8336955" y="3716338"/>
            <a:chExt cx="2706318" cy="990530"/>
          </a:xfrm>
        </p:grpSpPr>
        <p:sp>
          <p:nvSpPr>
            <p:cNvPr id="6" name="Vrije vorm: vorm 5">
              <a:extLst>
                <a:ext uri="{FF2B5EF4-FFF2-40B4-BE49-F238E27FC236}">
                  <a16:creationId xmlns:a16="http://schemas.microsoft.com/office/drawing/2014/main" id="{36995DE4-A716-400A-B3C0-B95D2EA738CF}"/>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en-GB"/>
            </a:p>
          </p:txBody>
        </p:sp>
        <p:sp>
          <p:nvSpPr>
            <p:cNvPr id="7" name="Vrije vorm: vorm 6">
              <a:extLst>
                <a:ext uri="{FF2B5EF4-FFF2-40B4-BE49-F238E27FC236}">
                  <a16:creationId xmlns:a16="http://schemas.microsoft.com/office/drawing/2014/main" id="{B27BDE85-86F6-4456-AFF0-11E2126C1BBF}"/>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en-GB"/>
            </a:p>
          </p:txBody>
        </p:sp>
        <p:sp>
          <p:nvSpPr>
            <p:cNvPr id="8" name="Vrije vorm: vorm 7">
              <a:extLst>
                <a:ext uri="{FF2B5EF4-FFF2-40B4-BE49-F238E27FC236}">
                  <a16:creationId xmlns:a16="http://schemas.microsoft.com/office/drawing/2014/main" id="{33BC6099-7136-4980-906D-2A96C1CF7948}"/>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en-GB"/>
            </a:p>
          </p:txBody>
        </p:sp>
        <p:sp>
          <p:nvSpPr>
            <p:cNvPr id="9" name="Vrije vorm: vorm 8">
              <a:extLst>
                <a:ext uri="{FF2B5EF4-FFF2-40B4-BE49-F238E27FC236}">
                  <a16:creationId xmlns:a16="http://schemas.microsoft.com/office/drawing/2014/main" id="{8B41FE38-B5DF-40DB-8F8E-B17CD78681F3}"/>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en-GB"/>
            </a:p>
          </p:txBody>
        </p:sp>
        <p:sp>
          <p:nvSpPr>
            <p:cNvPr id="10" name="Vrije vorm: vorm 9">
              <a:extLst>
                <a:ext uri="{FF2B5EF4-FFF2-40B4-BE49-F238E27FC236}">
                  <a16:creationId xmlns:a16="http://schemas.microsoft.com/office/drawing/2014/main" id="{0B98EFAD-14DA-49F1-B97E-ACC524AAEB18}"/>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en-GB"/>
            </a:p>
          </p:txBody>
        </p:sp>
        <p:sp>
          <p:nvSpPr>
            <p:cNvPr id="11" name="Vrije vorm: vorm 10">
              <a:extLst>
                <a:ext uri="{FF2B5EF4-FFF2-40B4-BE49-F238E27FC236}">
                  <a16:creationId xmlns:a16="http://schemas.microsoft.com/office/drawing/2014/main" id="{0A7FEB25-712E-44C0-8E71-001158E4C82D}"/>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BB96B499-D042-4D3D-BD4A-CFCF1FE693CB}"/>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B056EFA4-47FF-4C65-BCAB-DBBCCCDE0EB0}"/>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69C8E407-1CB7-41CD-AA80-F2B1A3A1AADF}"/>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D4BD7B8-D9F3-4B17-AC66-64ED01B0AD2F}"/>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5CA4E370-B26A-4CCD-9FA6-490BD2BF57F0}"/>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80FAD7E-2FCA-4168-8FD8-0D3CA6C103E2}"/>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en-GB"/>
            </a:p>
          </p:txBody>
        </p:sp>
        <p:sp>
          <p:nvSpPr>
            <p:cNvPr id="18" name="Vrije vorm: vorm 17">
              <a:extLst>
                <a:ext uri="{FF2B5EF4-FFF2-40B4-BE49-F238E27FC236}">
                  <a16:creationId xmlns:a16="http://schemas.microsoft.com/office/drawing/2014/main" id="{F62C6399-2E38-4ACD-85C3-633537622725}"/>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F8869E4-7906-43C9-82ED-B92B17E545A0}"/>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en-GB"/>
            </a:p>
          </p:txBody>
        </p:sp>
      </p:grpSp>
      <p:cxnSp>
        <p:nvCxnSpPr>
          <p:cNvPr id="20" name="lijn">
            <a:extLst>
              <a:ext uri="{FF2B5EF4-FFF2-40B4-BE49-F238E27FC236}">
                <a16:creationId xmlns:a16="http://schemas.microsoft.com/office/drawing/2014/main" id="{6B862424-CB5E-4435-98AD-D58AE2ED1C43}"/>
              </a:ext>
            </a:extLst>
          </p:cNvPr>
          <p:cNvCxnSpPr>
            <a:cxnSpLocks/>
          </p:cNvCxnSpPr>
          <p:nvPr userDrawn="1"/>
        </p:nvCxnSpPr>
        <p:spPr>
          <a:xfrm>
            <a:off x="12303585" y="5582785"/>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1" name="Kop">
            <a:extLst>
              <a:ext uri="{FF2B5EF4-FFF2-40B4-BE49-F238E27FC236}">
                <a16:creationId xmlns:a16="http://schemas.microsoft.com/office/drawing/2014/main" id="{80E2F877-8AF5-43E5-96D8-C2BB30C9BBFE}"/>
              </a:ext>
            </a:extLst>
          </p:cNvPr>
          <p:cNvSpPr/>
          <p:nvPr userDrawn="1"/>
        </p:nvSpPr>
        <p:spPr>
          <a:xfrm>
            <a:off x="12303585" y="5355838"/>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LOGO VERWIJDEREN</a:t>
            </a:r>
          </a:p>
        </p:txBody>
      </p:sp>
      <p:sp>
        <p:nvSpPr>
          <p:cNvPr id="22" name="Tekst">
            <a:extLst>
              <a:ext uri="{FF2B5EF4-FFF2-40B4-BE49-F238E27FC236}">
                <a16:creationId xmlns:a16="http://schemas.microsoft.com/office/drawing/2014/main" id="{6E27247C-336F-444D-B89A-305102ED4869}"/>
              </a:ext>
            </a:extLst>
          </p:cNvPr>
          <p:cNvSpPr/>
          <p:nvPr userDrawn="1"/>
        </p:nvSpPr>
        <p:spPr>
          <a:xfrm>
            <a:off x="12300266" y="5687225"/>
            <a:ext cx="2376264" cy="1152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Als het Sensire-logo in de weg zit, kun je deze verbergen.</a:t>
            </a:r>
          </a:p>
          <a:p>
            <a:pPr marL="0" indent="0">
              <a:spcBef>
                <a:spcPts val="700"/>
              </a:spcBef>
              <a:buFont typeface="Wingdings" panose="05000000000000000000" pitchFamily="2" charset="2"/>
              <a:buNone/>
            </a:pPr>
            <a:r>
              <a:rPr lang="nl-NL" sz="1000" dirty="0">
                <a:solidFill>
                  <a:srgbClr val="969696"/>
                </a:solidFill>
              </a:rPr>
              <a:t>Klik met de </a:t>
            </a:r>
            <a:r>
              <a:rPr lang="nl-NL" sz="1000" i="1" dirty="0">
                <a:solidFill>
                  <a:srgbClr val="969696"/>
                </a:solidFill>
              </a:rPr>
              <a:t>rechtermuisknop</a:t>
            </a:r>
            <a:r>
              <a:rPr lang="nl-NL" sz="1000" dirty="0">
                <a:solidFill>
                  <a:srgbClr val="969696"/>
                </a:solidFill>
              </a:rPr>
              <a:t> op de witte achtergrond van de dia. Kies </a:t>
            </a:r>
            <a:r>
              <a:rPr lang="nl-NL" sz="1000" i="1" dirty="0">
                <a:solidFill>
                  <a:srgbClr val="969696"/>
                </a:solidFill>
              </a:rPr>
              <a:t>Achtergrond opmaken </a:t>
            </a:r>
            <a:r>
              <a:rPr lang="nl-NL" sz="1000" dirty="0">
                <a:solidFill>
                  <a:srgbClr val="969696"/>
                </a:solidFill>
              </a:rPr>
              <a:t>in het dropdown-menu. Vink </a:t>
            </a:r>
            <a:r>
              <a:rPr lang="nl-NL" sz="1000" i="1" dirty="0">
                <a:solidFill>
                  <a:srgbClr val="969696"/>
                </a:solidFill>
              </a:rPr>
              <a:t>Achtergrond-</a:t>
            </a:r>
            <a:r>
              <a:rPr lang="nl-NL" sz="1000" i="1" dirty="0" err="1">
                <a:solidFill>
                  <a:srgbClr val="969696"/>
                </a:solidFill>
              </a:rPr>
              <a:t>graphics</a:t>
            </a:r>
            <a:r>
              <a:rPr lang="nl-NL" sz="1000" i="1" dirty="0">
                <a:solidFill>
                  <a:srgbClr val="969696"/>
                </a:solidFill>
              </a:rPr>
              <a:t> </a:t>
            </a:r>
            <a:r>
              <a:rPr lang="nl-NL" sz="1000" dirty="0">
                <a:solidFill>
                  <a:srgbClr val="969696"/>
                </a:solidFill>
              </a:rPr>
              <a:t>verbergen aan.</a:t>
            </a:r>
          </a:p>
          <a:p>
            <a:pPr marL="0" indent="0">
              <a:spcBef>
                <a:spcPts val="700"/>
              </a:spcBef>
              <a:buFont typeface="Wingdings" panose="05000000000000000000" pitchFamily="2" charset="2"/>
              <a:buNone/>
            </a:pPr>
            <a:endParaRPr lang="nl-NL" sz="1000" dirty="0">
              <a:solidFill>
                <a:srgbClr val="969696"/>
              </a:solidFill>
            </a:endParaRPr>
          </a:p>
        </p:txBody>
      </p:sp>
      <p:sp>
        <p:nvSpPr>
          <p:cNvPr id="23" name="Tekst">
            <a:extLst>
              <a:ext uri="{FF2B5EF4-FFF2-40B4-BE49-F238E27FC236}">
                <a16:creationId xmlns:a16="http://schemas.microsoft.com/office/drawing/2014/main" id="{EAD1AC28-DC8D-493A-AC53-7BCCD58310B1}"/>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
            </a:pPr>
            <a:r>
              <a:rPr lang="nl-NL" sz="1000" dirty="0">
                <a:solidFill>
                  <a:srgbClr val="969696"/>
                </a:solidFill>
              </a:rPr>
              <a:t>Diagrammen</a:t>
            </a:r>
          </a:p>
          <a:p>
            <a:pPr marL="171450" indent="-171450">
              <a:spcBef>
                <a:spcPts val="400"/>
              </a:spcBef>
              <a:buFont typeface="Wingdings" panose="05000000000000000000" pitchFamily="2" charset="2"/>
              <a:buChar char=""/>
            </a:pPr>
            <a:r>
              <a:rPr lang="nl-NL" sz="1000" dirty="0">
                <a:solidFill>
                  <a:srgbClr val="969696"/>
                </a:solidFill>
              </a:rPr>
              <a:t>Tijdlijnen</a:t>
            </a:r>
          </a:p>
          <a:p>
            <a:pPr marL="171450" indent="-171450">
              <a:spcBef>
                <a:spcPts val="400"/>
              </a:spcBef>
              <a:buFont typeface="Wingdings" panose="05000000000000000000" pitchFamily="2" charset="2"/>
              <a:buChar char=""/>
            </a:pPr>
            <a:r>
              <a:rPr lang="nl-NL" sz="1000" dirty="0">
                <a:solidFill>
                  <a:srgbClr val="969696"/>
                </a:solidFill>
              </a:rPr>
              <a:t>Alles wat niet in een andere indeling past</a:t>
            </a:r>
          </a:p>
        </p:txBody>
      </p:sp>
      <p:cxnSp>
        <p:nvCxnSpPr>
          <p:cNvPr id="24" name="lijn">
            <a:extLst>
              <a:ext uri="{FF2B5EF4-FFF2-40B4-BE49-F238E27FC236}">
                <a16:creationId xmlns:a16="http://schemas.microsoft.com/office/drawing/2014/main" id="{5F948FDC-034C-493E-BDF8-5517BACFA1C8}"/>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5" name="Kop">
            <a:extLst>
              <a:ext uri="{FF2B5EF4-FFF2-40B4-BE49-F238E27FC236}">
                <a16:creationId xmlns:a16="http://schemas.microsoft.com/office/drawing/2014/main" id="{10E9A2F9-2CA5-4287-A9C2-58272021F8ED}"/>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Leeg</a:t>
            </a:r>
          </a:p>
        </p:txBody>
      </p:sp>
    </p:spTree>
    <p:extLst>
      <p:ext uri="{BB962C8B-B14F-4D97-AF65-F5344CB8AC3E}">
        <p14:creationId xmlns:p14="http://schemas.microsoft.com/office/powerpoint/2010/main" val="486887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AEAAEDC-7EDB-45F3-B524-C0A036866642}"/>
              </a:ext>
            </a:extLst>
          </p:cNvPr>
          <p:cNvSpPr>
            <a:spLocks noGrp="1"/>
          </p:cNvSpPr>
          <p:nvPr>
            <p:ph idx="1" hasCustomPrompt="1"/>
          </p:nvPr>
        </p:nvSpPr>
        <p:spPr>
          <a:xfrm>
            <a:off x="4800600" y="908051"/>
            <a:ext cx="6480176" cy="4681537"/>
          </a:xfrm>
        </p:spPr>
        <p:txBody>
          <a:bodyPr lIns="1296000" tIns="828000"/>
          <a:lstStyle>
            <a:lvl1pPr>
              <a:defRPr sz="1800"/>
            </a:lvl1pPr>
            <a:lvl2pPr>
              <a:defRPr sz="1800"/>
            </a:lvl2pPr>
            <a:lvl3pPr>
              <a:buAutoNum type="alphaLcPeriod"/>
              <a:defRPr sz="1600"/>
            </a:lvl3pPr>
            <a:lvl4pPr>
              <a:defRPr sz="1800"/>
            </a:lvl4pPr>
            <a:lvl5pPr>
              <a:defRPr sz="1600"/>
            </a:lvl5pPr>
            <a:lvl6pPr>
              <a:defRPr sz="1800"/>
            </a:lvl6pPr>
            <a:lvl7pPr>
              <a:defRPr sz="1800"/>
            </a:lvl7pPr>
            <a:lvl8pPr>
              <a:defRPr sz="1600"/>
            </a:lvl8pPr>
            <a:lvl9pPr>
              <a:defRPr sz="1800"/>
            </a:lvl9pPr>
          </a:lstStyle>
          <a:p>
            <a:pPr lvl="0"/>
            <a:r>
              <a:rPr lang="nl-NL" noProof="0" dirty="0"/>
              <a:t>Typ hier je tekst of kies een andere inhoud</a:t>
            </a:r>
          </a:p>
          <a:p>
            <a:pPr lvl="0"/>
            <a:r>
              <a:rPr lang="nl-NL" noProof="0" dirty="0"/>
              <a:t>Eerste niveau</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a:t>
            </a:r>
          </a:p>
          <a:p>
            <a:pPr lvl="7"/>
            <a:r>
              <a:rPr lang="nl-NL" noProof="0" dirty="0"/>
              <a:t>Achtste niveau</a:t>
            </a:r>
          </a:p>
          <a:p>
            <a:pPr lvl="8"/>
            <a:r>
              <a:rPr lang="nl-NL" noProof="0" dirty="0"/>
              <a:t>Negende niveau</a:t>
            </a:r>
          </a:p>
        </p:txBody>
      </p:sp>
      <p:sp>
        <p:nvSpPr>
          <p:cNvPr id="4" name="Tijdelijke aanduiding voor tekst 3">
            <a:extLst>
              <a:ext uri="{FF2B5EF4-FFF2-40B4-BE49-F238E27FC236}">
                <a16:creationId xmlns:a16="http://schemas.microsoft.com/office/drawing/2014/main" id="{4BA54078-760E-4456-92DA-01C06245BF0F}"/>
              </a:ext>
            </a:extLst>
          </p:cNvPr>
          <p:cNvSpPr>
            <a:spLocks noGrp="1"/>
          </p:cNvSpPr>
          <p:nvPr>
            <p:ph type="body" sz="half" idx="2" hasCustomPrompt="1"/>
          </p:nvPr>
        </p:nvSpPr>
        <p:spPr>
          <a:xfrm>
            <a:off x="911224" y="2672443"/>
            <a:ext cx="3517653" cy="3277508"/>
          </a:xfrm>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a:lvl1pPr>
            <a:lvl2pPr marL="357188" indent="-357188">
              <a:buFont typeface="+mj-lt"/>
              <a:buAutoNum type="arabicPeriod"/>
              <a:defRPr sz="1800"/>
            </a:lvl2pPr>
            <a:lvl3pPr marL="715963" indent="-357188">
              <a:buFont typeface="+mj-lt"/>
              <a:buAutoNum type="alphaLcPeriod"/>
              <a:defRPr sz="1600"/>
            </a:lvl3pPr>
            <a:lvl4pPr marL="357188" indent="-357188">
              <a:buFont typeface="ARS Maquette Pro" panose="02000603000000020004" pitchFamily="50" charset="0"/>
              <a:buChar char="–"/>
              <a:defRPr sz="1800"/>
            </a:lvl4pPr>
            <a:lvl5pPr marL="715963" indent="-269875">
              <a:buFont typeface="Arial" panose="020B0604020202020204" pitchFamily="34" charset="0"/>
              <a:buChar char="•"/>
              <a:defRPr sz="1600"/>
            </a:lvl5pPr>
            <a:lvl6pPr marL="0" indent="0">
              <a:buNone/>
              <a:defRPr sz="1800"/>
            </a:lvl6pPr>
            <a:lvl7pPr marL="0" indent="0">
              <a:buNone/>
              <a:defRPr sz="1800"/>
            </a:lvl7pPr>
            <a:lvl8pPr marL="0" indent="0">
              <a:buNone/>
              <a:defRPr sz="1600"/>
            </a:lvl8pPr>
            <a:lvl9pPr marL="0" indent="0">
              <a:buNone/>
              <a:defRPr sz="1800"/>
            </a:lvl9pPr>
          </a:lstStyle>
          <a:p>
            <a:pPr lvl="0"/>
            <a:r>
              <a:rPr lang="nl-NL" noProof="0" dirty="0"/>
              <a:t>Typ hier je tekst</a:t>
            </a:r>
          </a:p>
          <a:p>
            <a:pPr lvl="0"/>
            <a:r>
              <a:rPr lang="nl-NL" noProof="0" dirty="0"/>
              <a:t>Eerste niveau</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a:t>
            </a:r>
          </a:p>
          <a:p>
            <a:pPr lvl="7"/>
            <a:r>
              <a:rPr lang="nl-NL" noProof="0" dirty="0"/>
              <a:t>Achtste niveau</a:t>
            </a:r>
          </a:p>
          <a:p>
            <a:pPr lvl="8"/>
            <a:r>
              <a:rPr lang="nl-NL" noProof="0" dirty="0"/>
              <a:t>Negende niveau</a:t>
            </a:r>
          </a:p>
        </p:txBody>
      </p:sp>
      <p:sp>
        <p:nvSpPr>
          <p:cNvPr id="8" name="Titel 7">
            <a:extLst>
              <a:ext uri="{FF2B5EF4-FFF2-40B4-BE49-F238E27FC236}">
                <a16:creationId xmlns:a16="http://schemas.microsoft.com/office/drawing/2014/main" id="{E9849388-B8A4-4497-AF08-0D29403CA5D5}"/>
              </a:ext>
            </a:extLst>
          </p:cNvPr>
          <p:cNvSpPr>
            <a:spLocks noGrp="1"/>
          </p:cNvSpPr>
          <p:nvPr>
            <p:ph type="title" hasCustomPrompt="1"/>
          </p:nvPr>
        </p:nvSpPr>
        <p:spPr>
          <a:xfrm>
            <a:off x="911225" y="908049"/>
            <a:ext cx="3517653" cy="996951"/>
          </a:xfrm>
        </p:spPr>
        <p:txBody>
          <a:bodyPr/>
          <a:lstStyle>
            <a:lvl1pPr>
              <a:defRPr>
                <a:latin typeface="Filson Soft" panose="00000800000000000000" pitchFamily="50" charset="0"/>
              </a:defRPr>
            </a:lvl1pPr>
          </a:lstStyle>
          <a:p>
            <a:r>
              <a:rPr lang="nl-NL" noProof="0" dirty="0"/>
              <a:t>Inhoud met bijschrift</a:t>
            </a:r>
          </a:p>
        </p:txBody>
      </p:sp>
      <p:grpSp>
        <p:nvGrpSpPr>
          <p:cNvPr id="9" name="Groep 8">
            <a:extLst>
              <a:ext uri="{FF2B5EF4-FFF2-40B4-BE49-F238E27FC236}">
                <a16:creationId xmlns:a16="http://schemas.microsoft.com/office/drawing/2014/main" id="{AECF4E13-2527-45FB-B2FA-0211233E8B14}"/>
              </a:ext>
            </a:extLst>
          </p:cNvPr>
          <p:cNvGrpSpPr>
            <a:grpSpLocks noChangeAspect="1"/>
          </p:cNvGrpSpPr>
          <p:nvPr userDrawn="1"/>
        </p:nvGrpSpPr>
        <p:grpSpPr>
          <a:xfrm>
            <a:off x="9068665" y="5788634"/>
            <a:ext cx="1831833" cy="670463"/>
            <a:chOff x="8336955" y="3716338"/>
            <a:chExt cx="2706318" cy="990530"/>
          </a:xfrm>
        </p:grpSpPr>
        <p:sp>
          <p:nvSpPr>
            <p:cNvPr id="10" name="Vrije vorm: vorm 9">
              <a:extLst>
                <a:ext uri="{FF2B5EF4-FFF2-40B4-BE49-F238E27FC236}">
                  <a16:creationId xmlns:a16="http://schemas.microsoft.com/office/drawing/2014/main" id="{E9095B42-64F2-4069-B183-66857427165F}"/>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D5D01109-C054-47AB-BDFE-953F9A00FF45}"/>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B88B7C82-7DA9-4ECE-95D6-CCB1D1275E5D}"/>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3EFDDFDA-3F33-4F79-82FD-579FF20AB2AA}"/>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12EB64B6-6527-4091-BD6A-E9EC7F1B6A6E}"/>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D628E1D0-BAFD-46AF-AE84-C3F262CEFC9F}"/>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BFF672AF-B997-4945-BC61-43110C2E96EA}"/>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87A30D7A-9B8C-4938-BEDD-8DBF085D4892}"/>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8A22A628-C38A-41F4-ACAC-68981EA713CF}"/>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0B60DBAF-6C06-4BF8-A9AB-DED11584018D}"/>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045DF803-0B9A-4B83-8DB7-82D3A1135332}"/>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nl-NL" noProof="0"/>
            </a:p>
          </p:txBody>
        </p:sp>
        <p:sp>
          <p:nvSpPr>
            <p:cNvPr id="21" name="Vrije vorm: vorm 20">
              <a:extLst>
                <a:ext uri="{FF2B5EF4-FFF2-40B4-BE49-F238E27FC236}">
                  <a16:creationId xmlns:a16="http://schemas.microsoft.com/office/drawing/2014/main" id="{B3F97B97-9790-42DC-A666-826433161E63}"/>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nl-NL" noProof="0"/>
            </a:p>
          </p:txBody>
        </p:sp>
        <p:sp>
          <p:nvSpPr>
            <p:cNvPr id="22" name="Vrije vorm: vorm 21">
              <a:extLst>
                <a:ext uri="{FF2B5EF4-FFF2-40B4-BE49-F238E27FC236}">
                  <a16:creationId xmlns:a16="http://schemas.microsoft.com/office/drawing/2014/main" id="{EEDB32CA-BD86-4A8A-A006-A7DEF4129FCF}"/>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3C145024-B450-4D55-A925-A76D2FA65CBC}"/>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nl-NL" noProof="0"/>
            </a:p>
          </p:txBody>
        </p:sp>
      </p:grpSp>
      <p:sp>
        <p:nvSpPr>
          <p:cNvPr id="24" name="Tekst">
            <a:extLst>
              <a:ext uri="{FF2B5EF4-FFF2-40B4-BE49-F238E27FC236}">
                <a16:creationId xmlns:a16="http://schemas.microsoft.com/office/drawing/2014/main" id="{C11ED784-C36F-4CEC-BA73-014ED576536F}"/>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358775" indent="-358775">
              <a:spcBef>
                <a:spcPts val="400"/>
              </a:spcBef>
            </a:pPr>
            <a:r>
              <a:rPr lang="nl-NL" sz="1000" dirty="0">
                <a:solidFill>
                  <a:srgbClr val="969696"/>
                </a:solidFill>
              </a:rPr>
              <a:t>	Een tabel met bij-schrift</a:t>
            </a:r>
          </a:p>
          <a:p>
            <a:pPr marL="358775" indent="-358775">
              <a:spcBef>
                <a:spcPts val="400"/>
              </a:spcBef>
            </a:pPr>
            <a:r>
              <a:rPr lang="nl-NL" sz="1000" dirty="0">
                <a:solidFill>
                  <a:srgbClr val="969696"/>
                </a:solidFill>
              </a:rPr>
              <a:t>	Een grafiek met bij-schrift</a:t>
            </a:r>
          </a:p>
          <a:p>
            <a:pPr marL="358775" indent="-358775">
              <a:spcBef>
                <a:spcPts val="400"/>
              </a:spcBef>
            </a:pPr>
            <a:r>
              <a:rPr lang="nl-NL" sz="1000" dirty="0">
                <a:solidFill>
                  <a:srgbClr val="969696"/>
                </a:solidFill>
              </a:rPr>
              <a:t>	SmartArt met bij-schrift</a:t>
            </a:r>
          </a:p>
          <a:p>
            <a:pPr marL="0" indent="0">
              <a:spcBef>
                <a:spcPts val="400"/>
              </a:spcBef>
              <a:buFont typeface="Wingdings" panose="05000000000000000000" pitchFamily="2" charset="2"/>
              <a:buNone/>
            </a:pPr>
            <a:r>
              <a:rPr lang="nl-NL" sz="1000" dirty="0">
                <a:solidFill>
                  <a:srgbClr val="969696"/>
                </a:solidFill>
              </a:rPr>
              <a:t>Gebruik deze indeling </a:t>
            </a:r>
            <a:r>
              <a:rPr lang="nl-NL" sz="1000" b="1" dirty="0">
                <a:solidFill>
                  <a:srgbClr val="969696"/>
                </a:solidFill>
              </a:rPr>
              <a:t>niet </a:t>
            </a:r>
            <a:r>
              <a:rPr lang="nl-NL" sz="1000" dirty="0">
                <a:solidFill>
                  <a:srgbClr val="969696"/>
                </a:solidFill>
              </a:rPr>
              <a:t>voor</a:t>
            </a:r>
          </a:p>
          <a:p>
            <a:pPr marL="171450" indent="-171450">
              <a:spcBef>
                <a:spcPts val="400"/>
              </a:spcBef>
              <a:buFont typeface="Wingdings" panose="05000000000000000000" pitchFamily="2" charset="2"/>
              <a:buChar char=""/>
            </a:pPr>
            <a:r>
              <a:rPr lang="nl-NL" sz="1000" dirty="0">
                <a:solidFill>
                  <a:srgbClr val="969696"/>
                </a:solidFill>
              </a:rPr>
              <a:t>Foto’s</a:t>
            </a:r>
          </a:p>
        </p:txBody>
      </p:sp>
      <p:cxnSp>
        <p:nvCxnSpPr>
          <p:cNvPr id="25" name="lijn">
            <a:extLst>
              <a:ext uri="{FF2B5EF4-FFF2-40B4-BE49-F238E27FC236}">
                <a16:creationId xmlns:a16="http://schemas.microsoft.com/office/drawing/2014/main" id="{EAFC0B52-2DFE-4858-B632-6D962D898016}"/>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6" name="Kop">
            <a:extLst>
              <a:ext uri="{FF2B5EF4-FFF2-40B4-BE49-F238E27FC236}">
                <a16:creationId xmlns:a16="http://schemas.microsoft.com/office/drawing/2014/main" id="{A94ECEB2-0AD3-47BA-8B29-740450E2FD61}"/>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Inhoud met bijschrift</a:t>
            </a:r>
          </a:p>
        </p:txBody>
      </p:sp>
      <p:grpSp>
        <p:nvGrpSpPr>
          <p:cNvPr id="27" name="Groep 26">
            <a:extLst>
              <a:ext uri="{FF2B5EF4-FFF2-40B4-BE49-F238E27FC236}">
                <a16:creationId xmlns:a16="http://schemas.microsoft.com/office/drawing/2014/main" id="{06708796-BAF9-4C3F-A13F-01C15B9E8065}"/>
              </a:ext>
            </a:extLst>
          </p:cNvPr>
          <p:cNvGrpSpPr/>
          <p:nvPr userDrawn="1"/>
        </p:nvGrpSpPr>
        <p:grpSpPr>
          <a:xfrm>
            <a:off x="-1182097" y="920131"/>
            <a:ext cx="239820" cy="206187"/>
            <a:chOff x="2205412" y="2637945"/>
            <a:chExt cx="1078860" cy="927557"/>
          </a:xfrm>
        </p:grpSpPr>
        <p:sp>
          <p:nvSpPr>
            <p:cNvPr id="28" name="Rechthoek 27">
              <a:extLst>
                <a:ext uri="{FF2B5EF4-FFF2-40B4-BE49-F238E27FC236}">
                  <a16:creationId xmlns:a16="http://schemas.microsoft.com/office/drawing/2014/main" id="{C73A88F5-8D13-4050-A318-250F75FC480A}"/>
                </a:ext>
              </a:extLst>
            </p:cNvPr>
            <p:cNvSpPr/>
            <p:nvPr/>
          </p:nvSpPr>
          <p:spPr>
            <a:xfrm>
              <a:off x="2205412" y="2637945"/>
              <a:ext cx="1078860" cy="927557"/>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9" name="Rechthoek 28">
              <a:extLst>
                <a:ext uri="{FF2B5EF4-FFF2-40B4-BE49-F238E27FC236}">
                  <a16:creationId xmlns:a16="http://schemas.microsoft.com/office/drawing/2014/main" id="{8C0E698B-3884-43D2-A520-3EF87DD2DBFA}"/>
                </a:ext>
              </a:extLst>
            </p:cNvPr>
            <p:cNvSpPr/>
            <p:nvPr/>
          </p:nvSpPr>
          <p:spPr>
            <a:xfrm>
              <a:off x="2236227"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0" name="Rechthoek 29">
              <a:extLst>
                <a:ext uri="{FF2B5EF4-FFF2-40B4-BE49-F238E27FC236}">
                  <a16:creationId xmlns:a16="http://schemas.microsoft.com/office/drawing/2014/main" id="{F67107A7-9270-41B2-BC37-4E8165A3E107}"/>
                </a:ext>
              </a:extLst>
            </p:cNvPr>
            <p:cNvSpPr/>
            <p:nvPr/>
          </p:nvSpPr>
          <p:spPr>
            <a:xfrm>
              <a:off x="2583671"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1" name="Rechthoek 30">
              <a:extLst>
                <a:ext uri="{FF2B5EF4-FFF2-40B4-BE49-F238E27FC236}">
                  <a16:creationId xmlns:a16="http://schemas.microsoft.com/office/drawing/2014/main" id="{50B4CC56-91B7-4D77-852B-F6FBC5D3F6AF}"/>
                </a:ext>
              </a:extLst>
            </p:cNvPr>
            <p:cNvSpPr/>
            <p:nvPr/>
          </p:nvSpPr>
          <p:spPr>
            <a:xfrm>
              <a:off x="2931116"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2" name="Rechthoek 31">
              <a:extLst>
                <a:ext uri="{FF2B5EF4-FFF2-40B4-BE49-F238E27FC236}">
                  <a16:creationId xmlns:a16="http://schemas.microsoft.com/office/drawing/2014/main" id="{1BA0CB00-3336-4FE7-B3D8-C1560717462A}"/>
                </a:ext>
              </a:extLst>
            </p:cNvPr>
            <p:cNvSpPr/>
            <p:nvPr/>
          </p:nvSpPr>
          <p:spPr>
            <a:xfrm>
              <a:off x="2236227"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3" name="Rechthoek 32">
              <a:extLst>
                <a:ext uri="{FF2B5EF4-FFF2-40B4-BE49-F238E27FC236}">
                  <a16:creationId xmlns:a16="http://schemas.microsoft.com/office/drawing/2014/main" id="{AAB68303-AC6C-4CFF-BDF4-0DB30960B255}"/>
                </a:ext>
              </a:extLst>
            </p:cNvPr>
            <p:cNvSpPr/>
            <p:nvPr/>
          </p:nvSpPr>
          <p:spPr>
            <a:xfrm>
              <a:off x="2583671"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4" name="Rechthoek 33">
              <a:extLst>
                <a:ext uri="{FF2B5EF4-FFF2-40B4-BE49-F238E27FC236}">
                  <a16:creationId xmlns:a16="http://schemas.microsoft.com/office/drawing/2014/main" id="{1FECB913-8054-42C2-AA40-3F3157BFAFA1}"/>
                </a:ext>
              </a:extLst>
            </p:cNvPr>
            <p:cNvSpPr/>
            <p:nvPr/>
          </p:nvSpPr>
          <p:spPr>
            <a:xfrm>
              <a:off x="2931116"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5" name="Rechthoek 34">
              <a:extLst>
                <a:ext uri="{FF2B5EF4-FFF2-40B4-BE49-F238E27FC236}">
                  <a16:creationId xmlns:a16="http://schemas.microsoft.com/office/drawing/2014/main" id="{C06F2DDD-94AC-4D5A-9614-158789C7EA83}"/>
                </a:ext>
              </a:extLst>
            </p:cNvPr>
            <p:cNvSpPr/>
            <p:nvPr/>
          </p:nvSpPr>
          <p:spPr>
            <a:xfrm>
              <a:off x="2236227"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6" name="Rechthoek 35">
              <a:extLst>
                <a:ext uri="{FF2B5EF4-FFF2-40B4-BE49-F238E27FC236}">
                  <a16:creationId xmlns:a16="http://schemas.microsoft.com/office/drawing/2014/main" id="{A8DA213A-68AC-4BD9-8B65-FF169E8FE18A}"/>
                </a:ext>
              </a:extLst>
            </p:cNvPr>
            <p:cNvSpPr/>
            <p:nvPr/>
          </p:nvSpPr>
          <p:spPr>
            <a:xfrm>
              <a:off x="2583671"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7" name="Rechthoek 36">
              <a:extLst>
                <a:ext uri="{FF2B5EF4-FFF2-40B4-BE49-F238E27FC236}">
                  <a16:creationId xmlns:a16="http://schemas.microsoft.com/office/drawing/2014/main" id="{B26A957D-80A2-45CE-94ED-A56AEB309940}"/>
                </a:ext>
              </a:extLst>
            </p:cNvPr>
            <p:cNvSpPr/>
            <p:nvPr/>
          </p:nvSpPr>
          <p:spPr>
            <a:xfrm>
              <a:off x="2931116"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8" name="Rechthoek 37">
              <a:extLst>
                <a:ext uri="{FF2B5EF4-FFF2-40B4-BE49-F238E27FC236}">
                  <a16:creationId xmlns:a16="http://schemas.microsoft.com/office/drawing/2014/main" id="{C88B6860-8CF5-4890-91E2-B6E1C6474F73}"/>
                </a:ext>
              </a:extLst>
            </p:cNvPr>
            <p:cNvSpPr/>
            <p:nvPr/>
          </p:nvSpPr>
          <p:spPr>
            <a:xfrm>
              <a:off x="2236227"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9" name="Rechthoek 38">
              <a:extLst>
                <a:ext uri="{FF2B5EF4-FFF2-40B4-BE49-F238E27FC236}">
                  <a16:creationId xmlns:a16="http://schemas.microsoft.com/office/drawing/2014/main" id="{0CE1F68A-EC64-4D1B-B3C8-393287337089}"/>
                </a:ext>
              </a:extLst>
            </p:cNvPr>
            <p:cNvSpPr/>
            <p:nvPr/>
          </p:nvSpPr>
          <p:spPr>
            <a:xfrm>
              <a:off x="2583671"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0" name="Rechthoek 39">
              <a:extLst>
                <a:ext uri="{FF2B5EF4-FFF2-40B4-BE49-F238E27FC236}">
                  <a16:creationId xmlns:a16="http://schemas.microsoft.com/office/drawing/2014/main" id="{C66B365E-94CA-437B-99B3-5E2EEFCB6718}"/>
                </a:ext>
              </a:extLst>
            </p:cNvPr>
            <p:cNvSpPr/>
            <p:nvPr/>
          </p:nvSpPr>
          <p:spPr>
            <a:xfrm>
              <a:off x="2931116"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41" name="Groep 40">
            <a:extLst>
              <a:ext uri="{FF2B5EF4-FFF2-40B4-BE49-F238E27FC236}">
                <a16:creationId xmlns:a16="http://schemas.microsoft.com/office/drawing/2014/main" id="{0832875F-E5B9-479A-AB51-33CCEDF2A6A8}"/>
              </a:ext>
            </a:extLst>
          </p:cNvPr>
          <p:cNvGrpSpPr/>
          <p:nvPr userDrawn="1"/>
        </p:nvGrpSpPr>
        <p:grpSpPr>
          <a:xfrm>
            <a:off x="-1182097" y="1384253"/>
            <a:ext cx="219470" cy="229396"/>
            <a:chOff x="5190309" y="1444562"/>
            <a:chExt cx="987313" cy="1031965"/>
          </a:xfrm>
        </p:grpSpPr>
        <p:sp>
          <p:nvSpPr>
            <p:cNvPr id="42" name="Rechthoek 41">
              <a:extLst>
                <a:ext uri="{FF2B5EF4-FFF2-40B4-BE49-F238E27FC236}">
                  <a16:creationId xmlns:a16="http://schemas.microsoft.com/office/drawing/2014/main" id="{3DC4F79B-7778-4AD6-9E7B-3C352B3161F5}"/>
                </a:ext>
              </a:extLst>
            </p:cNvPr>
            <p:cNvSpPr/>
            <p:nvPr/>
          </p:nvSpPr>
          <p:spPr>
            <a:xfrm>
              <a:off x="5190309" y="1753716"/>
              <a:ext cx="300445" cy="722811"/>
            </a:xfrm>
            <a:prstGeom prst="rect">
              <a:avLst/>
            </a:prstGeom>
            <a:solidFill>
              <a:srgbClr val="0070C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3" name="Rechthoek 42">
              <a:extLst>
                <a:ext uri="{FF2B5EF4-FFF2-40B4-BE49-F238E27FC236}">
                  <a16:creationId xmlns:a16="http://schemas.microsoft.com/office/drawing/2014/main" id="{453FFBA2-50B9-4FCD-8C32-BB4EC6FE7B27}"/>
                </a:ext>
              </a:extLst>
            </p:cNvPr>
            <p:cNvSpPr/>
            <p:nvPr/>
          </p:nvSpPr>
          <p:spPr>
            <a:xfrm>
              <a:off x="5533743" y="1444562"/>
              <a:ext cx="300445" cy="1031965"/>
            </a:xfrm>
            <a:prstGeom prst="rect">
              <a:avLst/>
            </a:prstGeom>
            <a:solidFill>
              <a:srgbClr val="FFC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4" name="Rechthoek 43">
              <a:extLst>
                <a:ext uri="{FF2B5EF4-FFF2-40B4-BE49-F238E27FC236}">
                  <a16:creationId xmlns:a16="http://schemas.microsoft.com/office/drawing/2014/main" id="{E1210004-1A94-4791-BA2F-447517181C53}"/>
                </a:ext>
              </a:extLst>
            </p:cNvPr>
            <p:cNvSpPr/>
            <p:nvPr/>
          </p:nvSpPr>
          <p:spPr>
            <a:xfrm>
              <a:off x="5877177" y="1649213"/>
              <a:ext cx="300445" cy="82731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45" name="Groep 44">
            <a:extLst>
              <a:ext uri="{FF2B5EF4-FFF2-40B4-BE49-F238E27FC236}">
                <a16:creationId xmlns:a16="http://schemas.microsoft.com/office/drawing/2014/main" id="{DFA546E5-0627-409E-94A3-83BB602FBBBF}"/>
              </a:ext>
            </a:extLst>
          </p:cNvPr>
          <p:cNvGrpSpPr/>
          <p:nvPr userDrawn="1"/>
        </p:nvGrpSpPr>
        <p:grpSpPr>
          <a:xfrm>
            <a:off x="-1182097" y="1935047"/>
            <a:ext cx="273422" cy="210629"/>
            <a:chOff x="6729721" y="2637945"/>
            <a:chExt cx="1230025" cy="947543"/>
          </a:xfrm>
        </p:grpSpPr>
        <p:sp>
          <p:nvSpPr>
            <p:cNvPr id="46" name="Vrije vorm: vorm 45">
              <a:extLst>
                <a:ext uri="{FF2B5EF4-FFF2-40B4-BE49-F238E27FC236}">
                  <a16:creationId xmlns:a16="http://schemas.microsoft.com/office/drawing/2014/main" id="{17054448-42A0-44A7-9D6C-8D9BF71A83B8}"/>
                </a:ext>
              </a:extLst>
            </p:cNvPr>
            <p:cNvSpPr/>
            <p:nvPr/>
          </p:nvSpPr>
          <p:spPr>
            <a:xfrm>
              <a:off x="6729721" y="2637945"/>
              <a:ext cx="1072266" cy="722673"/>
            </a:xfrm>
            <a:custGeom>
              <a:avLst/>
              <a:gdLst>
                <a:gd name="connsiteX0" fmla="*/ 0 w 1072266"/>
                <a:gd name="connsiteY0" fmla="*/ 0 h 722673"/>
                <a:gd name="connsiteX1" fmla="*/ 763572 w 1072266"/>
                <a:gd name="connsiteY1" fmla="*/ 0 h 722673"/>
                <a:gd name="connsiteX2" fmla="*/ 1072266 w 1072266"/>
                <a:gd name="connsiteY2" fmla="*/ 353780 h 722673"/>
                <a:gd name="connsiteX3" fmla="*/ 423867 w 1072266"/>
                <a:gd name="connsiteY3" fmla="*/ 353780 h 722673"/>
                <a:gd name="connsiteX4" fmla="*/ 423867 w 1072266"/>
                <a:gd name="connsiteY4" fmla="*/ 722673 h 722673"/>
                <a:gd name="connsiteX5" fmla="*/ 0 w 1072266"/>
                <a:gd name="connsiteY5" fmla="*/ 722673 h 722673"/>
                <a:gd name="connsiteX6" fmla="*/ 315288 w 1072266"/>
                <a:gd name="connsiteY6" fmla="*/ 361337 h 72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266" h="722673">
                  <a:moveTo>
                    <a:pt x="0" y="0"/>
                  </a:moveTo>
                  <a:lnTo>
                    <a:pt x="763572" y="0"/>
                  </a:lnTo>
                  <a:lnTo>
                    <a:pt x="1072266" y="353780"/>
                  </a:lnTo>
                  <a:lnTo>
                    <a:pt x="423867" y="353780"/>
                  </a:lnTo>
                  <a:lnTo>
                    <a:pt x="423867" y="722673"/>
                  </a:lnTo>
                  <a:lnTo>
                    <a:pt x="0" y="722673"/>
                  </a:lnTo>
                  <a:lnTo>
                    <a:pt x="315288" y="361337"/>
                  </a:lnTo>
                  <a:close/>
                </a:path>
              </a:pathLst>
            </a:custGeom>
            <a:solidFill>
              <a:srgbClr val="008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7" name="Rechthoek 46">
              <a:extLst>
                <a:ext uri="{FF2B5EF4-FFF2-40B4-BE49-F238E27FC236}">
                  <a16:creationId xmlns:a16="http://schemas.microsoft.com/office/drawing/2014/main" id="{46E6F641-FF6B-4CFC-8A44-564F46B12D9F}"/>
                </a:ext>
              </a:extLst>
            </p:cNvPr>
            <p:cNvSpPr/>
            <p:nvPr/>
          </p:nvSpPr>
          <p:spPr>
            <a:xfrm>
              <a:off x="7183492" y="3019744"/>
              <a:ext cx="776254" cy="56574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8" name="Rechthoek 47">
              <a:extLst>
                <a:ext uri="{FF2B5EF4-FFF2-40B4-BE49-F238E27FC236}">
                  <a16:creationId xmlns:a16="http://schemas.microsoft.com/office/drawing/2014/main" id="{480E4978-A057-4CCD-9326-18626B7BF5B2}"/>
                </a:ext>
              </a:extLst>
            </p:cNvPr>
            <p:cNvSpPr/>
            <p:nvPr/>
          </p:nvSpPr>
          <p:spPr>
            <a:xfrm>
              <a:off x="7206101" y="3039836"/>
              <a:ext cx="731036" cy="525560"/>
            </a:xfrm>
            <a:prstGeom prst="rect">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9" name="Rechthoek 48">
              <a:extLst>
                <a:ext uri="{FF2B5EF4-FFF2-40B4-BE49-F238E27FC236}">
                  <a16:creationId xmlns:a16="http://schemas.microsoft.com/office/drawing/2014/main" id="{E6064CBF-82D7-4E65-8277-FA285E896947}"/>
                </a:ext>
              </a:extLst>
            </p:cNvPr>
            <p:cNvSpPr/>
            <p:nvPr/>
          </p:nvSpPr>
          <p:spPr>
            <a:xfrm>
              <a:off x="7328479" y="3177340"/>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0" name="Rechthoek 49">
              <a:extLst>
                <a:ext uri="{FF2B5EF4-FFF2-40B4-BE49-F238E27FC236}">
                  <a16:creationId xmlns:a16="http://schemas.microsoft.com/office/drawing/2014/main" id="{C6693083-C055-4E8D-8FF7-927E40018339}"/>
                </a:ext>
              </a:extLst>
            </p:cNvPr>
            <p:cNvSpPr/>
            <p:nvPr/>
          </p:nvSpPr>
          <p:spPr>
            <a:xfrm>
              <a:off x="7492722" y="3177340"/>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1" name="Rechthoek 50">
              <a:extLst>
                <a:ext uri="{FF2B5EF4-FFF2-40B4-BE49-F238E27FC236}">
                  <a16:creationId xmlns:a16="http://schemas.microsoft.com/office/drawing/2014/main" id="{22271DE0-0243-4CFE-80E6-0C07FF9A5B1A}"/>
                </a:ext>
              </a:extLst>
            </p:cNvPr>
            <p:cNvSpPr/>
            <p:nvPr/>
          </p:nvSpPr>
          <p:spPr>
            <a:xfrm>
              <a:off x="7328479" y="328480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2" name="Rechthoek 51">
              <a:extLst>
                <a:ext uri="{FF2B5EF4-FFF2-40B4-BE49-F238E27FC236}">
                  <a16:creationId xmlns:a16="http://schemas.microsoft.com/office/drawing/2014/main" id="{3618761E-C01A-4531-9451-66412DFF4013}"/>
                </a:ext>
              </a:extLst>
            </p:cNvPr>
            <p:cNvSpPr/>
            <p:nvPr/>
          </p:nvSpPr>
          <p:spPr>
            <a:xfrm>
              <a:off x="7492722" y="328480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3" name="Rechthoek 52">
              <a:extLst>
                <a:ext uri="{FF2B5EF4-FFF2-40B4-BE49-F238E27FC236}">
                  <a16:creationId xmlns:a16="http://schemas.microsoft.com/office/drawing/2014/main" id="{0E1A3EF4-6E8D-4720-B66A-EDE134460FBC}"/>
                </a:ext>
              </a:extLst>
            </p:cNvPr>
            <p:cNvSpPr/>
            <p:nvPr/>
          </p:nvSpPr>
          <p:spPr>
            <a:xfrm>
              <a:off x="7328479" y="339226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4" name="Rechthoek 53">
              <a:extLst>
                <a:ext uri="{FF2B5EF4-FFF2-40B4-BE49-F238E27FC236}">
                  <a16:creationId xmlns:a16="http://schemas.microsoft.com/office/drawing/2014/main" id="{E157806D-212F-4C36-BAE1-8F2284BDD23D}"/>
                </a:ext>
              </a:extLst>
            </p:cNvPr>
            <p:cNvSpPr/>
            <p:nvPr/>
          </p:nvSpPr>
          <p:spPr>
            <a:xfrm>
              <a:off x="7492722" y="339226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55" name="Groep 54">
            <a:extLst>
              <a:ext uri="{FF2B5EF4-FFF2-40B4-BE49-F238E27FC236}">
                <a16:creationId xmlns:a16="http://schemas.microsoft.com/office/drawing/2014/main" id="{E7535BFC-4237-4187-9402-FD289C592EC7}"/>
              </a:ext>
            </a:extLst>
          </p:cNvPr>
          <p:cNvGrpSpPr/>
          <p:nvPr userDrawn="1"/>
        </p:nvGrpSpPr>
        <p:grpSpPr>
          <a:xfrm>
            <a:off x="12283438" y="191192"/>
            <a:ext cx="2396411" cy="4643166"/>
            <a:chOff x="12283438" y="191192"/>
            <a:chExt cx="2396411" cy="4643166"/>
          </a:xfrm>
        </p:grpSpPr>
        <p:cxnSp>
          <p:nvCxnSpPr>
            <p:cNvPr id="56" name="lijn">
              <a:extLst>
                <a:ext uri="{FF2B5EF4-FFF2-40B4-BE49-F238E27FC236}">
                  <a16:creationId xmlns:a16="http://schemas.microsoft.com/office/drawing/2014/main" id="{D0BF8729-8B22-428D-B0E3-1E61CCBD3902}"/>
                </a:ext>
              </a:extLst>
            </p:cNvPr>
            <p:cNvCxnSpPr>
              <a:cxnSpLocks/>
            </p:cNvCxnSpPr>
            <p:nvPr userDrawn="1"/>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57" name="Kop">
              <a:extLst>
                <a:ext uri="{FF2B5EF4-FFF2-40B4-BE49-F238E27FC236}">
                  <a16:creationId xmlns:a16="http://schemas.microsoft.com/office/drawing/2014/main" id="{1B8A2690-B1BF-4A65-8C11-F1D7827A280F}"/>
                </a:ext>
              </a:extLst>
            </p:cNvPr>
            <p:cNvSpPr/>
            <p:nvPr userDrawn="1"/>
          </p:nvSpPr>
          <p:spPr>
            <a:xfrm>
              <a:off x="12303585" y="191192"/>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BULLETS EN TEKSTNIVEAUS</a:t>
              </a:r>
            </a:p>
          </p:txBody>
        </p:sp>
        <p:sp>
          <p:nvSpPr>
            <p:cNvPr id="58" name="Tekst">
              <a:extLst>
                <a:ext uri="{FF2B5EF4-FFF2-40B4-BE49-F238E27FC236}">
                  <a16:creationId xmlns:a16="http://schemas.microsoft.com/office/drawing/2014/main" id="{F2EDF386-BD43-45A3-920A-27762DAD5C9F}"/>
                </a:ext>
              </a:extLst>
            </p:cNvPr>
            <p:cNvSpPr/>
            <p:nvPr userDrawn="1"/>
          </p:nvSpPr>
          <p:spPr>
            <a:xfrm>
              <a:off x="12300266" y="522579"/>
              <a:ext cx="2376264" cy="1573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Je kunt bullets, genummerde lijsten en kopjes oproepen door het tekstniveau aan te passen.</a:t>
              </a:r>
            </a:p>
            <a:p>
              <a:pPr marL="0" indent="0">
                <a:spcBef>
                  <a:spcPts val="700"/>
                </a:spcBef>
                <a:buFont typeface="Wingdings" panose="05000000000000000000" pitchFamily="2" charset="2"/>
                <a:buNone/>
              </a:pPr>
              <a:r>
                <a:rPr lang="nl-NL" sz="1000" dirty="0">
                  <a:solidFill>
                    <a:srgbClr val="969696"/>
                  </a:solidFill>
                </a:rPr>
                <a:t>Gebruik hiervoor onder </a:t>
              </a:r>
              <a:r>
                <a:rPr lang="nl-NL" sz="1000" i="1" dirty="0">
                  <a:solidFill>
                    <a:srgbClr val="969696"/>
                  </a:solidFill>
                </a:rPr>
                <a:t>Start</a:t>
              </a:r>
              <a:r>
                <a:rPr lang="nl-NL" sz="1000" dirty="0">
                  <a:solidFill>
                    <a:srgbClr val="969696"/>
                  </a:solidFill>
                </a:rPr>
                <a:t> de volgende knoppen: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verhogen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verlagen</a:t>
              </a:r>
            </a:p>
            <a:p>
              <a:pPr marL="449263" indent="-449263">
                <a:spcBef>
                  <a:spcPts val="700"/>
                </a:spcBef>
                <a:buFont typeface="Wingdings" panose="05000000000000000000" pitchFamily="2" charset="2"/>
                <a:buNone/>
                <a:tabLst/>
              </a:pPr>
              <a:r>
                <a:rPr lang="nl-NL" sz="1000" dirty="0">
                  <a:solidFill>
                    <a:srgbClr val="969696"/>
                  </a:solidFill>
                </a:rPr>
                <a:t>De tekstniveaus van Sensire:</a:t>
              </a:r>
            </a:p>
            <a:p>
              <a:pPr marL="0" indent="0">
                <a:spcBef>
                  <a:spcPts val="700"/>
                </a:spcBef>
                <a:buFont typeface="Wingdings" panose="05000000000000000000" pitchFamily="2" charset="2"/>
                <a:buNone/>
              </a:pPr>
              <a:endParaRPr lang="nl-NL" sz="1000" dirty="0">
                <a:solidFill>
                  <a:srgbClr val="969696"/>
                </a:solidFill>
              </a:endParaRPr>
            </a:p>
          </p:txBody>
        </p:sp>
        <p:grpSp>
          <p:nvGrpSpPr>
            <p:cNvPr id="59" name="Groep icoon niveau omhoog">
              <a:extLst>
                <a:ext uri="{FF2B5EF4-FFF2-40B4-BE49-F238E27FC236}">
                  <a16:creationId xmlns:a16="http://schemas.microsoft.com/office/drawing/2014/main" id="{9C92A767-EC14-4294-85C2-E6796DFDB53F}"/>
                </a:ext>
              </a:extLst>
            </p:cNvPr>
            <p:cNvGrpSpPr/>
            <p:nvPr userDrawn="1"/>
          </p:nvGrpSpPr>
          <p:grpSpPr>
            <a:xfrm>
              <a:off x="12283438" y="1472721"/>
              <a:ext cx="319620" cy="281856"/>
              <a:chOff x="12308835" y="1778184"/>
              <a:chExt cx="350662" cy="309229"/>
            </a:xfrm>
          </p:grpSpPr>
          <p:sp>
            <p:nvSpPr>
              <p:cNvPr id="70" name="Rechthoek: afgeronde hoeken 69">
                <a:extLst>
                  <a:ext uri="{FF2B5EF4-FFF2-40B4-BE49-F238E27FC236}">
                    <a16:creationId xmlns:a16="http://schemas.microsoft.com/office/drawing/2014/main" id="{26494EA7-BCBD-4D35-8044-1E9F7C07072B}"/>
                  </a:ext>
                </a:extLst>
              </p:cNvPr>
              <p:cNvSpPr/>
              <p:nvPr userDrawn="1"/>
            </p:nvSpPr>
            <p:spPr>
              <a:xfrm>
                <a:off x="12308835" y="1778184"/>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1" name="Rechthoek: afgeronde hoeken 70">
                <a:extLst>
                  <a:ext uri="{FF2B5EF4-FFF2-40B4-BE49-F238E27FC236}">
                    <a16:creationId xmlns:a16="http://schemas.microsoft.com/office/drawing/2014/main" id="{232B0948-2785-43DA-B964-5003A403317A}"/>
                  </a:ext>
                </a:extLst>
              </p:cNvPr>
              <p:cNvSpPr/>
              <p:nvPr userDrawn="1"/>
            </p:nvSpPr>
            <p:spPr>
              <a:xfrm>
                <a:off x="12308835" y="2067173"/>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afgeronde hoeken 71">
                <a:extLst>
                  <a:ext uri="{FF2B5EF4-FFF2-40B4-BE49-F238E27FC236}">
                    <a16:creationId xmlns:a16="http://schemas.microsoft.com/office/drawing/2014/main" id="{AFCB7900-FE4C-452D-8B31-2FF8733C08F1}"/>
                  </a:ext>
                </a:extLst>
              </p:cNvPr>
              <p:cNvSpPr/>
              <p:nvPr userDrawn="1"/>
            </p:nvSpPr>
            <p:spPr>
              <a:xfrm>
                <a:off x="12484166" y="183598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Rechthoek: afgeronde hoeken 72">
                <a:extLst>
                  <a:ext uri="{FF2B5EF4-FFF2-40B4-BE49-F238E27FC236}">
                    <a16:creationId xmlns:a16="http://schemas.microsoft.com/office/drawing/2014/main" id="{24369D28-60C2-4B36-B6E1-6ACF0F5906BF}"/>
                  </a:ext>
                </a:extLst>
              </p:cNvPr>
              <p:cNvSpPr/>
              <p:nvPr userDrawn="1"/>
            </p:nvSpPr>
            <p:spPr>
              <a:xfrm>
                <a:off x="12484166" y="189378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afgeronde hoeken 73">
                <a:extLst>
                  <a:ext uri="{FF2B5EF4-FFF2-40B4-BE49-F238E27FC236}">
                    <a16:creationId xmlns:a16="http://schemas.microsoft.com/office/drawing/2014/main" id="{89091830-16D0-48AC-AED1-06F673C7DFC6}"/>
                  </a:ext>
                </a:extLst>
              </p:cNvPr>
              <p:cNvSpPr/>
              <p:nvPr userDrawn="1"/>
            </p:nvSpPr>
            <p:spPr>
              <a:xfrm>
                <a:off x="12484166" y="195157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Rechthoek: afgeronde hoeken 74">
                <a:extLst>
                  <a:ext uri="{FF2B5EF4-FFF2-40B4-BE49-F238E27FC236}">
                    <a16:creationId xmlns:a16="http://schemas.microsoft.com/office/drawing/2014/main" id="{C255ABEB-1DB3-45A4-B5FC-E31EF48390F8}"/>
                  </a:ext>
                </a:extLst>
              </p:cNvPr>
              <p:cNvSpPr/>
              <p:nvPr userDrawn="1"/>
            </p:nvSpPr>
            <p:spPr>
              <a:xfrm>
                <a:off x="12484166" y="200937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Pijl: punthaak 75">
                <a:extLst>
                  <a:ext uri="{FF2B5EF4-FFF2-40B4-BE49-F238E27FC236}">
                    <a16:creationId xmlns:a16="http://schemas.microsoft.com/office/drawing/2014/main" id="{27835D84-58A5-4639-ACD5-FE4098463B4D}"/>
                  </a:ext>
                </a:extLst>
              </p:cNvPr>
              <p:cNvSpPr/>
              <p:nvPr userDrawn="1"/>
            </p:nvSpPr>
            <p:spPr>
              <a:xfrm>
                <a:off x="12339332" y="1856222"/>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7" name="Rechthoek: afgeronde hoeken 76">
                <a:extLst>
                  <a:ext uri="{FF2B5EF4-FFF2-40B4-BE49-F238E27FC236}">
                    <a16:creationId xmlns:a16="http://schemas.microsoft.com/office/drawing/2014/main" id="{8A5D072B-1A7D-44E1-B90C-B59F80976768}"/>
                  </a:ext>
                </a:extLst>
              </p:cNvPr>
              <p:cNvSpPr/>
              <p:nvPr userDrawn="1"/>
            </p:nvSpPr>
            <p:spPr>
              <a:xfrm>
                <a:off x="12308835" y="1914020"/>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0" name="Groep icoon niveau omlaag">
              <a:extLst>
                <a:ext uri="{FF2B5EF4-FFF2-40B4-BE49-F238E27FC236}">
                  <a16:creationId xmlns:a16="http://schemas.microsoft.com/office/drawing/2014/main" id="{4711A859-1556-411F-8F07-27530D3EA55D}"/>
                </a:ext>
              </a:extLst>
            </p:cNvPr>
            <p:cNvGrpSpPr/>
            <p:nvPr userDrawn="1"/>
          </p:nvGrpSpPr>
          <p:grpSpPr>
            <a:xfrm>
              <a:off x="12283438" y="1873604"/>
              <a:ext cx="319620" cy="281856"/>
              <a:chOff x="12308835" y="2310849"/>
              <a:chExt cx="350662" cy="309229"/>
            </a:xfrm>
          </p:grpSpPr>
          <p:sp>
            <p:nvSpPr>
              <p:cNvPr id="62" name="Rechthoek: afgeronde hoeken 61">
                <a:extLst>
                  <a:ext uri="{FF2B5EF4-FFF2-40B4-BE49-F238E27FC236}">
                    <a16:creationId xmlns:a16="http://schemas.microsoft.com/office/drawing/2014/main" id="{9131894A-D689-438E-B605-5295C1B09245}"/>
                  </a:ext>
                </a:extLst>
              </p:cNvPr>
              <p:cNvSpPr/>
              <p:nvPr userDrawn="1"/>
            </p:nvSpPr>
            <p:spPr>
              <a:xfrm>
                <a:off x="12308835" y="2310849"/>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Rechthoek: afgeronde hoeken 62">
                <a:extLst>
                  <a:ext uri="{FF2B5EF4-FFF2-40B4-BE49-F238E27FC236}">
                    <a16:creationId xmlns:a16="http://schemas.microsoft.com/office/drawing/2014/main" id="{DEDF98F0-D673-41ED-9F62-CF440CFC700B}"/>
                  </a:ext>
                </a:extLst>
              </p:cNvPr>
              <p:cNvSpPr/>
              <p:nvPr userDrawn="1"/>
            </p:nvSpPr>
            <p:spPr>
              <a:xfrm>
                <a:off x="12308835" y="2599838"/>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Rechthoek: afgeronde hoeken 63">
                <a:extLst>
                  <a:ext uri="{FF2B5EF4-FFF2-40B4-BE49-F238E27FC236}">
                    <a16:creationId xmlns:a16="http://schemas.microsoft.com/office/drawing/2014/main" id="{0757E84A-3E0D-4B69-9F44-2B649AF1A85B}"/>
                  </a:ext>
                </a:extLst>
              </p:cNvPr>
              <p:cNvSpPr/>
              <p:nvPr userDrawn="1"/>
            </p:nvSpPr>
            <p:spPr>
              <a:xfrm>
                <a:off x="12484166" y="236864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Rechthoek: afgeronde hoeken 64">
                <a:extLst>
                  <a:ext uri="{FF2B5EF4-FFF2-40B4-BE49-F238E27FC236}">
                    <a16:creationId xmlns:a16="http://schemas.microsoft.com/office/drawing/2014/main" id="{AE180EBD-4981-4B1B-B0F7-A21837E02DDE}"/>
                  </a:ext>
                </a:extLst>
              </p:cNvPr>
              <p:cNvSpPr/>
              <p:nvPr userDrawn="1"/>
            </p:nvSpPr>
            <p:spPr>
              <a:xfrm>
                <a:off x="12484166" y="242644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Rechthoek: afgeronde hoeken 65">
                <a:extLst>
                  <a:ext uri="{FF2B5EF4-FFF2-40B4-BE49-F238E27FC236}">
                    <a16:creationId xmlns:a16="http://schemas.microsoft.com/office/drawing/2014/main" id="{85BAFA40-EF55-4F8F-86F8-08FC556EE3E7}"/>
                  </a:ext>
                </a:extLst>
              </p:cNvPr>
              <p:cNvSpPr/>
              <p:nvPr userDrawn="1"/>
            </p:nvSpPr>
            <p:spPr>
              <a:xfrm>
                <a:off x="12484166" y="248424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Rechthoek: afgeronde hoeken 66">
                <a:extLst>
                  <a:ext uri="{FF2B5EF4-FFF2-40B4-BE49-F238E27FC236}">
                    <a16:creationId xmlns:a16="http://schemas.microsoft.com/office/drawing/2014/main" id="{9F40B987-170D-42BE-BE3A-59071DB3D822}"/>
                  </a:ext>
                </a:extLst>
              </p:cNvPr>
              <p:cNvSpPr/>
              <p:nvPr userDrawn="1"/>
            </p:nvSpPr>
            <p:spPr>
              <a:xfrm>
                <a:off x="12484166" y="254204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Pijl: punthaak 67">
                <a:extLst>
                  <a:ext uri="{FF2B5EF4-FFF2-40B4-BE49-F238E27FC236}">
                    <a16:creationId xmlns:a16="http://schemas.microsoft.com/office/drawing/2014/main" id="{C2914A3E-A1B1-45D7-89DF-FECC8F1065FE}"/>
                  </a:ext>
                </a:extLst>
              </p:cNvPr>
              <p:cNvSpPr/>
              <p:nvPr userDrawn="1"/>
            </p:nvSpPr>
            <p:spPr>
              <a:xfrm rot="10800000">
                <a:off x="12308835" y="2388887"/>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9" name="Rechthoek: afgeronde hoeken 68">
                <a:extLst>
                  <a:ext uri="{FF2B5EF4-FFF2-40B4-BE49-F238E27FC236}">
                    <a16:creationId xmlns:a16="http://schemas.microsoft.com/office/drawing/2014/main" id="{083880A3-A118-49A6-8FA9-7E43E587D013}"/>
                  </a:ext>
                </a:extLst>
              </p:cNvPr>
              <p:cNvSpPr/>
              <p:nvPr userDrawn="1"/>
            </p:nvSpPr>
            <p:spPr>
              <a:xfrm rot="10800000">
                <a:off x="12351819" y="2446685"/>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61" name="Tijdelijke aanduiding voor tekst 3">
              <a:extLst>
                <a:ext uri="{FF2B5EF4-FFF2-40B4-BE49-F238E27FC236}">
                  <a16:creationId xmlns:a16="http://schemas.microsoft.com/office/drawing/2014/main" id="{CE994DD7-14D9-4039-909F-E7ACBA80DDDD}"/>
                </a:ext>
              </a:extLst>
            </p:cNvPr>
            <p:cNvSpPr txBox="1">
              <a:spLocks/>
            </p:cNvSpPr>
            <p:nvPr/>
          </p:nvSpPr>
          <p:spPr>
            <a:xfrm>
              <a:off x="12311235" y="2565163"/>
              <a:ext cx="2365295" cy="2269195"/>
            </a:xfrm>
            <a:prstGeom prst="rect">
              <a:avLst/>
            </a:prstGeom>
            <a:solidFill>
              <a:schemeClr val="bg2"/>
            </a:solidFill>
          </p:spPr>
          <p:txBody>
            <a:bodyPr lIns="108000" tIns="0" rIns="0" bIns="0"/>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357188" indent="-357188" algn="l" defTabSz="914400" rtl="0" eaLnBrk="1" latinLnBrk="0" hangingPunct="1">
                <a:lnSpc>
                  <a:spcPct val="100000"/>
                </a:lnSpc>
                <a:spcBef>
                  <a:spcPts val="600"/>
                </a:spcBef>
                <a:buClr>
                  <a:schemeClr val="accent1"/>
                </a:buClr>
                <a:buFont typeface="+mj-lt"/>
                <a:buAutoNum type="arabicPeriod"/>
                <a:defRPr sz="1800" kern="1200">
                  <a:solidFill>
                    <a:schemeClr val="tx1"/>
                  </a:solidFill>
                  <a:latin typeface="+mn-lt"/>
                  <a:ea typeface="+mn-ea"/>
                  <a:cs typeface="+mn-cs"/>
                </a:defRPr>
              </a:lvl2pPr>
              <a:lvl3pPr marL="715963" indent="-357188" algn="l" defTabSz="914400" rtl="0" eaLnBrk="1" latinLnBrk="0" hangingPunct="1">
                <a:lnSpc>
                  <a:spcPct val="100000"/>
                </a:lnSpc>
                <a:spcBef>
                  <a:spcPts val="0"/>
                </a:spcBef>
                <a:buClr>
                  <a:schemeClr val="accent1"/>
                </a:buClr>
                <a:buFont typeface="+mj-lt"/>
                <a:buAutoNum type="alphaLcPeriod"/>
                <a:defRPr sz="1600" kern="1200">
                  <a:solidFill>
                    <a:schemeClr val="tx1"/>
                  </a:solidFill>
                  <a:latin typeface="+mn-lt"/>
                  <a:ea typeface="+mn-ea"/>
                  <a:cs typeface="+mn-cs"/>
                </a:defRPr>
              </a:lvl3pPr>
              <a:lvl4pPr marL="357188" indent="-357188" algn="l" defTabSz="914400" rtl="0" eaLnBrk="1" latinLnBrk="0" hangingPunct="1">
                <a:lnSpc>
                  <a:spcPct val="100000"/>
                </a:lnSpc>
                <a:spcBef>
                  <a:spcPts val="600"/>
                </a:spcBef>
                <a:buClr>
                  <a:schemeClr val="accent1"/>
                </a:buClr>
                <a:buFont typeface="ARS Maquette Pro" panose="02000603000000020004" pitchFamily="50" charset="0"/>
                <a:buChar char="–"/>
                <a:defRPr sz="1800" kern="1200">
                  <a:solidFill>
                    <a:schemeClr val="tx1"/>
                  </a:solidFill>
                  <a:latin typeface="+mn-lt"/>
                  <a:ea typeface="+mn-ea"/>
                  <a:cs typeface="+mn-cs"/>
                </a:defRPr>
              </a:lvl4pPr>
              <a:lvl5pPr marL="715963" indent="-269875" algn="l" defTabSz="15240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6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kern="1200">
                  <a:solidFill>
                    <a:schemeClr val="accent6"/>
                  </a:solidFill>
                  <a:latin typeface="+mn-lt"/>
                  <a:ea typeface="+mn-ea"/>
                  <a:cs typeface="+mn-cs"/>
                </a:defRPr>
              </a:lvl9pPr>
            </a:lstStyle>
            <a:p>
              <a:r>
                <a:rPr lang="nl-NL" sz="1050" dirty="0"/>
                <a:t>Eerste niveau</a:t>
              </a:r>
            </a:p>
            <a:p>
              <a:pPr lvl="1"/>
              <a:r>
                <a:rPr lang="nl-NL" sz="1050" dirty="0"/>
                <a:t>Tweede niveau</a:t>
              </a:r>
            </a:p>
            <a:p>
              <a:pPr lvl="2"/>
              <a:r>
                <a:rPr lang="nl-NL" sz="1000" dirty="0"/>
                <a:t>Derde niveau</a:t>
              </a:r>
            </a:p>
            <a:p>
              <a:pPr lvl="3"/>
              <a:r>
                <a:rPr lang="nl-NL" sz="1050" dirty="0"/>
                <a:t>Vierde niveau</a:t>
              </a:r>
            </a:p>
            <a:p>
              <a:pPr lvl="4"/>
              <a:r>
                <a:rPr lang="nl-NL" sz="1000" dirty="0"/>
                <a:t>Vijfde niveau</a:t>
              </a:r>
            </a:p>
            <a:p>
              <a:pPr lvl="5"/>
              <a:r>
                <a:rPr lang="nl-NL" sz="1050" dirty="0"/>
                <a:t>Zesde niveau</a:t>
              </a:r>
            </a:p>
            <a:p>
              <a:pPr lvl="6"/>
              <a:r>
                <a:rPr lang="nl-NL" sz="1050" dirty="0"/>
                <a:t>Zevende niveau</a:t>
              </a:r>
            </a:p>
            <a:p>
              <a:pPr lvl="7"/>
              <a:r>
                <a:rPr lang="nl-NL" sz="1000" dirty="0"/>
                <a:t>Achtste niveau</a:t>
              </a:r>
            </a:p>
            <a:p>
              <a:pPr lvl="8"/>
              <a:r>
                <a:rPr lang="nl-NL" sz="1050" dirty="0"/>
                <a:t>Negende niveau</a:t>
              </a:r>
            </a:p>
          </p:txBody>
        </p:sp>
      </p:grpSp>
      <p:cxnSp>
        <p:nvCxnSpPr>
          <p:cNvPr id="78" name="lijn">
            <a:extLst>
              <a:ext uri="{FF2B5EF4-FFF2-40B4-BE49-F238E27FC236}">
                <a16:creationId xmlns:a16="http://schemas.microsoft.com/office/drawing/2014/main" id="{36E49E12-2F0C-4342-B185-76E3A836CB6B}"/>
              </a:ext>
            </a:extLst>
          </p:cNvPr>
          <p:cNvCxnSpPr>
            <a:cxnSpLocks/>
          </p:cNvCxnSpPr>
          <p:nvPr userDrawn="1"/>
        </p:nvCxnSpPr>
        <p:spPr>
          <a:xfrm>
            <a:off x="12303585" y="5582785"/>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79" name="Kop">
            <a:extLst>
              <a:ext uri="{FF2B5EF4-FFF2-40B4-BE49-F238E27FC236}">
                <a16:creationId xmlns:a16="http://schemas.microsoft.com/office/drawing/2014/main" id="{283C995D-7E2E-4E50-8383-26E9654DE83B}"/>
              </a:ext>
            </a:extLst>
          </p:cNvPr>
          <p:cNvSpPr/>
          <p:nvPr userDrawn="1"/>
        </p:nvSpPr>
        <p:spPr>
          <a:xfrm>
            <a:off x="12303585" y="5355838"/>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LOGO VERWIJDEREN</a:t>
            </a:r>
          </a:p>
        </p:txBody>
      </p:sp>
      <p:sp>
        <p:nvSpPr>
          <p:cNvPr id="80" name="Tekst">
            <a:extLst>
              <a:ext uri="{FF2B5EF4-FFF2-40B4-BE49-F238E27FC236}">
                <a16:creationId xmlns:a16="http://schemas.microsoft.com/office/drawing/2014/main" id="{827CE1A3-6CA5-4E91-8A08-251F82129457}"/>
              </a:ext>
            </a:extLst>
          </p:cNvPr>
          <p:cNvSpPr/>
          <p:nvPr userDrawn="1"/>
        </p:nvSpPr>
        <p:spPr>
          <a:xfrm>
            <a:off x="12300266" y="5687225"/>
            <a:ext cx="2376264" cy="1152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Als het Sensire-logo in de weg zit, kun je deze verbergen.</a:t>
            </a:r>
          </a:p>
          <a:p>
            <a:pPr marL="0" indent="0">
              <a:spcBef>
                <a:spcPts val="700"/>
              </a:spcBef>
              <a:buFont typeface="Wingdings" panose="05000000000000000000" pitchFamily="2" charset="2"/>
              <a:buNone/>
            </a:pPr>
            <a:r>
              <a:rPr lang="nl-NL" sz="1000" dirty="0">
                <a:solidFill>
                  <a:srgbClr val="969696"/>
                </a:solidFill>
              </a:rPr>
              <a:t>Klik met de </a:t>
            </a:r>
            <a:r>
              <a:rPr lang="nl-NL" sz="1000" i="1" dirty="0">
                <a:solidFill>
                  <a:srgbClr val="969696"/>
                </a:solidFill>
              </a:rPr>
              <a:t>rechtermuisknop</a:t>
            </a:r>
            <a:r>
              <a:rPr lang="nl-NL" sz="1000" dirty="0">
                <a:solidFill>
                  <a:srgbClr val="969696"/>
                </a:solidFill>
              </a:rPr>
              <a:t> op de witte achtergrond van de dia. Kies </a:t>
            </a:r>
            <a:r>
              <a:rPr lang="nl-NL" sz="1000" i="1" dirty="0">
                <a:solidFill>
                  <a:srgbClr val="969696"/>
                </a:solidFill>
              </a:rPr>
              <a:t>Achtergrond opmaken </a:t>
            </a:r>
            <a:r>
              <a:rPr lang="nl-NL" sz="1000" dirty="0">
                <a:solidFill>
                  <a:srgbClr val="969696"/>
                </a:solidFill>
              </a:rPr>
              <a:t>in het dropdown-menu. Vink </a:t>
            </a:r>
            <a:r>
              <a:rPr lang="nl-NL" sz="1000" i="1" dirty="0">
                <a:solidFill>
                  <a:srgbClr val="969696"/>
                </a:solidFill>
              </a:rPr>
              <a:t>Achtergrond-</a:t>
            </a:r>
            <a:r>
              <a:rPr lang="nl-NL" sz="1000" i="1" dirty="0" err="1">
                <a:solidFill>
                  <a:srgbClr val="969696"/>
                </a:solidFill>
              </a:rPr>
              <a:t>graphics</a:t>
            </a:r>
            <a:r>
              <a:rPr lang="nl-NL" sz="1000" i="1" dirty="0">
                <a:solidFill>
                  <a:srgbClr val="969696"/>
                </a:solidFill>
              </a:rPr>
              <a:t> </a:t>
            </a:r>
            <a:r>
              <a:rPr lang="nl-NL" sz="1000" dirty="0">
                <a:solidFill>
                  <a:srgbClr val="969696"/>
                </a:solidFill>
              </a:rPr>
              <a:t>verbergen aan.</a:t>
            </a:r>
          </a:p>
          <a:p>
            <a:pPr marL="0" indent="0">
              <a:spcBef>
                <a:spcPts val="700"/>
              </a:spcBef>
              <a:buFont typeface="Wingdings" panose="05000000000000000000" pitchFamily="2" charset="2"/>
              <a:buNone/>
            </a:pPr>
            <a:endParaRPr lang="nl-NL" sz="1000" dirty="0">
              <a:solidFill>
                <a:srgbClr val="969696"/>
              </a:solidFill>
            </a:endParaRPr>
          </a:p>
        </p:txBody>
      </p:sp>
    </p:spTree>
    <p:extLst>
      <p:ext uri="{BB962C8B-B14F-4D97-AF65-F5344CB8AC3E}">
        <p14:creationId xmlns:p14="http://schemas.microsoft.com/office/powerpoint/2010/main" val="3134489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574">
          <p15:clr>
            <a:srgbClr val="9FCC3B"/>
          </p15:clr>
        </p15:guide>
        <p15:guide id="2" orient="horz" pos="2160">
          <p15:clr>
            <a:srgbClr val="9FCC3B"/>
          </p15:clr>
        </p15:guide>
        <p15:guide id="4" orient="horz" pos="1752">
          <p15:clr>
            <a:srgbClr val="9FCC3B"/>
          </p15:clr>
        </p15:guide>
        <p15:guide id="5" orient="horz" pos="1162">
          <p15:clr>
            <a:srgbClr val="9FCC3B"/>
          </p15:clr>
        </p15:guide>
        <p15:guide id="6" orient="horz" pos="572">
          <p15:clr>
            <a:srgbClr val="9FCC3B"/>
          </p15:clr>
        </p15:guide>
        <p15:guide id="7" pos="2797">
          <p15:clr>
            <a:srgbClr val="9FCC3B"/>
          </p15:clr>
        </p15:guide>
        <p15:guide id="8" pos="3024">
          <p15:clr>
            <a:srgbClr val="9FCC3B"/>
          </p15:clr>
        </p15:guide>
        <p15:guide id="9" pos="7106">
          <p15:clr>
            <a:srgbClr val="9FCC3B"/>
          </p15:clr>
        </p15:guide>
        <p15:guide id="10" orient="horz" pos="3521">
          <p15:clr>
            <a:srgbClr val="9FCC3B"/>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1D5B5AB2-5FD9-465C-BDA7-AE5D2ACD7160}"/>
              </a:ext>
            </a:extLst>
          </p:cNvPr>
          <p:cNvSpPr>
            <a:spLocks noGrp="1"/>
          </p:cNvSpPr>
          <p:nvPr>
            <p:ph type="pic" idx="1" hasCustomPrompt="1"/>
          </p:nvPr>
        </p:nvSpPr>
        <p:spPr>
          <a:xfrm>
            <a:off x="4800601" y="908049"/>
            <a:ext cx="6983412" cy="5041901"/>
          </a:xfrm>
          <a:custGeom>
            <a:avLst/>
            <a:gdLst>
              <a:gd name="connsiteX0" fmla="*/ 0 w 6983412"/>
              <a:gd name="connsiteY0" fmla="*/ 0 h 5041901"/>
              <a:gd name="connsiteX1" fmla="*/ 6983412 w 6983412"/>
              <a:gd name="connsiteY1" fmla="*/ 0 h 5041901"/>
              <a:gd name="connsiteX2" fmla="*/ 6983412 w 6983412"/>
              <a:gd name="connsiteY2" fmla="*/ 5041901 h 5041901"/>
              <a:gd name="connsiteX3" fmla="*/ 6480078 w 6983412"/>
              <a:gd name="connsiteY3" fmla="*/ 5041901 h 5041901"/>
              <a:gd name="connsiteX4" fmla="*/ 6480174 w 6983412"/>
              <a:gd name="connsiteY4" fmla="*/ 5041107 h 5041901"/>
              <a:gd name="connsiteX5" fmla="*/ 5183980 w 6983412"/>
              <a:gd name="connsiteY5" fmla="*/ 4500564 h 5041901"/>
              <a:gd name="connsiteX6" fmla="*/ 3887786 w 6983412"/>
              <a:gd name="connsiteY6" fmla="*/ 5041107 h 5041901"/>
              <a:gd name="connsiteX7" fmla="*/ 3887882 w 6983412"/>
              <a:gd name="connsiteY7" fmla="*/ 5041901 h 5041901"/>
              <a:gd name="connsiteX8" fmla="*/ 0 w 6983412"/>
              <a:gd name="connsiteY8" fmla="*/ 5041901 h 5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3412" h="5041901">
                <a:moveTo>
                  <a:pt x="0" y="0"/>
                </a:moveTo>
                <a:lnTo>
                  <a:pt x="6983412" y="0"/>
                </a:lnTo>
                <a:lnTo>
                  <a:pt x="6983412" y="5041901"/>
                </a:lnTo>
                <a:lnTo>
                  <a:pt x="6480078" y="5041901"/>
                </a:lnTo>
                <a:lnTo>
                  <a:pt x="6480174" y="5041107"/>
                </a:lnTo>
                <a:cubicBezTo>
                  <a:pt x="6480174" y="4742573"/>
                  <a:pt x="5899848" y="4500564"/>
                  <a:pt x="5183980" y="4500564"/>
                </a:cubicBezTo>
                <a:cubicBezTo>
                  <a:pt x="4468112" y="4500564"/>
                  <a:pt x="3887786" y="4742573"/>
                  <a:pt x="3887786" y="5041107"/>
                </a:cubicBezTo>
                <a:lnTo>
                  <a:pt x="3887882" y="5041901"/>
                </a:lnTo>
                <a:lnTo>
                  <a:pt x="0" y="5041901"/>
                </a:lnTo>
                <a:close/>
              </a:path>
            </a:pathLst>
          </a:custGeom>
          <a:solidFill>
            <a:schemeClr val="accent6">
              <a:lumMod val="40000"/>
              <a:lumOff val="60000"/>
            </a:schemeClr>
          </a:solidFill>
        </p:spPr>
        <p:txBody>
          <a:bodyPr wrap="square" tIns="208800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noProof="0"/>
              <a:t>Klik om een afbeelding in te voegen</a:t>
            </a:r>
          </a:p>
        </p:txBody>
      </p:sp>
      <p:sp>
        <p:nvSpPr>
          <p:cNvPr id="4" name="Tijdelijke aanduiding voor tekst 3">
            <a:extLst>
              <a:ext uri="{FF2B5EF4-FFF2-40B4-BE49-F238E27FC236}">
                <a16:creationId xmlns:a16="http://schemas.microsoft.com/office/drawing/2014/main" id="{9450F106-BB2D-4150-840B-B0FAD0DDA83F}"/>
              </a:ext>
            </a:extLst>
          </p:cNvPr>
          <p:cNvSpPr>
            <a:spLocks noGrp="1"/>
          </p:cNvSpPr>
          <p:nvPr>
            <p:ph type="body" sz="half" idx="2" hasCustomPrompt="1"/>
          </p:nvPr>
        </p:nvSpPr>
        <p:spPr>
          <a:xfrm>
            <a:off x="911225" y="2671200"/>
            <a:ext cx="3517200" cy="3278750"/>
          </a:xfrm>
        </p:spPr>
        <p:txBody>
          <a:bodyPr/>
          <a:lstStyle>
            <a:lvl1pPr marL="0" indent="0">
              <a:spcBef>
                <a:spcPts val="600"/>
              </a:spcBef>
              <a:buNone/>
              <a:defRPr sz="1800"/>
            </a:lvl1pPr>
            <a:lvl2pPr marL="357188" indent="-357188">
              <a:buFont typeface="+mj-lt"/>
              <a:buAutoNum type="arabicPeriod"/>
              <a:defRPr sz="1800"/>
            </a:lvl2pPr>
            <a:lvl3pPr marL="715963" indent="-357188">
              <a:buFont typeface="+mj-lt"/>
              <a:buAutoNum type="alphaLcPeriod"/>
              <a:defRPr sz="1600"/>
            </a:lvl3pPr>
            <a:lvl4pPr marL="357188" indent="-357188">
              <a:buFont typeface="ARS Maquette Pro" panose="02000603000000020004" pitchFamily="50" charset="0"/>
              <a:buChar char="–"/>
              <a:defRPr sz="1800"/>
            </a:lvl4pPr>
            <a:lvl5pPr marL="715963" indent="-271463">
              <a:buFont typeface="Arial" panose="020B0604020202020204" pitchFamily="34" charset="0"/>
              <a:buChar char="•"/>
              <a:defRPr sz="1600"/>
            </a:lvl5pPr>
            <a:lvl6pPr marL="0" indent="0">
              <a:buNone/>
              <a:defRPr sz="1800"/>
            </a:lvl6pPr>
            <a:lvl7pPr marL="0" indent="0">
              <a:buNone/>
              <a:defRPr sz="1800"/>
            </a:lvl7pPr>
            <a:lvl8pPr marL="0" indent="0">
              <a:buNone/>
              <a:defRPr sz="1600"/>
            </a:lvl8pPr>
            <a:lvl9pPr marL="0" indent="0">
              <a:buNone/>
              <a:defRPr sz="1800"/>
            </a:lvl9pPr>
          </a:lstStyle>
          <a:p>
            <a:pPr lvl="0"/>
            <a:r>
              <a:rPr lang="nl-NL" noProof="0" dirty="0"/>
              <a:t>Typ hier je tekst</a:t>
            </a:r>
          </a:p>
          <a:p>
            <a:pPr lvl="0"/>
            <a:r>
              <a:rPr lang="nl-NL" noProof="0" dirty="0"/>
              <a:t>Eerste niveau</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a:t>
            </a:r>
          </a:p>
          <a:p>
            <a:pPr lvl="7"/>
            <a:r>
              <a:rPr lang="nl-NL" noProof="0" dirty="0"/>
              <a:t>Achtste niveau</a:t>
            </a:r>
          </a:p>
          <a:p>
            <a:pPr lvl="8"/>
            <a:r>
              <a:rPr lang="nl-NL" noProof="0" dirty="0"/>
              <a:t>Negende niveau</a:t>
            </a:r>
          </a:p>
        </p:txBody>
      </p:sp>
      <p:grpSp>
        <p:nvGrpSpPr>
          <p:cNvPr id="8" name="Groep 7">
            <a:extLst>
              <a:ext uri="{FF2B5EF4-FFF2-40B4-BE49-F238E27FC236}">
                <a16:creationId xmlns:a16="http://schemas.microsoft.com/office/drawing/2014/main" id="{0FDB0716-23D8-4E80-948F-E30FEC5B0432}"/>
              </a:ext>
            </a:extLst>
          </p:cNvPr>
          <p:cNvGrpSpPr>
            <a:grpSpLocks noChangeAspect="1"/>
          </p:cNvGrpSpPr>
          <p:nvPr userDrawn="1"/>
        </p:nvGrpSpPr>
        <p:grpSpPr>
          <a:xfrm>
            <a:off x="9068665" y="5788634"/>
            <a:ext cx="1831833" cy="670463"/>
            <a:chOff x="8336955" y="3716338"/>
            <a:chExt cx="2706318" cy="990530"/>
          </a:xfrm>
        </p:grpSpPr>
        <p:sp>
          <p:nvSpPr>
            <p:cNvPr id="9" name="Vrije vorm: vorm 8">
              <a:extLst>
                <a:ext uri="{FF2B5EF4-FFF2-40B4-BE49-F238E27FC236}">
                  <a16:creationId xmlns:a16="http://schemas.microsoft.com/office/drawing/2014/main" id="{53B9C35F-0C62-449B-9021-BD43F44C2BA7}"/>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1C33CA4A-1DA0-48F0-8658-925164F386F0}"/>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FFE1C428-807E-4A4C-BF13-176E40AD8D29}"/>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0185DBBE-0EAF-4EF8-988B-7E5E2E9421A6}"/>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F33325B3-174D-4CD8-A115-80364C40C3FD}"/>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8CBB5BBC-2FC7-4F85-8658-9B774B8ADB06}"/>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9D4B4FC3-F946-4D25-B520-907790896AF4}"/>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97FA09D7-8421-4F4B-A97B-22F3434939F0}"/>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9FAA4262-A568-45F6-8912-FCEA03DF658C}"/>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CAC8BA1-3AF0-4E8F-9971-812C8D96F5D6}"/>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3B0EDE5-04B6-4C74-BFCB-7715405AA634}"/>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D6E97BFE-8714-48E1-AD1F-F3BEB0A01671}"/>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nl-NL" noProof="0"/>
            </a:p>
          </p:txBody>
        </p:sp>
        <p:sp>
          <p:nvSpPr>
            <p:cNvPr id="21" name="Vrije vorm: vorm 20">
              <a:extLst>
                <a:ext uri="{FF2B5EF4-FFF2-40B4-BE49-F238E27FC236}">
                  <a16:creationId xmlns:a16="http://schemas.microsoft.com/office/drawing/2014/main" id="{67B7BAA0-3E9F-459A-9724-CADA6EA94011}"/>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nl-NL" noProof="0"/>
            </a:p>
          </p:txBody>
        </p:sp>
        <p:sp>
          <p:nvSpPr>
            <p:cNvPr id="22" name="Vrije vorm: vorm 21">
              <a:extLst>
                <a:ext uri="{FF2B5EF4-FFF2-40B4-BE49-F238E27FC236}">
                  <a16:creationId xmlns:a16="http://schemas.microsoft.com/office/drawing/2014/main" id="{A92C31DA-9DA4-4AC9-8722-1F17DBC2CE8C}"/>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nl-NL" noProof="0"/>
            </a:p>
          </p:txBody>
        </p:sp>
      </p:grpSp>
      <p:sp>
        <p:nvSpPr>
          <p:cNvPr id="25" name="Titel 24">
            <a:extLst>
              <a:ext uri="{FF2B5EF4-FFF2-40B4-BE49-F238E27FC236}">
                <a16:creationId xmlns:a16="http://schemas.microsoft.com/office/drawing/2014/main" id="{D3B14ACE-1139-4DD2-ABA6-745D795A907D}"/>
              </a:ext>
            </a:extLst>
          </p:cNvPr>
          <p:cNvSpPr>
            <a:spLocks noGrp="1"/>
          </p:cNvSpPr>
          <p:nvPr>
            <p:ph type="title" hasCustomPrompt="1"/>
          </p:nvPr>
        </p:nvSpPr>
        <p:spPr>
          <a:xfrm>
            <a:off x="911225" y="908049"/>
            <a:ext cx="3517200" cy="996951"/>
          </a:xfrm>
        </p:spPr>
        <p:txBody>
          <a:bodyPr/>
          <a:lstStyle>
            <a:lvl1pPr>
              <a:defRPr>
                <a:latin typeface="Filson Soft" panose="00000800000000000000" pitchFamily="50" charset="0"/>
              </a:defRPr>
            </a:lvl1pPr>
          </a:lstStyle>
          <a:p>
            <a:r>
              <a:rPr lang="nl-NL" noProof="0"/>
              <a:t>Afbeelding met bijschrift</a:t>
            </a:r>
          </a:p>
        </p:txBody>
      </p:sp>
      <p:pic>
        <p:nvPicPr>
          <p:cNvPr id="23" name="Icoontje afbeelding invoegen" descr="Schermopname">
            <a:extLst>
              <a:ext uri="{FF2B5EF4-FFF2-40B4-BE49-F238E27FC236}">
                <a16:creationId xmlns:a16="http://schemas.microsoft.com/office/drawing/2014/main" id="{00790D50-534D-4C55-AA80-18C0E9990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89058" y="702475"/>
            <a:ext cx="365792" cy="335309"/>
          </a:xfrm>
          <a:prstGeom prst="rect">
            <a:avLst/>
          </a:prstGeom>
        </p:spPr>
      </p:pic>
      <p:cxnSp>
        <p:nvCxnSpPr>
          <p:cNvPr id="24" name="Lijn">
            <a:extLst>
              <a:ext uri="{FF2B5EF4-FFF2-40B4-BE49-F238E27FC236}">
                <a16:creationId xmlns:a16="http://schemas.microsoft.com/office/drawing/2014/main" id="{F7E3EAD7-21F6-4B6F-89B6-0BFF5784BF9A}"/>
              </a:ext>
            </a:extLst>
          </p:cNvPr>
          <p:cNvCxnSpPr>
            <a:cxnSpLocks/>
          </p:cNvCxnSpPr>
          <p:nvPr userDrawn="1"/>
        </p:nvCxnSpPr>
        <p:spPr>
          <a:xfrm>
            <a:off x="12306062" y="230089"/>
            <a:ext cx="2376263"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7" name="Lijn">
            <a:extLst>
              <a:ext uri="{FF2B5EF4-FFF2-40B4-BE49-F238E27FC236}">
                <a16:creationId xmlns:a16="http://schemas.microsoft.com/office/drawing/2014/main" id="{0D85B44E-2001-40E1-904C-01632FF2D203}"/>
              </a:ext>
            </a:extLst>
          </p:cNvPr>
          <p:cNvSpPr/>
          <p:nvPr userDrawn="1"/>
        </p:nvSpPr>
        <p:spPr>
          <a:xfrm>
            <a:off x="12306062" y="0"/>
            <a:ext cx="2376263" cy="146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AFBEELDING INVOEGEN</a:t>
            </a:r>
          </a:p>
        </p:txBody>
      </p:sp>
      <p:sp>
        <p:nvSpPr>
          <p:cNvPr id="28" name="Tekst">
            <a:extLst>
              <a:ext uri="{FF2B5EF4-FFF2-40B4-BE49-F238E27FC236}">
                <a16:creationId xmlns:a16="http://schemas.microsoft.com/office/drawing/2014/main" id="{307B6472-30B8-44DA-9644-FF5C703B9E3A}"/>
              </a:ext>
            </a:extLst>
          </p:cNvPr>
          <p:cNvSpPr/>
          <p:nvPr userDrawn="1"/>
        </p:nvSpPr>
        <p:spPr>
          <a:xfrm>
            <a:off x="12306062" y="322927"/>
            <a:ext cx="2376263" cy="1773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indent="-228600">
              <a:spcBef>
                <a:spcPts val="700"/>
              </a:spcBef>
              <a:buFont typeface="Wingdings" panose="05000000000000000000" pitchFamily="2" charset="2"/>
              <a:buChar char="ü"/>
            </a:pPr>
            <a:r>
              <a:rPr lang="nl-NL" sz="1000" dirty="0">
                <a:solidFill>
                  <a:srgbClr val="969696"/>
                </a:solidFill>
              </a:rPr>
              <a:t>Als er al een foto staat: delete de foto.</a:t>
            </a:r>
          </a:p>
          <a:p>
            <a:pPr marL="228600" indent="-228600">
              <a:spcBef>
                <a:spcPts val="700"/>
              </a:spcBef>
              <a:buFont typeface="Wingdings" panose="05000000000000000000" pitchFamily="2" charset="2"/>
              <a:buChar char="ü"/>
            </a:pPr>
            <a:r>
              <a:rPr lang="nl-NL" sz="1000" dirty="0">
                <a:solidFill>
                  <a:srgbClr val="969696"/>
                </a:solidFill>
              </a:rPr>
              <a:t>Klik op het icoontje </a:t>
            </a:r>
            <a:br>
              <a:rPr lang="nl-NL" sz="1000" dirty="0">
                <a:solidFill>
                  <a:srgbClr val="969696"/>
                </a:solidFill>
              </a:rPr>
            </a:br>
            <a:r>
              <a:rPr lang="nl-NL" sz="1000" dirty="0">
                <a:solidFill>
                  <a:srgbClr val="969696"/>
                </a:solidFill>
              </a:rPr>
              <a:t>in het midden.</a:t>
            </a:r>
          </a:p>
          <a:p>
            <a:pPr marL="228600" indent="-228600">
              <a:spcBef>
                <a:spcPts val="700"/>
              </a:spcBef>
              <a:buFont typeface="Wingdings" panose="05000000000000000000" pitchFamily="2" charset="2"/>
              <a:buChar char="ü"/>
            </a:pPr>
            <a:r>
              <a:rPr lang="nl-NL" sz="1000" dirty="0">
                <a:solidFill>
                  <a:srgbClr val="969696"/>
                </a:solidFill>
              </a:rPr>
              <a:t>Selecteer een foto. Klik op </a:t>
            </a:r>
            <a:r>
              <a:rPr lang="nl-NL" sz="1000" i="1" dirty="0">
                <a:solidFill>
                  <a:srgbClr val="969696"/>
                </a:solidFill>
              </a:rPr>
              <a:t>Invoegen</a:t>
            </a:r>
            <a:r>
              <a:rPr lang="nl-NL" sz="1000" dirty="0">
                <a:solidFill>
                  <a:srgbClr val="969696"/>
                </a:solidFill>
              </a:rPr>
              <a:t>.</a:t>
            </a:r>
          </a:p>
        </p:txBody>
      </p:sp>
      <p:sp>
        <p:nvSpPr>
          <p:cNvPr id="29" name="Tekst">
            <a:extLst>
              <a:ext uri="{FF2B5EF4-FFF2-40B4-BE49-F238E27FC236}">
                <a16:creationId xmlns:a16="http://schemas.microsoft.com/office/drawing/2014/main" id="{535572BD-65D2-4523-8E60-990E2125F278}"/>
              </a:ext>
            </a:extLst>
          </p:cNvPr>
          <p:cNvSpPr/>
          <p:nvPr userDrawn="1"/>
        </p:nvSpPr>
        <p:spPr>
          <a:xfrm>
            <a:off x="-1193868" y="522578"/>
            <a:ext cx="1098679" cy="709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 een titel met tekst en foto.</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30" name="lijn">
            <a:extLst>
              <a:ext uri="{FF2B5EF4-FFF2-40B4-BE49-F238E27FC236}">
                <a16:creationId xmlns:a16="http://schemas.microsoft.com/office/drawing/2014/main" id="{0008BC9C-ED78-482E-963C-9D743C094ED3}"/>
              </a:ext>
            </a:extLst>
          </p:cNvPr>
          <p:cNvCxnSpPr>
            <a:cxnSpLocks/>
          </p:cNvCxnSpPr>
          <p:nvPr userDrawn="1"/>
        </p:nvCxnSpPr>
        <p:spPr>
          <a:xfrm>
            <a:off x="-1190548"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31" name="Kop">
            <a:extLst>
              <a:ext uri="{FF2B5EF4-FFF2-40B4-BE49-F238E27FC236}">
                <a16:creationId xmlns:a16="http://schemas.microsoft.com/office/drawing/2014/main" id="{90827261-56DB-4B4D-95B5-260747F59A35}"/>
              </a:ext>
            </a:extLst>
          </p:cNvPr>
          <p:cNvSpPr/>
          <p:nvPr userDrawn="1"/>
        </p:nvSpPr>
        <p:spPr>
          <a:xfrm>
            <a:off x="-1190549"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Foto met bijschrift-indeling</a:t>
            </a:r>
          </a:p>
        </p:txBody>
      </p:sp>
      <p:grpSp>
        <p:nvGrpSpPr>
          <p:cNvPr id="32" name="Groep 31">
            <a:extLst>
              <a:ext uri="{FF2B5EF4-FFF2-40B4-BE49-F238E27FC236}">
                <a16:creationId xmlns:a16="http://schemas.microsoft.com/office/drawing/2014/main" id="{8B55FDB6-653F-441C-9BC0-50633CFB7D00}"/>
              </a:ext>
            </a:extLst>
          </p:cNvPr>
          <p:cNvGrpSpPr/>
          <p:nvPr userDrawn="1"/>
        </p:nvGrpSpPr>
        <p:grpSpPr>
          <a:xfrm>
            <a:off x="12283438" y="1605834"/>
            <a:ext cx="2396411" cy="5252166"/>
            <a:chOff x="12283438" y="191192"/>
            <a:chExt cx="2396411" cy="5252166"/>
          </a:xfrm>
        </p:grpSpPr>
        <p:cxnSp>
          <p:nvCxnSpPr>
            <p:cNvPr id="33" name="lijn">
              <a:extLst>
                <a:ext uri="{FF2B5EF4-FFF2-40B4-BE49-F238E27FC236}">
                  <a16:creationId xmlns:a16="http://schemas.microsoft.com/office/drawing/2014/main" id="{C67FA652-77E8-4738-9299-6D5238EAE95B}"/>
                </a:ext>
              </a:extLst>
            </p:cNvPr>
            <p:cNvCxnSpPr>
              <a:cxnSpLocks/>
            </p:cNvCxnSpPr>
            <p:nvPr userDrawn="1"/>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34" name="Kop">
              <a:extLst>
                <a:ext uri="{FF2B5EF4-FFF2-40B4-BE49-F238E27FC236}">
                  <a16:creationId xmlns:a16="http://schemas.microsoft.com/office/drawing/2014/main" id="{E77568A3-D236-41DD-A055-261F8A5BCE5D}"/>
                </a:ext>
              </a:extLst>
            </p:cNvPr>
            <p:cNvSpPr/>
            <p:nvPr userDrawn="1"/>
          </p:nvSpPr>
          <p:spPr>
            <a:xfrm>
              <a:off x="12303585" y="191192"/>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BULLETS EN TEKSTNIVEAUS</a:t>
              </a:r>
            </a:p>
          </p:txBody>
        </p:sp>
        <p:sp>
          <p:nvSpPr>
            <p:cNvPr id="35" name="Tekst">
              <a:extLst>
                <a:ext uri="{FF2B5EF4-FFF2-40B4-BE49-F238E27FC236}">
                  <a16:creationId xmlns:a16="http://schemas.microsoft.com/office/drawing/2014/main" id="{AAE374D7-F072-42F7-A212-1CBB04B92679}"/>
                </a:ext>
              </a:extLst>
            </p:cNvPr>
            <p:cNvSpPr/>
            <p:nvPr userDrawn="1"/>
          </p:nvSpPr>
          <p:spPr>
            <a:xfrm>
              <a:off x="12300266" y="522579"/>
              <a:ext cx="2376264" cy="1573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Je kunt bullets, genummerde lijsten en kopjes oproepen door het tekstniveau aan te passen.</a:t>
              </a:r>
            </a:p>
            <a:p>
              <a:pPr marL="0" indent="0">
                <a:spcBef>
                  <a:spcPts val="700"/>
                </a:spcBef>
                <a:buFont typeface="Wingdings" panose="05000000000000000000" pitchFamily="2" charset="2"/>
                <a:buNone/>
              </a:pPr>
              <a:r>
                <a:rPr lang="nl-NL" sz="1000" dirty="0">
                  <a:solidFill>
                    <a:srgbClr val="969696"/>
                  </a:solidFill>
                </a:rPr>
                <a:t>Gebruik hiervoor onder </a:t>
              </a:r>
              <a:r>
                <a:rPr lang="nl-NL" sz="1000" i="1" dirty="0">
                  <a:solidFill>
                    <a:srgbClr val="969696"/>
                  </a:solidFill>
                </a:rPr>
                <a:t>Start</a:t>
              </a:r>
              <a:r>
                <a:rPr lang="nl-NL" sz="1000" dirty="0">
                  <a:solidFill>
                    <a:srgbClr val="969696"/>
                  </a:solidFill>
                </a:rPr>
                <a:t> de volgende knoppen: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verhogen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verlagen</a:t>
              </a:r>
            </a:p>
            <a:p>
              <a:pPr marL="449263" indent="-449263">
                <a:spcBef>
                  <a:spcPts val="700"/>
                </a:spcBef>
                <a:buFont typeface="Wingdings" panose="05000000000000000000" pitchFamily="2" charset="2"/>
                <a:buNone/>
                <a:tabLst/>
              </a:pPr>
              <a:r>
                <a:rPr lang="nl-NL" sz="1000" dirty="0">
                  <a:solidFill>
                    <a:srgbClr val="969696"/>
                  </a:solidFill>
                </a:rPr>
                <a:t>De tekstniveaus van Sensire:</a:t>
              </a:r>
            </a:p>
            <a:p>
              <a:pPr marL="0" indent="0">
                <a:spcBef>
                  <a:spcPts val="700"/>
                </a:spcBef>
                <a:buFont typeface="Wingdings" panose="05000000000000000000" pitchFamily="2" charset="2"/>
                <a:buNone/>
              </a:pPr>
              <a:endParaRPr lang="nl-NL" sz="1000" dirty="0">
                <a:solidFill>
                  <a:srgbClr val="969696"/>
                </a:solidFill>
              </a:endParaRPr>
            </a:p>
          </p:txBody>
        </p:sp>
        <p:grpSp>
          <p:nvGrpSpPr>
            <p:cNvPr id="36" name="Groep icoon niveau omhoog">
              <a:extLst>
                <a:ext uri="{FF2B5EF4-FFF2-40B4-BE49-F238E27FC236}">
                  <a16:creationId xmlns:a16="http://schemas.microsoft.com/office/drawing/2014/main" id="{F71B698F-FF1D-46D7-8A67-84A174D90F31}"/>
                </a:ext>
              </a:extLst>
            </p:cNvPr>
            <p:cNvGrpSpPr/>
            <p:nvPr userDrawn="1"/>
          </p:nvGrpSpPr>
          <p:grpSpPr>
            <a:xfrm>
              <a:off x="12283438" y="1472721"/>
              <a:ext cx="319620" cy="281856"/>
              <a:chOff x="12308835" y="1778184"/>
              <a:chExt cx="350662" cy="309229"/>
            </a:xfrm>
          </p:grpSpPr>
          <p:sp>
            <p:nvSpPr>
              <p:cNvPr id="49" name="Rechthoek: afgeronde hoeken 48">
                <a:extLst>
                  <a:ext uri="{FF2B5EF4-FFF2-40B4-BE49-F238E27FC236}">
                    <a16:creationId xmlns:a16="http://schemas.microsoft.com/office/drawing/2014/main" id="{23A7224B-1D3D-4C0E-B6C2-87E7CDC772AC}"/>
                  </a:ext>
                </a:extLst>
              </p:cNvPr>
              <p:cNvSpPr/>
              <p:nvPr userDrawn="1"/>
            </p:nvSpPr>
            <p:spPr>
              <a:xfrm>
                <a:off x="12308835" y="1778184"/>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afgeronde hoeken 49">
                <a:extLst>
                  <a:ext uri="{FF2B5EF4-FFF2-40B4-BE49-F238E27FC236}">
                    <a16:creationId xmlns:a16="http://schemas.microsoft.com/office/drawing/2014/main" id="{0452FF94-DB89-4CE9-AB59-F1EF57908AA4}"/>
                  </a:ext>
                </a:extLst>
              </p:cNvPr>
              <p:cNvSpPr/>
              <p:nvPr userDrawn="1"/>
            </p:nvSpPr>
            <p:spPr>
              <a:xfrm>
                <a:off x="12308835" y="2067173"/>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afgeronde hoeken 50">
                <a:extLst>
                  <a:ext uri="{FF2B5EF4-FFF2-40B4-BE49-F238E27FC236}">
                    <a16:creationId xmlns:a16="http://schemas.microsoft.com/office/drawing/2014/main" id="{D2FEADBD-AF9A-43F6-819F-43E7646CFA31}"/>
                  </a:ext>
                </a:extLst>
              </p:cNvPr>
              <p:cNvSpPr/>
              <p:nvPr userDrawn="1"/>
            </p:nvSpPr>
            <p:spPr>
              <a:xfrm>
                <a:off x="12484166" y="183598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afgeronde hoeken 51">
                <a:extLst>
                  <a:ext uri="{FF2B5EF4-FFF2-40B4-BE49-F238E27FC236}">
                    <a16:creationId xmlns:a16="http://schemas.microsoft.com/office/drawing/2014/main" id="{935621D9-B5B9-4B50-ACDE-292F1A7960C1}"/>
                  </a:ext>
                </a:extLst>
              </p:cNvPr>
              <p:cNvSpPr/>
              <p:nvPr userDrawn="1"/>
            </p:nvSpPr>
            <p:spPr>
              <a:xfrm>
                <a:off x="12484166" y="189378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afgeronde hoeken 52">
                <a:extLst>
                  <a:ext uri="{FF2B5EF4-FFF2-40B4-BE49-F238E27FC236}">
                    <a16:creationId xmlns:a16="http://schemas.microsoft.com/office/drawing/2014/main" id="{C9344FE6-D355-4432-827E-957A6489E465}"/>
                  </a:ext>
                </a:extLst>
              </p:cNvPr>
              <p:cNvSpPr/>
              <p:nvPr userDrawn="1"/>
            </p:nvSpPr>
            <p:spPr>
              <a:xfrm>
                <a:off x="12484166" y="195157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afgeronde hoeken 53">
                <a:extLst>
                  <a:ext uri="{FF2B5EF4-FFF2-40B4-BE49-F238E27FC236}">
                    <a16:creationId xmlns:a16="http://schemas.microsoft.com/office/drawing/2014/main" id="{CE38B30B-FD7B-4B8A-8D5B-452E45DE813B}"/>
                  </a:ext>
                </a:extLst>
              </p:cNvPr>
              <p:cNvSpPr/>
              <p:nvPr userDrawn="1"/>
            </p:nvSpPr>
            <p:spPr>
              <a:xfrm>
                <a:off x="12484166" y="200937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Pijl: punthaak 54">
                <a:extLst>
                  <a:ext uri="{FF2B5EF4-FFF2-40B4-BE49-F238E27FC236}">
                    <a16:creationId xmlns:a16="http://schemas.microsoft.com/office/drawing/2014/main" id="{7B2AD02E-EA07-4268-84D7-5EA66EBC8DF6}"/>
                  </a:ext>
                </a:extLst>
              </p:cNvPr>
              <p:cNvSpPr/>
              <p:nvPr userDrawn="1"/>
            </p:nvSpPr>
            <p:spPr>
              <a:xfrm>
                <a:off x="12339332" y="1856222"/>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6" name="Rechthoek: afgeronde hoeken 55">
                <a:extLst>
                  <a:ext uri="{FF2B5EF4-FFF2-40B4-BE49-F238E27FC236}">
                    <a16:creationId xmlns:a16="http://schemas.microsoft.com/office/drawing/2014/main" id="{CCA0F001-FD25-4EC4-B586-2B82841167D4}"/>
                  </a:ext>
                </a:extLst>
              </p:cNvPr>
              <p:cNvSpPr/>
              <p:nvPr userDrawn="1"/>
            </p:nvSpPr>
            <p:spPr>
              <a:xfrm>
                <a:off x="12308835" y="1914020"/>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7" name="Groep icoon niveau omlaag">
              <a:extLst>
                <a:ext uri="{FF2B5EF4-FFF2-40B4-BE49-F238E27FC236}">
                  <a16:creationId xmlns:a16="http://schemas.microsoft.com/office/drawing/2014/main" id="{1FB675E1-7298-4BEA-8CBE-08FBDD47079C}"/>
                </a:ext>
              </a:extLst>
            </p:cNvPr>
            <p:cNvGrpSpPr/>
            <p:nvPr userDrawn="1"/>
          </p:nvGrpSpPr>
          <p:grpSpPr>
            <a:xfrm>
              <a:off x="12283438" y="1873604"/>
              <a:ext cx="319620" cy="281856"/>
              <a:chOff x="12308835" y="2310849"/>
              <a:chExt cx="350662" cy="309229"/>
            </a:xfrm>
          </p:grpSpPr>
          <p:sp>
            <p:nvSpPr>
              <p:cNvPr id="41" name="Rechthoek: afgeronde hoeken 40">
                <a:extLst>
                  <a:ext uri="{FF2B5EF4-FFF2-40B4-BE49-F238E27FC236}">
                    <a16:creationId xmlns:a16="http://schemas.microsoft.com/office/drawing/2014/main" id="{CFE59014-CF28-41A3-9055-EFF92A0B82EA}"/>
                  </a:ext>
                </a:extLst>
              </p:cNvPr>
              <p:cNvSpPr/>
              <p:nvPr userDrawn="1"/>
            </p:nvSpPr>
            <p:spPr>
              <a:xfrm>
                <a:off x="12308835" y="2310849"/>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afgeronde hoeken 41">
                <a:extLst>
                  <a:ext uri="{FF2B5EF4-FFF2-40B4-BE49-F238E27FC236}">
                    <a16:creationId xmlns:a16="http://schemas.microsoft.com/office/drawing/2014/main" id="{28A7A989-41A8-4880-B57A-0DBF7CB221BC}"/>
                  </a:ext>
                </a:extLst>
              </p:cNvPr>
              <p:cNvSpPr/>
              <p:nvPr userDrawn="1"/>
            </p:nvSpPr>
            <p:spPr>
              <a:xfrm>
                <a:off x="12308835" y="2599838"/>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Rechthoek: afgeronde hoeken 42">
                <a:extLst>
                  <a:ext uri="{FF2B5EF4-FFF2-40B4-BE49-F238E27FC236}">
                    <a16:creationId xmlns:a16="http://schemas.microsoft.com/office/drawing/2014/main" id="{549D397C-ED37-46B0-A482-C79922515EAA}"/>
                  </a:ext>
                </a:extLst>
              </p:cNvPr>
              <p:cNvSpPr/>
              <p:nvPr userDrawn="1"/>
            </p:nvSpPr>
            <p:spPr>
              <a:xfrm>
                <a:off x="12484166" y="236864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Rechthoek: afgeronde hoeken 43">
                <a:extLst>
                  <a:ext uri="{FF2B5EF4-FFF2-40B4-BE49-F238E27FC236}">
                    <a16:creationId xmlns:a16="http://schemas.microsoft.com/office/drawing/2014/main" id="{66CAD6FB-CFA5-4DEE-88B5-5BDDA1A1E809}"/>
                  </a:ext>
                </a:extLst>
              </p:cNvPr>
              <p:cNvSpPr/>
              <p:nvPr userDrawn="1"/>
            </p:nvSpPr>
            <p:spPr>
              <a:xfrm>
                <a:off x="12484166" y="242644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afgeronde hoeken 44">
                <a:extLst>
                  <a:ext uri="{FF2B5EF4-FFF2-40B4-BE49-F238E27FC236}">
                    <a16:creationId xmlns:a16="http://schemas.microsoft.com/office/drawing/2014/main" id="{69951549-CFA9-4484-A889-4E4DE8E6F1AB}"/>
                  </a:ext>
                </a:extLst>
              </p:cNvPr>
              <p:cNvSpPr/>
              <p:nvPr userDrawn="1"/>
            </p:nvSpPr>
            <p:spPr>
              <a:xfrm>
                <a:off x="12484166" y="248424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afgeronde hoeken 45">
                <a:extLst>
                  <a:ext uri="{FF2B5EF4-FFF2-40B4-BE49-F238E27FC236}">
                    <a16:creationId xmlns:a16="http://schemas.microsoft.com/office/drawing/2014/main" id="{E7F5BE21-3C67-4659-8626-F68E192621C3}"/>
                  </a:ext>
                </a:extLst>
              </p:cNvPr>
              <p:cNvSpPr/>
              <p:nvPr userDrawn="1"/>
            </p:nvSpPr>
            <p:spPr>
              <a:xfrm>
                <a:off x="12484166" y="254204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Pijl: punthaak 46">
                <a:extLst>
                  <a:ext uri="{FF2B5EF4-FFF2-40B4-BE49-F238E27FC236}">
                    <a16:creationId xmlns:a16="http://schemas.microsoft.com/office/drawing/2014/main" id="{8885CE77-09ED-40C0-A11C-A511FFF2A361}"/>
                  </a:ext>
                </a:extLst>
              </p:cNvPr>
              <p:cNvSpPr/>
              <p:nvPr userDrawn="1"/>
            </p:nvSpPr>
            <p:spPr>
              <a:xfrm rot="10800000">
                <a:off x="12308835" y="2388887"/>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8" name="Rechthoek: afgeronde hoeken 47">
                <a:extLst>
                  <a:ext uri="{FF2B5EF4-FFF2-40B4-BE49-F238E27FC236}">
                    <a16:creationId xmlns:a16="http://schemas.microsoft.com/office/drawing/2014/main" id="{5710BBFF-C518-437C-B10B-FDB5102CEB0C}"/>
                  </a:ext>
                </a:extLst>
              </p:cNvPr>
              <p:cNvSpPr/>
              <p:nvPr userDrawn="1"/>
            </p:nvSpPr>
            <p:spPr>
              <a:xfrm rot="10800000">
                <a:off x="12351819" y="2446685"/>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8" name="Tijdelijke aanduiding voor tekst 3">
              <a:extLst>
                <a:ext uri="{FF2B5EF4-FFF2-40B4-BE49-F238E27FC236}">
                  <a16:creationId xmlns:a16="http://schemas.microsoft.com/office/drawing/2014/main" id="{61F88BB0-F554-4210-98A7-46FF17FE3D7E}"/>
                </a:ext>
              </a:extLst>
            </p:cNvPr>
            <p:cNvSpPr txBox="1">
              <a:spLocks/>
            </p:cNvSpPr>
            <p:nvPr/>
          </p:nvSpPr>
          <p:spPr>
            <a:xfrm>
              <a:off x="12311235" y="2565163"/>
              <a:ext cx="2365295" cy="2269195"/>
            </a:xfrm>
            <a:prstGeom prst="rect">
              <a:avLst/>
            </a:prstGeom>
            <a:solidFill>
              <a:schemeClr val="bg2"/>
            </a:solidFill>
          </p:spPr>
          <p:txBody>
            <a:bodyPr lIns="108000" tIns="0" rIns="0" bIns="0"/>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357188" indent="-357188" algn="l" defTabSz="914400" rtl="0" eaLnBrk="1" latinLnBrk="0" hangingPunct="1">
                <a:lnSpc>
                  <a:spcPct val="100000"/>
                </a:lnSpc>
                <a:spcBef>
                  <a:spcPts val="600"/>
                </a:spcBef>
                <a:buClr>
                  <a:schemeClr val="accent1"/>
                </a:buClr>
                <a:buFont typeface="+mj-lt"/>
                <a:buAutoNum type="arabicPeriod"/>
                <a:defRPr sz="1800" kern="1200">
                  <a:solidFill>
                    <a:schemeClr val="tx1"/>
                  </a:solidFill>
                  <a:latin typeface="+mn-lt"/>
                  <a:ea typeface="+mn-ea"/>
                  <a:cs typeface="+mn-cs"/>
                </a:defRPr>
              </a:lvl2pPr>
              <a:lvl3pPr marL="715963" indent="-357188" algn="l" defTabSz="914400" rtl="0" eaLnBrk="1" latinLnBrk="0" hangingPunct="1">
                <a:lnSpc>
                  <a:spcPct val="100000"/>
                </a:lnSpc>
                <a:spcBef>
                  <a:spcPts val="0"/>
                </a:spcBef>
                <a:buClr>
                  <a:schemeClr val="accent1"/>
                </a:buClr>
                <a:buFont typeface="+mj-lt"/>
                <a:buAutoNum type="alphaLcPeriod"/>
                <a:defRPr sz="1600" kern="1200">
                  <a:solidFill>
                    <a:schemeClr val="tx1"/>
                  </a:solidFill>
                  <a:latin typeface="+mn-lt"/>
                  <a:ea typeface="+mn-ea"/>
                  <a:cs typeface="+mn-cs"/>
                </a:defRPr>
              </a:lvl3pPr>
              <a:lvl4pPr marL="357188" indent="-357188" algn="l" defTabSz="914400" rtl="0" eaLnBrk="1" latinLnBrk="0" hangingPunct="1">
                <a:lnSpc>
                  <a:spcPct val="100000"/>
                </a:lnSpc>
                <a:spcBef>
                  <a:spcPts val="600"/>
                </a:spcBef>
                <a:buClr>
                  <a:schemeClr val="accent1"/>
                </a:buClr>
                <a:buFont typeface="ARS Maquette Pro" panose="02000603000000020004" pitchFamily="50" charset="0"/>
                <a:buChar char="–"/>
                <a:defRPr sz="1800" kern="1200">
                  <a:solidFill>
                    <a:schemeClr val="tx1"/>
                  </a:solidFill>
                  <a:latin typeface="+mn-lt"/>
                  <a:ea typeface="+mn-ea"/>
                  <a:cs typeface="+mn-cs"/>
                </a:defRPr>
              </a:lvl4pPr>
              <a:lvl5pPr marL="715963" indent="-269875" algn="l" defTabSz="15240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6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kern="1200">
                  <a:solidFill>
                    <a:schemeClr val="accent6"/>
                  </a:solidFill>
                  <a:latin typeface="+mn-lt"/>
                  <a:ea typeface="+mn-ea"/>
                  <a:cs typeface="+mn-cs"/>
                </a:defRPr>
              </a:lvl9pPr>
            </a:lstStyle>
            <a:p>
              <a:r>
                <a:rPr lang="nl-NL" sz="1050" dirty="0"/>
                <a:t>Eerste niveau</a:t>
              </a:r>
            </a:p>
            <a:p>
              <a:pPr lvl="1"/>
              <a:r>
                <a:rPr lang="nl-NL" sz="1050" dirty="0"/>
                <a:t>Tweede niveau</a:t>
              </a:r>
            </a:p>
            <a:p>
              <a:pPr lvl="2"/>
              <a:r>
                <a:rPr lang="nl-NL" sz="1000" dirty="0"/>
                <a:t>Derde niveau</a:t>
              </a:r>
            </a:p>
            <a:p>
              <a:pPr lvl="3"/>
              <a:r>
                <a:rPr lang="nl-NL" sz="1050" dirty="0"/>
                <a:t>Vierde niveau</a:t>
              </a:r>
            </a:p>
            <a:p>
              <a:pPr lvl="4"/>
              <a:r>
                <a:rPr lang="nl-NL" sz="1000" dirty="0"/>
                <a:t>Vijfde niveau</a:t>
              </a:r>
            </a:p>
            <a:p>
              <a:pPr lvl="5"/>
              <a:r>
                <a:rPr lang="nl-NL" sz="1050" dirty="0"/>
                <a:t>Zesde niveau</a:t>
              </a:r>
            </a:p>
            <a:p>
              <a:pPr lvl="6"/>
              <a:r>
                <a:rPr lang="nl-NL" sz="1050" dirty="0"/>
                <a:t>Zevende niveau</a:t>
              </a:r>
            </a:p>
            <a:p>
              <a:pPr lvl="7"/>
              <a:r>
                <a:rPr lang="nl-NL" sz="1000" dirty="0"/>
                <a:t>Achtste niveau</a:t>
              </a:r>
            </a:p>
            <a:p>
              <a:pPr lvl="8"/>
              <a:r>
                <a:rPr lang="nl-NL" sz="1050" dirty="0"/>
                <a:t>Negende niveau</a:t>
              </a:r>
            </a:p>
          </p:txBody>
        </p:sp>
        <p:pic>
          <p:nvPicPr>
            <p:cNvPr id="39" name="Afbeelding 38">
              <a:extLst>
                <a:ext uri="{FF2B5EF4-FFF2-40B4-BE49-F238E27FC236}">
                  <a16:creationId xmlns:a16="http://schemas.microsoft.com/office/drawing/2014/main" id="{A45EDDB1-A519-4E92-92C0-9DB9A787D9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918" r="1"/>
            <a:stretch/>
          </p:blipFill>
          <p:spPr>
            <a:xfrm>
              <a:off x="12311235" y="5011111"/>
              <a:ext cx="559726" cy="432247"/>
            </a:xfrm>
            <a:prstGeom prst="rect">
              <a:avLst/>
            </a:prstGeom>
          </p:spPr>
        </p:pic>
        <p:sp>
          <p:nvSpPr>
            <p:cNvPr id="40" name="Tekst">
              <a:extLst>
                <a:ext uri="{FF2B5EF4-FFF2-40B4-BE49-F238E27FC236}">
                  <a16:creationId xmlns:a16="http://schemas.microsoft.com/office/drawing/2014/main" id="{F6FC80E5-BDC9-465C-B548-05AAE83A936B}"/>
                </a:ext>
              </a:extLst>
            </p:cNvPr>
            <p:cNvSpPr/>
            <p:nvPr/>
          </p:nvSpPr>
          <p:spPr>
            <a:xfrm>
              <a:off x="12300266" y="5011111"/>
              <a:ext cx="2376264" cy="4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623888" indent="-623888">
                <a:spcBef>
                  <a:spcPts val="700"/>
                </a:spcBef>
                <a:buFont typeface="Wingdings" panose="05000000000000000000" pitchFamily="2" charset="2"/>
                <a:buNone/>
                <a:tabLst/>
              </a:pPr>
              <a:r>
                <a:rPr lang="nl-NL" sz="1000" dirty="0">
                  <a:solidFill>
                    <a:srgbClr val="969696"/>
                  </a:solidFill>
                </a:rPr>
                <a:t>	Vergroot of verklein tekst met behulp van deze knoppen. </a:t>
              </a:r>
            </a:p>
          </p:txBody>
        </p:sp>
      </p:grpSp>
    </p:spTree>
    <p:extLst>
      <p:ext uri="{BB962C8B-B14F-4D97-AF65-F5344CB8AC3E}">
        <p14:creationId xmlns:p14="http://schemas.microsoft.com/office/powerpoint/2010/main" val="3470199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024">
          <p15:clr>
            <a:srgbClr val="9FCC3B"/>
          </p15:clr>
        </p15:guide>
        <p15:guide id="2" orient="horz" pos="572">
          <p15:clr>
            <a:srgbClr val="9FCC3B"/>
          </p15:clr>
        </p15:guide>
        <p15:guide id="3" orient="horz" pos="1162">
          <p15:clr>
            <a:srgbClr val="9FCC3B"/>
          </p15:clr>
        </p15:guide>
        <p15:guide id="4" orient="horz" pos="1752">
          <p15:clr>
            <a:srgbClr val="9FCC3B"/>
          </p15:clr>
        </p15:guide>
        <p15:guide id="6" pos="574">
          <p15:clr>
            <a:srgbClr val="9FCC3B"/>
          </p15:clr>
        </p15:guide>
        <p15:guide id="7" pos="2797">
          <p15:clr>
            <a:srgbClr val="9FCC3B"/>
          </p15:clr>
        </p15:guide>
        <p15:guide id="8" pos="7423">
          <p15:clr>
            <a:srgbClr val="547EB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D9646F06-EFD7-4B33-AD1B-71F49FDE3777}"/>
              </a:ext>
            </a:extLst>
          </p:cNvPr>
          <p:cNvSpPr>
            <a:spLocks noGrp="1"/>
          </p:cNvSpPr>
          <p:nvPr>
            <p:ph type="body" sz="quarter" idx="11" hasCustomPrompt="1"/>
          </p:nvPr>
        </p:nvSpPr>
        <p:spPr>
          <a:xfrm>
            <a:off x="407988" y="5950800"/>
            <a:ext cx="5688012" cy="244986"/>
          </a:xfrm>
        </p:spPr>
        <p:txBody>
          <a:bodyPr wrap="none" anchor="b"/>
          <a:lstStyle>
            <a:lvl1pPr>
              <a:defRPr sz="1200" b="0" i="1" cap="all" baseline="0"/>
            </a:lvl1pPr>
            <a:lvl2pPr>
              <a:defRPr sz="1050" b="0" i="1" cap="all" baseline="0"/>
            </a:lvl2pPr>
            <a:lvl3pPr>
              <a:defRPr sz="1050" b="0" i="1" cap="all" baseline="0"/>
            </a:lvl3pPr>
            <a:lvl4pPr>
              <a:defRPr sz="1050" b="0" i="1" cap="all" baseline="0"/>
            </a:lvl4pPr>
            <a:lvl5pPr>
              <a:defRPr sz="1050" b="0" i="1" cap="all" baseline="0"/>
            </a:lvl5pPr>
          </a:lstStyle>
          <a:p>
            <a:pPr lvl="0"/>
            <a:r>
              <a:rPr lang="nl-NL" noProof="0" dirty="0"/>
              <a:t>Typ hier tekst bij de foto</a:t>
            </a:r>
          </a:p>
        </p:txBody>
      </p:sp>
      <p:sp>
        <p:nvSpPr>
          <p:cNvPr id="27" name="Tijdelijke aanduiding voor afbeelding 26">
            <a:extLst>
              <a:ext uri="{FF2B5EF4-FFF2-40B4-BE49-F238E27FC236}">
                <a16:creationId xmlns:a16="http://schemas.microsoft.com/office/drawing/2014/main" id="{EFF8EB2C-EDD8-4C35-AF36-7014B76B1A4D}"/>
              </a:ext>
            </a:extLst>
          </p:cNvPr>
          <p:cNvSpPr>
            <a:spLocks noGrp="1"/>
          </p:cNvSpPr>
          <p:nvPr>
            <p:ph type="pic" sz="quarter" idx="10" hasCustomPrompt="1"/>
          </p:nvPr>
        </p:nvSpPr>
        <p:spPr>
          <a:xfrm>
            <a:off x="407988" y="404813"/>
            <a:ext cx="11376025" cy="5541962"/>
          </a:xfrm>
          <a:custGeom>
            <a:avLst/>
            <a:gdLst>
              <a:gd name="connsiteX0" fmla="*/ 0 w 11376025"/>
              <a:gd name="connsiteY0" fmla="*/ 0 h 5541962"/>
              <a:gd name="connsiteX1" fmla="*/ 11376025 w 11376025"/>
              <a:gd name="connsiteY1" fmla="*/ 0 h 5541962"/>
              <a:gd name="connsiteX2" fmla="*/ 11376025 w 11376025"/>
              <a:gd name="connsiteY2" fmla="*/ 5541962 h 5541962"/>
              <a:gd name="connsiteX3" fmla="*/ 10872211 w 11376025"/>
              <a:gd name="connsiteY3" fmla="*/ 5541962 h 5541962"/>
              <a:gd name="connsiteX4" fmla="*/ 10846453 w 11376025"/>
              <a:gd name="connsiteY4" fmla="*/ 5435405 h 5541962"/>
              <a:gd name="connsiteX5" fmla="*/ 9576593 w 11376025"/>
              <a:gd name="connsiteY5" fmla="*/ 5003800 h 5541962"/>
              <a:gd name="connsiteX6" fmla="*/ 8306733 w 11376025"/>
              <a:gd name="connsiteY6" fmla="*/ 5435405 h 5541962"/>
              <a:gd name="connsiteX7" fmla="*/ 8280975 w 11376025"/>
              <a:gd name="connsiteY7" fmla="*/ 5541962 h 5541962"/>
              <a:gd name="connsiteX8" fmla="*/ 0 w 11376025"/>
              <a:gd name="connsiteY8" fmla="*/ 5541962 h 554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6025" h="5541962">
                <a:moveTo>
                  <a:pt x="0" y="0"/>
                </a:moveTo>
                <a:lnTo>
                  <a:pt x="11376025" y="0"/>
                </a:lnTo>
                <a:lnTo>
                  <a:pt x="11376025" y="5541962"/>
                </a:lnTo>
                <a:lnTo>
                  <a:pt x="10872211" y="5541962"/>
                </a:lnTo>
                <a:lnTo>
                  <a:pt x="10846453" y="5435405"/>
                </a:lnTo>
                <a:cubicBezTo>
                  <a:pt x="10725588" y="5189088"/>
                  <a:pt x="10202978" y="5003800"/>
                  <a:pt x="9576593" y="5003800"/>
                </a:cubicBezTo>
                <a:cubicBezTo>
                  <a:pt x="8950209" y="5003800"/>
                  <a:pt x="8427598" y="5189088"/>
                  <a:pt x="8306733" y="5435405"/>
                </a:cubicBezTo>
                <a:lnTo>
                  <a:pt x="8280975" y="5541962"/>
                </a:lnTo>
                <a:lnTo>
                  <a:pt x="0" y="5541962"/>
                </a:lnTo>
                <a:close/>
              </a:path>
            </a:pathLst>
          </a:custGeom>
          <a:solidFill>
            <a:schemeClr val="accent6">
              <a:lumMod val="40000"/>
              <a:lumOff val="60000"/>
            </a:schemeClr>
          </a:solidFill>
          <a:ln>
            <a:noFill/>
          </a:ln>
        </p:spPr>
        <p:txBody>
          <a:bodyPr wrap="square" rIns="2376000" anchor="ctr">
            <a:noAutofit/>
          </a:bodyPr>
          <a:lstStyle>
            <a:lvl1pPr algn="r">
              <a:defRPr sz="1600">
                <a:solidFill>
                  <a:schemeClr val="tx2"/>
                </a:solidFill>
              </a:defRPr>
            </a:lvl1pPr>
          </a:lstStyle>
          <a:p>
            <a:r>
              <a:rPr lang="nl-NL" noProof="0"/>
              <a:t>Klik om afbeelding in te voegen</a:t>
            </a:r>
          </a:p>
        </p:txBody>
      </p:sp>
      <p:sp>
        <p:nvSpPr>
          <p:cNvPr id="26" name="Titel 25">
            <a:extLst>
              <a:ext uri="{FF2B5EF4-FFF2-40B4-BE49-F238E27FC236}">
                <a16:creationId xmlns:a16="http://schemas.microsoft.com/office/drawing/2014/main" id="{94D76840-C7BD-4B8F-BA17-AA491457A6C9}"/>
              </a:ext>
            </a:extLst>
          </p:cNvPr>
          <p:cNvSpPr>
            <a:spLocks noGrp="1"/>
          </p:cNvSpPr>
          <p:nvPr>
            <p:ph type="ctrTitle" hasCustomPrompt="1"/>
          </p:nvPr>
        </p:nvSpPr>
        <p:spPr bwMode="white">
          <a:xfrm>
            <a:off x="0" y="4184650"/>
            <a:ext cx="7391400" cy="1404938"/>
          </a:xfrm>
          <a:custGeom>
            <a:avLst/>
            <a:gdLst>
              <a:gd name="connsiteX0" fmla="*/ 0 w 7391400"/>
              <a:gd name="connsiteY0" fmla="*/ 0 h 1404938"/>
              <a:gd name="connsiteX1" fmla="*/ 1295400 w 7391400"/>
              <a:gd name="connsiteY1" fmla="*/ 0 h 1404938"/>
              <a:gd name="connsiteX2" fmla="*/ 1304014 w 7391400"/>
              <a:gd name="connsiteY2" fmla="*/ 0 h 1404938"/>
              <a:gd name="connsiteX3" fmla="*/ 7391400 w 7391400"/>
              <a:gd name="connsiteY3" fmla="*/ 0 h 1404938"/>
              <a:gd name="connsiteX4" fmla="*/ 7391400 w 7391400"/>
              <a:gd name="connsiteY4" fmla="*/ 702480 h 1404938"/>
              <a:gd name="connsiteX5" fmla="*/ 7377130 w 7391400"/>
              <a:gd name="connsiteY5" fmla="*/ 844042 h 1404938"/>
              <a:gd name="connsiteX6" fmla="*/ 6830504 w 7391400"/>
              <a:gd name="connsiteY6" fmla="*/ 1390667 h 1404938"/>
              <a:gd name="connsiteX7" fmla="*/ 6688942 w 7391400"/>
              <a:gd name="connsiteY7" fmla="*/ 1404938 h 1404938"/>
              <a:gd name="connsiteX8" fmla="*/ 1304014 w 7391400"/>
              <a:gd name="connsiteY8" fmla="*/ 1404938 h 1404938"/>
              <a:gd name="connsiteX9" fmla="*/ 1295400 w 7391400"/>
              <a:gd name="connsiteY9" fmla="*/ 1404938 h 1404938"/>
              <a:gd name="connsiteX10" fmla="*/ 0 w 7391400"/>
              <a:gd name="connsiteY10" fmla="*/ 1404938 h 140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91400" h="1404938">
                <a:moveTo>
                  <a:pt x="0" y="0"/>
                </a:moveTo>
                <a:lnTo>
                  <a:pt x="1295400" y="0"/>
                </a:lnTo>
                <a:lnTo>
                  <a:pt x="1304014" y="0"/>
                </a:lnTo>
                <a:lnTo>
                  <a:pt x="7391400" y="0"/>
                </a:lnTo>
                <a:lnTo>
                  <a:pt x="7391400" y="702480"/>
                </a:lnTo>
                <a:lnTo>
                  <a:pt x="7377130" y="844042"/>
                </a:lnTo>
                <a:cubicBezTo>
                  <a:pt x="7320985" y="1118416"/>
                  <a:pt x="7104879" y="1334522"/>
                  <a:pt x="6830504" y="1390667"/>
                </a:cubicBezTo>
                <a:lnTo>
                  <a:pt x="6688942" y="1404938"/>
                </a:lnTo>
                <a:lnTo>
                  <a:pt x="1304014" y="1404938"/>
                </a:lnTo>
                <a:lnTo>
                  <a:pt x="1295400" y="1404938"/>
                </a:lnTo>
                <a:lnTo>
                  <a:pt x="0" y="1404938"/>
                </a:lnTo>
                <a:close/>
              </a:path>
            </a:pathLst>
          </a:custGeom>
          <a:solidFill>
            <a:schemeClr val="bg1"/>
          </a:solidFill>
        </p:spPr>
        <p:txBody>
          <a:bodyPr wrap="square" lIns="396000" anchor="ctr">
            <a:noAutofit/>
          </a:bodyPr>
          <a:lstStyle>
            <a:lvl1pPr marL="0" indent="0" algn="l">
              <a:lnSpc>
                <a:spcPct val="100000"/>
              </a:lnSpc>
              <a:defRPr sz="2800" cap="all" spc="0" baseline="0">
                <a:solidFill>
                  <a:schemeClr val="tx1"/>
                </a:solidFill>
                <a:latin typeface="Filson Soft" panose="00000800000000000000" pitchFamily="50" charset="0"/>
              </a:defRPr>
            </a:lvl1pPr>
          </a:lstStyle>
          <a:p>
            <a:r>
              <a:rPr lang="nl-NL" noProof="0"/>
              <a:t>“quote-indeling”</a:t>
            </a:r>
          </a:p>
        </p:txBody>
      </p:sp>
      <p:grpSp>
        <p:nvGrpSpPr>
          <p:cNvPr id="9" name="Groep 8">
            <a:extLst>
              <a:ext uri="{FF2B5EF4-FFF2-40B4-BE49-F238E27FC236}">
                <a16:creationId xmlns:a16="http://schemas.microsoft.com/office/drawing/2014/main" id="{62BA03DF-3FB4-4977-8A15-947C2F8E0F65}"/>
              </a:ext>
            </a:extLst>
          </p:cNvPr>
          <p:cNvGrpSpPr>
            <a:grpSpLocks noChangeAspect="1"/>
          </p:cNvGrpSpPr>
          <p:nvPr userDrawn="1"/>
        </p:nvGrpSpPr>
        <p:grpSpPr>
          <a:xfrm>
            <a:off x="9068665" y="5788634"/>
            <a:ext cx="1831833" cy="670463"/>
            <a:chOff x="8336955" y="3716338"/>
            <a:chExt cx="2706318" cy="990530"/>
          </a:xfrm>
        </p:grpSpPr>
        <p:sp>
          <p:nvSpPr>
            <p:cNvPr id="10" name="Vrije vorm: vorm 9">
              <a:extLst>
                <a:ext uri="{FF2B5EF4-FFF2-40B4-BE49-F238E27FC236}">
                  <a16:creationId xmlns:a16="http://schemas.microsoft.com/office/drawing/2014/main" id="{63D3281E-A141-478A-A267-A4FEA9C4EDE3}"/>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2E344FA7-9800-4172-83ED-B62698A71F2F}"/>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34803E16-1E54-4642-8E7E-EE35DD8EFAD6}"/>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2CB702FB-4D25-4E3B-812F-5738C9E5B7E6}"/>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7AE50A52-9A4D-4273-821D-D11EEA48E9B5}"/>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52513F55-6F98-42B6-BE06-7B164861545D}"/>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1ABDC921-F994-4809-A5E9-4EF237B0390B}"/>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C25C3BD5-96F8-40E6-BB81-6EA2DCB63021}"/>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22F464E4-96E5-46B4-BC71-95A51273362C}"/>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0E4D7FE-2561-40C6-9064-1647FA0FAD35}"/>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AE1CA2D1-86C1-4A68-94C0-571DDBBF810C}"/>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nl-NL" noProof="0"/>
            </a:p>
          </p:txBody>
        </p:sp>
        <p:sp>
          <p:nvSpPr>
            <p:cNvPr id="21" name="Vrije vorm: vorm 20">
              <a:extLst>
                <a:ext uri="{FF2B5EF4-FFF2-40B4-BE49-F238E27FC236}">
                  <a16:creationId xmlns:a16="http://schemas.microsoft.com/office/drawing/2014/main" id="{49431072-270C-4DD6-B6D6-872AE8D9625C}"/>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nl-NL" noProof="0"/>
            </a:p>
          </p:txBody>
        </p:sp>
        <p:sp>
          <p:nvSpPr>
            <p:cNvPr id="22" name="Vrije vorm: vorm 21">
              <a:extLst>
                <a:ext uri="{FF2B5EF4-FFF2-40B4-BE49-F238E27FC236}">
                  <a16:creationId xmlns:a16="http://schemas.microsoft.com/office/drawing/2014/main" id="{56D12747-BDC6-4E18-9F25-887FCDF95304}"/>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72A961B9-6CF7-4DCC-B33D-C65E2EFF5E8D}"/>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nl-NL" noProof="0"/>
            </a:p>
          </p:txBody>
        </p:sp>
      </p:grpSp>
      <p:sp>
        <p:nvSpPr>
          <p:cNvPr id="24" name="Tekst">
            <a:extLst>
              <a:ext uri="{FF2B5EF4-FFF2-40B4-BE49-F238E27FC236}">
                <a16:creationId xmlns:a16="http://schemas.microsoft.com/office/drawing/2014/main" id="{F6944CD9-E04B-4E31-909D-C5CCEA9864AE}"/>
              </a:ext>
            </a:extLst>
          </p:cNvPr>
          <p:cNvSpPr/>
          <p:nvPr userDrawn="1"/>
        </p:nvSpPr>
        <p:spPr>
          <a:xfrm>
            <a:off x="-1193860"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Korte quotes met foto</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25" name="lijn">
            <a:extLst>
              <a:ext uri="{FF2B5EF4-FFF2-40B4-BE49-F238E27FC236}">
                <a16:creationId xmlns:a16="http://schemas.microsoft.com/office/drawing/2014/main" id="{12648DB6-070E-4F24-A65C-1EED9DD59DCD}"/>
              </a:ext>
            </a:extLst>
          </p:cNvPr>
          <p:cNvCxnSpPr>
            <a:cxnSpLocks/>
          </p:cNvCxnSpPr>
          <p:nvPr userDrawn="1"/>
        </p:nvCxnSpPr>
        <p:spPr>
          <a:xfrm>
            <a:off x="-1190540"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8" name="Kop">
            <a:extLst>
              <a:ext uri="{FF2B5EF4-FFF2-40B4-BE49-F238E27FC236}">
                <a16:creationId xmlns:a16="http://schemas.microsoft.com/office/drawing/2014/main" id="{C46F7E9D-4EBB-4104-B1AA-7EFEF6F224CF}"/>
              </a:ext>
            </a:extLst>
          </p:cNvPr>
          <p:cNvSpPr/>
          <p:nvPr userDrawn="1"/>
        </p:nvSpPr>
        <p:spPr>
          <a:xfrm>
            <a:off x="-1190541"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Quote 1</a:t>
            </a:r>
          </a:p>
        </p:txBody>
      </p:sp>
      <p:sp>
        <p:nvSpPr>
          <p:cNvPr id="29" name="Lijn">
            <a:extLst>
              <a:ext uri="{FF2B5EF4-FFF2-40B4-BE49-F238E27FC236}">
                <a16:creationId xmlns:a16="http://schemas.microsoft.com/office/drawing/2014/main" id="{0E900553-790E-4269-A82F-DF540D2C0163}"/>
              </a:ext>
            </a:extLst>
          </p:cNvPr>
          <p:cNvSpPr/>
          <p:nvPr userDrawn="1"/>
        </p:nvSpPr>
        <p:spPr>
          <a:xfrm>
            <a:off x="12306062" y="0"/>
            <a:ext cx="2376263" cy="146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AFBEELDING INVOEGEN</a:t>
            </a:r>
          </a:p>
        </p:txBody>
      </p:sp>
      <p:sp>
        <p:nvSpPr>
          <p:cNvPr id="30" name="Tekst">
            <a:extLst>
              <a:ext uri="{FF2B5EF4-FFF2-40B4-BE49-F238E27FC236}">
                <a16:creationId xmlns:a16="http://schemas.microsoft.com/office/drawing/2014/main" id="{8BB9D203-698D-4D35-A282-6DF9D310AECD}"/>
              </a:ext>
            </a:extLst>
          </p:cNvPr>
          <p:cNvSpPr/>
          <p:nvPr userDrawn="1"/>
        </p:nvSpPr>
        <p:spPr>
          <a:xfrm>
            <a:off x="12306062" y="322927"/>
            <a:ext cx="2376263" cy="1773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indent="-228600">
              <a:spcBef>
                <a:spcPts val="700"/>
              </a:spcBef>
              <a:buFont typeface="Wingdings" panose="05000000000000000000" pitchFamily="2" charset="2"/>
              <a:buChar char="ü"/>
            </a:pPr>
            <a:r>
              <a:rPr lang="nl-NL" sz="1000" dirty="0">
                <a:solidFill>
                  <a:srgbClr val="969696"/>
                </a:solidFill>
              </a:rPr>
              <a:t>Als er al een foto staat: delete de foto.</a:t>
            </a:r>
          </a:p>
          <a:p>
            <a:pPr marL="228600" indent="-228600">
              <a:spcBef>
                <a:spcPts val="700"/>
              </a:spcBef>
              <a:buFont typeface="Wingdings" panose="05000000000000000000" pitchFamily="2" charset="2"/>
              <a:buChar char="ü"/>
            </a:pPr>
            <a:r>
              <a:rPr lang="nl-NL" sz="1000" dirty="0">
                <a:solidFill>
                  <a:srgbClr val="969696"/>
                </a:solidFill>
              </a:rPr>
              <a:t>Klik op het icoontje </a:t>
            </a:r>
            <a:br>
              <a:rPr lang="nl-NL" sz="1000" dirty="0">
                <a:solidFill>
                  <a:srgbClr val="969696"/>
                </a:solidFill>
              </a:rPr>
            </a:br>
            <a:r>
              <a:rPr lang="nl-NL" sz="1000" dirty="0">
                <a:solidFill>
                  <a:srgbClr val="969696"/>
                </a:solidFill>
              </a:rPr>
              <a:t>in het midden.</a:t>
            </a:r>
          </a:p>
          <a:p>
            <a:pPr marL="228600" indent="-228600">
              <a:spcBef>
                <a:spcPts val="700"/>
              </a:spcBef>
              <a:buFont typeface="Wingdings" panose="05000000000000000000" pitchFamily="2" charset="2"/>
              <a:buChar char="ü"/>
            </a:pPr>
            <a:r>
              <a:rPr lang="nl-NL" sz="1000" dirty="0">
                <a:solidFill>
                  <a:srgbClr val="969696"/>
                </a:solidFill>
              </a:rPr>
              <a:t>Selecteer een foto. Klik op </a:t>
            </a:r>
            <a:r>
              <a:rPr lang="nl-NL" sz="1000" i="1" dirty="0">
                <a:solidFill>
                  <a:srgbClr val="969696"/>
                </a:solidFill>
              </a:rPr>
              <a:t>Invoegen</a:t>
            </a:r>
            <a:r>
              <a:rPr lang="nl-NL" sz="1000" dirty="0">
                <a:solidFill>
                  <a:srgbClr val="969696"/>
                </a:solidFill>
              </a:rPr>
              <a:t>.</a:t>
            </a:r>
          </a:p>
        </p:txBody>
      </p:sp>
      <p:cxnSp>
        <p:nvCxnSpPr>
          <p:cNvPr id="31" name="Lijn">
            <a:extLst>
              <a:ext uri="{FF2B5EF4-FFF2-40B4-BE49-F238E27FC236}">
                <a16:creationId xmlns:a16="http://schemas.microsoft.com/office/drawing/2014/main" id="{1747EF25-E781-4199-986A-64C7620BA1C9}"/>
              </a:ext>
            </a:extLst>
          </p:cNvPr>
          <p:cNvCxnSpPr>
            <a:cxnSpLocks/>
          </p:cNvCxnSpPr>
          <p:nvPr userDrawn="1"/>
        </p:nvCxnSpPr>
        <p:spPr>
          <a:xfrm>
            <a:off x="12306062" y="230089"/>
            <a:ext cx="2376263"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516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4656">
          <p15:clr>
            <a:srgbClr val="9FCC3B"/>
          </p15:clr>
        </p15:guide>
        <p15:guide id="2" orient="horz" pos="2636">
          <p15:clr>
            <a:srgbClr val="9FCC3B"/>
          </p15:clr>
        </p15:guide>
        <p15:guide id="3" orient="horz" pos="3521">
          <p15:clr>
            <a:srgbClr val="9FCC3B"/>
          </p15:clr>
        </p15:guide>
        <p15:guide id="4" orient="horz" pos="3884">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7" name="Tijdelijke aanduiding voor afbeelding 12">
            <a:extLst>
              <a:ext uri="{FF2B5EF4-FFF2-40B4-BE49-F238E27FC236}">
                <a16:creationId xmlns:a16="http://schemas.microsoft.com/office/drawing/2014/main" id="{8BC4B516-289C-4F89-B519-AC48CD32185A}"/>
              </a:ext>
            </a:extLst>
          </p:cNvPr>
          <p:cNvSpPr>
            <a:spLocks noGrp="1"/>
          </p:cNvSpPr>
          <p:nvPr>
            <p:ph type="pic" sz="quarter" idx="13" hasCustomPrompt="1"/>
          </p:nvPr>
        </p:nvSpPr>
        <p:spPr>
          <a:xfrm>
            <a:off x="6428677" y="1081889"/>
            <a:ext cx="5545137" cy="5545137"/>
          </a:xfrm>
          <a:prstGeom prst="ellipse">
            <a:avLst/>
          </a:prstGeom>
          <a:solidFill>
            <a:schemeClr val="accent6">
              <a:lumMod val="40000"/>
              <a:lumOff val="60000"/>
            </a:schemeClr>
          </a:solidFill>
        </p:spPr>
        <p:txBody>
          <a:bodyPr tIns="1296000"/>
          <a:lstStyle>
            <a:lvl1pPr algn="ctr">
              <a:defRPr sz="1400">
                <a:solidFill>
                  <a:schemeClr val="tx2"/>
                </a:solidFill>
              </a:defRPr>
            </a:lvl1pPr>
          </a:lstStyle>
          <a:p>
            <a:r>
              <a:rPr lang="nl-NL" noProof="0" dirty="0"/>
              <a:t>Klik om een afbeelding </a:t>
            </a:r>
            <a:br>
              <a:rPr lang="nl-NL" noProof="0" dirty="0"/>
            </a:br>
            <a:r>
              <a:rPr lang="nl-NL" noProof="0" dirty="0"/>
              <a:t>in te voegen</a:t>
            </a:r>
          </a:p>
        </p:txBody>
      </p:sp>
      <p:sp>
        <p:nvSpPr>
          <p:cNvPr id="32" name="Titel 31">
            <a:extLst>
              <a:ext uri="{FF2B5EF4-FFF2-40B4-BE49-F238E27FC236}">
                <a16:creationId xmlns:a16="http://schemas.microsoft.com/office/drawing/2014/main" id="{A0F2B7B7-920E-4715-AC50-D72EB81AEDF2}"/>
              </a:ext>
            </a:extLst>
          </p:cNvPr>
          <p:cNvSpPr>
            <a:spLocks noGrp="1"/>
          </p:cNvSpPr>
          <p:nvPr>
            <p:ph type="title" hasCustomPrompt="1"/>
          </p:nvPr>
        </p:nvSpPr>
        <p:spPr>
          <a:xfrm>
            <a:off x="0" y="1343770"/>
            <a:ext cx="6096000" cy="1437531"/>
          </a:xfrm>
          <a:custGeom>
            <a:avLst/>
            <a:gdLst>
              <a:gd name="connsiteX0" fmla="*/ 0 w 6096000"/>
              <a:gd name="connsiteY0" fmla="*/ 0 h 1437531"/>
              <a:gd name="connsiteX1" fmla="*/ 6096000 w 6096000"/>
              <a:gd name="connsiteY1" fmla="*/ 0 h 1437531"/>
              <a:gd name="connsiteX2" fmla="*/ 6096000 w 6096000"/>
              <a:gd name="connsiteY2" fmla="*/ 718785 h 1437531"/>
              <a:gd name="connsiteX3" fmla="*/ 6092290 w 6096000"/>
              <a:gd name="connsiteY3" fmla="*/ 792255 h 1437531"/>
              <a:gd name="connsiteX4" fmla="*/ 5377235 w 6096000"/>
              <a:gd name="connsiteY4" fmla="*/ 1437531 h 1437531"/>
              <a:gd name="connsiteX5" fmla="*/ 0 w 6096000"/>
              <a:gd name="connsiteY5" fmla="*/ 1437531 h 143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1437531">
                <a:moveTo>
                  <a:pt x="0" y="0"/>
                </a:moveTo>
                <a:lnTo>
                  <a:pt x="6096000" y="0"/>
                </a:lnTo>
                <a:lnTo>
                  <a:pt x="6096000" y="718785"/>
                </a:lnTo>
                <a:lnTo>
                  <a:pt x="6092290" y="792255"/>
                </a:lnTo>
                <a:cubicBezTo>
                  <a:pt x="6055482" y="1154697"/>
                  <a:pt x="5749389" y="1437531"/>
                  <a:pt x="5377235" y="1437531"/>
                </a:cubicBezTo>
                <a:lnTo>
                  <a:pt x="0" y="1437531"/>
                </a:lnTo>
                <a:close/>
              </a:path>
            </a:pathLst>
          </a:custGeom>
          <a:solidFill>
            <a:schemeClr val="accent1"/>
          </a:solidFill>
        </p:spPr>
        <p:txBody>
          <a:bodyPr wrap="square" lIns="900000" anchor="ctr">
            <a:noAutofit/>
          </a:bodyPr>
          <a:lstStyle>
            <a:lvl1pPr>
              <a:defRPr sz="2400" cap="all" spc="0" baseline="0">
                <a:solidFill>
                  <a:schemeClr val="bg1"/>
                </a:solidFill>
                <a:latin typeface="Filson Soft" panose="00000800000000000000" pitchFamily="50" charset="0"/>
              </a:defRPr>
            </a:lvl1pPr>
          </a:lstStyle>
          <a:p>
            <a:r>
              <a:rPr lang="nl-NL" noProof="0" dirty="0"/>
              <a:t>Naam, </a:t>
            </a:r>
            <a:r>
              <a:rPr lang="nl-NL" noProof="0" dirty="0" err="1"/>
              <a:t>evt</a:t>
            </a:r>
            <a:r>
              <a:rPr lang="nl-NL" noProof="0" dirty="0"/>
              <a:t> leeftijd/functie</a:t>
            </a:r>
          </a:p>
        </p:txBody>
      </p:sp>
      <p:grpSp>
        <p:nvGrpSpPr>
          <p:cNvPr id="8" name="Sensire logo">
            <a:extLst>
              <a:ext uri="{FF2B5EF4-FFF2-40B4-BE49-F238E27FC236}">
                <a16:creationId xmlns:a16="http://schemas.microsoft.com/office/drawing/2014/main" id="{6B741198-6688-43F8-94EC-4F3F63CAC576}"/>
              </a:ext>
            </a:extLst>
          </p:cNvPr>
          <p:cNvGrpSpPr>
            <a:grpSpLocks noChangeAspect="1"/>
          </p:cNvGrpSpPr>
          <p:nvPr userDrawn="1"/>
        </p:nvGrpSpPr>
        <p:grpSpPr>
          <a:xfrm>
            <a:off x="898976" y="5751709"/>
            <a:ext cx="2026245" cy="741619"/>
            <a:chOff x="8336955" y="3716338"/>
            <a:chExt cx="2706318" cy="990530"/>
          </a:xfrm>
        </p:grpSpPr>
        <p:sp>
          <p:nvSpPr>
            <p:cNvPr id="9" name="Vrije vorm: vorm 8">
              <a:extLst>
                <a:ext uri="{FF2B5EF4-FFF2-40B4-BE49-F238E27FC236}">
                  <a16:creationId xmlns:a16="http://schemas.microsoft.com/office/drawing/2014/main" id="{0609DA6F-07E1-40DB-BD22-87A0CEDA210B}"/>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8EDDBA12-EA87-45B9-9710-5B7DA06B7DB8}"/>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875BD033-6B47-4A4A-A284-B2714F5878E6}"/>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56052E51-C0DF-4662-8DFC-C6DE821A3575}"/>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FE746F9C-7C8B-4786-99F9-29E9B24963A4}"/>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0453370E-7CCD-451B-AB4D-F67579FBB862}"/>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697282-6692-44F3-91A5-03927D1AD488}"/>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8834F075-5400-4018-BBAD-40D074D79322}"/>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9C36D6AE-50BD-4673-BABF-C14C277EF676}"/>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1D3843B8-59F2-4154-BC52-7FCAAE377C0C}"/>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D16F8389-F322-463D-A8F1-423EE02084F3}"/>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7A53337D-A519-4618-B63E-A5B97F43BAF3}"/>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nl-NL" noProof="0"/>
            </a:p>
          </p:txBody>
        </p:sp>
        <p:sp>
          <p:nvSpPr>
            <p:cNvPr id="21" name="Vrije vorm: vorm 20">
              <a:extLst>
                <a:ext uri="{FF2B5EF4-FFF2-40B4-BE49-F238E27FC236}">
                  <a16:creationId xmlns:a16="http://schemas.microsoft.com/office/drawing/2014/main" id="{ADC94ED9-255A-4CB9-B295-89338110669B}"/>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nl-NL" noProof="0"/>
            </a:p>
          </p:txBody>
        </p:sp>
        <p:sp>
          <p:nvSpPr>
            <p:cNvPr id="22" name="Vrije vorm: vorm 21">
              <a:extLst>
                <a:ext uri="{FF2B5EF4-FFF2-40B4-BE49-F238E27FC236}">
                  <a16:creationId xmlns:a16="http://schemas.microsoft.com/office/drawing/2014/main" id="{FC57969A-9431-4AD8-9830-D41367D4EC5D}"/>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nl-NL" noProof="0"/>
            </a:p>
          </p:txBody>
        </p:sp>
      </p:grpSp>
      <p:sp>
        <p:nvSpPr>
          <p:cNvPr id="30" name="Tijdelijke aanduiding voor tekst 2">
            <a:extLst>
              <a:ext uri="{FF2B5EF4-FFF2-40B4-BE49-F238E27FC236}">
                <a16:creationId xmlns:a16="http://schemas.microsoft.com/office/drawing/2014/main" id="{4163F811-E999-45A4-B38B-5A7B713A1E02}"/>
              </a:ext>
            </a:extLst>
          </p:cNvPr>
          <p:cNvSpPr>
            <a:spLocks noGrp="1"/>
          </p:cNvSpPr>
          <p:nvPr>
            <p:ph type="body" idx="14" hasCustomPrompt="1"/>
          </p:nvPr>
        </p:nvSpPr>
        <p:spPr>
          <a:xfrm>
            <a:off x="810986" y="3651022"/>
            <a:ext cx="5285015" cy="1873249"/>
          </a:xfrm>
        </p:spPr>
        <p:txBody>
          <a:bodyPr/>
          <a:lstStyle>
            <a:lvl1pPr marL="90488" indent="-90488">
              <a:buNone/>
              <a:defRPr sz="1600" b="0" i="1"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b="0">
                <a:solidFill>
                  <a:schemeClr val="tx1">
                    <a:tint val="75000"/>
                  </a:schemeClr>
                </a:solidFill>
                <a:latin typeface="+mn-lt"/>
              </a:defRPr>
            </a:lvl6pPr>
            <a:lvl7pPr marL="2743200" indent="0">
              <a:buNone/>
              <a:defRPr sz="1600" b="0">
                <a:solidFill>
                  <a:schemeClr val="tx1">
                    <a:tint val="75000"/>
                  </a:schemeClr>
                </a:solidFill>
                <a:latin typeface="+mn-lt"/>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noProof="0" dirty="0"/>
              <a:t>“	Schrijf hier de quote.”</a:t>
            </a:r>
          </a:p>
        </p:txBody>
      </p:sp>
      <p:sp>
        <p:nvSpPr>
          <p:cNvPr id="23" name="Tekst">
            <a:extLst>
              <a:ext uri="{FF2B5EF4-FFF2-40B4-BE49-F238E27FC236}">
                <a16:creationId xmlns:a16="http://schemas.microsoft.com/office/drawing/2014/main" id="{FE190318-D1CD-49ED-930A-D1E73AABF6AC}"/>
              </a:ext>
            </a:extLst>
          </p:cNvPr>
          <p:cNvSpPr/>
          <p:nvPr userDrawn="1"/>
        </p:nvSpPr>
        <p:spPr>
          <a:xfrm>
            <a:off x="-1193860"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Lange quotes met foto</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24" name="lijn">
            <a:extLst>
              <a:ext uri="{FF2B5EF4-FFF2-40B4-BE49-F238E27FC236}">
                <a16:creationId xmlns:a16="http://schemas.microsoft.com/office/drawing/2014/main" id="{C8C90BDE-3757-491F-BBAB-2B1ABA54548E}"/>
              </a:ext>
            </a:extLst>
          </p:cNvPr>
          <p:cNvCxnSpPr>
            <a:cxnSpLocks/>
          </p:cNvCxnSpPr>
          <p:nvPr userDrawn="1"/>
        </p:nvCxnSpPr>
        <p:spPr>
          <a:xfrm>
            <a:off x="-1190540"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5" name="Kop">
            <a:extLst>
              <a:ext uri="{FF2B5EF4-FFF2-40B4-BE49-F238E27FC236}">
                <a16:creationId xmlns:a16="http://schemas.microsoft.com/office/drawing/2014/main" id="{DA2D6394-DDD0-43EA-B025-3F97B9033ED2}"/>
              </a:ext>
            </a:extLst>
          </p:cNvPr>
          <p:cNvSpPr/>
          <p:nvPr userDrawn="1"/>
        </p:nvSpPr>
        <p:spPr>
          <a:xfrm>
            <a:off x="-1190541"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Quote 2</a:t>
            </a:r>
          </a:p>
        </p:txBody>
      </p:sp>
      <p:sp>
        <p:nvSpPr>
          <p:cNvPr id="26" name="Lijn">
            <a:extLst>
              <a:ext uri="{FF2B5EF4-FFF2-40B4-BE49-F238E27FC236}">
                <a16:creationId xmlns:a16="http://schemas.microsoft.com/office/drawing/2014/main" id="{3A1EE468-E165-434C-926B-561D9CCA8C14}"/>
              </a:ext>
            </a:extLst>
          </p:cNvPr>
          <p:cNvSpPr/>
          <p:nvPr userDrawn="1"/>
        </p:nvSpPr>
        <p:spPr>
          <a:xfrm>
            <a:off x="12306062" y="0"/>
            <a:ext cx="2376263" cy="146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AFBEELDING INVOEGEN</a:t>
            </a:r>
          </a:p>
        </p:txBody>
      </p:sp>
      <p:sp>
        <p:nvSpPr>
          <p:cNvPr id="27" name="Tekst">
            <a:extLst>
              <a:ext uri="{FF2B5EF4-FFF2-40B4-BE49-F238E27FC236}">
                <a16:creationId xmlns:a16="http://schemas.microsoft.com/office/drawing/2014/main" id="{250D623F-C4CB-4D59-AAE0-C7434F999A6F}"/>
              </a:ext>
            </a:extLst>
          </p:cNvPr>
          <p:cNvSpPr/>
          <p:nvPr userDrawn="1"/>
        </p:nvSpPr>
        <p:spPr>
          <a:xfrm>
            <a:off x="12306062" y="322927"/>
            <a:ext cx="2376263" cy="1773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indent="-228600">
              <a:spcBef>
                <a:spcPts val="700"/>
              </a:spcBef>
              <a:buFont typeface="Wingdings" panose="05000000000000000000" pitchFamily="2" charset="2"/>
              <a:buChar char="ü"/>
            </a:pPr>
            <a:r>
              <a:rPr lang="nl-NL" sz="1000" dirty="0">
                <a:solidFill>
                  <a:srgbClr val="969696"/>
                </a:solidFill>
              </a:rPr>
              <a:t>Als er al een foto staat: delete de foto.</a:t>
            </a:r>
          </a:p>
          <a:p>
            <a:pPr marL="228600" indent="-228600">
              <a:spcBef>
                <a:spcPts val="700"/>
              </a:spcBef>
              <a:buFont typeface="Wingdings" panose="05000000000000000000" pitchFamily="2" charset="2"/>
              <a:buChar char="ü"/>
            </a:pPr>
            <a:r>
              <a:rPr lang="nl-NL" sz="1000" dirty="0">
                <a:solidFill>
                  <a:srgbClr val="969696"/>
                </a:solidFill>
              </a:rPr>
              <a:t>Klik op het icoontje </a:t>
            </a:r>
            <a:br>
              <a:rPr lang="nl-NL" sz="1000" dirty="0">
                <a:solidFill>
                  <a:srgbClr val="969696"/>
                </a:solidFill>
              </a:rPr>
            </a:br>
            <a:r>
              <a:rPr lang="nl-NL" sz="1000" dirty="0">
                <a:solidFill>
                  <a:srgbClr val="969696"/>
                </a:solidFill>
              </a:rPr>
              <a:t>in het midden.</a:t>
            </a:r>
          </a:p>
          <a:p>
            <a:pPr marL="228600" indent="-228600">
              <a:spcBef>
                <a:spcPts val="700"/>
              </a:spcBef>
              <a:buFont typeface="Wingdings" panose="05000000000000000000" pitchFamily="2" charset="2"/>
              <a:buChar char="ü"/>
            </a:pPr>
            <a:r>
              <a:rPr lang="nl-NL" sz="1000" dirty="0">
                <a:solidFill>
                  <a:srgbClr val="969696"/>
                </a:solidFill>
              </a:rPr>
              <a:t>Selecteer een foto. Klik op </a:t>
            </a:r>
            <a:r>
              <a:rPr lang="nl-NL" sz="1000" i="1" dirty="0">
                <a:solidFill>
                  <a:srgbClr val="969696"/>
                </a:solidFill>
              </a:rPr>
              <a:t>Invoegen</a:t>
            </a:r>
            <a:r>
              <a:rPr lang="nl-NL" sz="1000" dirty="0">
                <a:solidFill>
                  <a:srgbClr val="969696"/>
                </a:solidFill>
              </a:rPr>
              <a:t>.</a:t>
            </a:r>
          </a:p>
        </p:txBody>
      </p:sp>
      <p:cxnSp>
        <p:nvCxnSpPr>
          <p:cNvPr id="28" name="Lijn">
            <a:extLst>
              <a:ext uri="{FF2B5EF4-FFF2-40B4-BE49-F238E27FC236}">
                <a16:creationId xmlns:a16="http://schemas.microsoft.com/office/drawing/2014/main" id="{C6B2A3D7-EF8D-419D-8032-513123AA51E5}"/>
              </a:ext>
            </a:extLst>
          </p:cNvPr>
          <p:cNvCxnSpPr>
            <a:cxnSpLocks/>
          </p:cNvCxnSpPr>
          <p:nvPr userDrawn="1"/>
        </p:nvCxnSpPr>
        <p:spPr>
          <a:xfrm>
            <a:off x="12306062" y="230089"/>
            <a:ext cx="2376263"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878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341">
          <p15:clr>
            <a:srgbClr val="9FCC3B"/>
          </p15:clr>
        </p15:guide>
        <p15:guide id="3" orient="horz" pos="845">
          <p15:clr>
            <a:srgbClr val="9FCC3B"/>
          </p15:clr>
        </p15:guide>
        <p15:guide id="4" orient="horz" pos="1752">
          <p15:clr>
            <a:srgbClr val="9FCC3B"/>
          </p15:clr>
        </p15:guide>
        <p15:guide id="5" pos="3840">
          <p15:clr>
            <a:srgbClr val="9FCC3B"/>
          </p15:clr>
        </p15:guide>
        <p15:guide id="6" pos="574">
          <p15:clr>
            <a:srgbClr val="9FCC3B"/>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tocollage">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F957C06E-27D7-4E9D-A054-029BF1249267}"/>
              </a:ext>
            </a:extLst>
          </p:cNvPr>
          <p:cNvSpPr>
            <a:spLocks noGrp="1"/>
          </p:cNvSpPr>
          <p:nvPr>
            <p:ph type="pic" sz="quarter" idx="12" hasCustomPrompt="1"/>
          </p:nvPr>
        </p:nvSpPr>
        <p:spPr>
          <a:xfrm>
            <a:off x="407988" y="404813"/>
            <a:ext cx="5616575" cy="5545137"/>
          </a:xfrm>
          <a:solidFill>
            <a:schemeClr val="accent6">
              <a:lumMod val="40000"/>
              <a:lumOff val="60000"/>
            </a:schemeClr>
          </a:solidFill>
        </p:spPr>
        <p:txBody>
          <a:bodyPr bIns="648000" anchor="ctr"/>
          <a:lstStyle>
            <a:lvl1pPr algn="ctr">
              <a:defRPr sz="1600">
                <a:solidFill>
                  <a:schemeClr val="tx2"/>
                </a:solidFill>
              </a:defRPr>
            </a:lvl1pPr>
          </a:lstStyle>
          <a:p>
            <a:r>
              <a:rPr lang="nl-NL" noProof="0"/>
              <a:t>Klik om een afbeelding in te voegen</a:t>
            </a:r>
          </a:p>
        </p:txBody>
      </p:sp>
      <p:sp>
        <p:nvSpPr>
          <p:cNvPr id="5" name="Tijdelijke aanduiding voor tekst 4">
            <a:extLst>
              <a:ext uri="{FF2B5EF4-FFF2-40B4-BE49-F238E27FC236}">
                <a16:creationId xmlns:a16="http://schemas.microsoft.com/office/drawing/2014/main" id="{D9646F06-EFD7-4B33-AD1B-71F49FDE3777}"/>
              </a:ext>
            </a:extLst>
          </p:cNvPr>
          <p:cNvSpPr>
            <a:spLocks noGrp="1"/>
          </p:cNvSpPr>
          <p:nvPr>
            <p:ph type="body" sz="quarter" idx="11" hasCustomPrompt="1"/>
          </p:nvPr>
        </p:nvSpPr>
        <p:spPr>
          <a:xfrm>
            <a:off x="407988" y="5950800"/>
            <a:ext cx="5688012" cy="244986"/>
          </a:xfrm>
        </p:spPr>
        <p:txBody>
          <a:bodyPr wrap="none" anchor="b"/>
          <a:lstStyle>
            <a:lvl1pPr>
              <a:defRPr sz="1200" b="0" i="1" cap="all" baseline="0"/>
            </a:lvl1pPr>
            <a:lvl2pPr>
              <a:defRPr sz="1050" b="0" i="1" cap="all" baseline="0"/>
            </a:lvl2pPr>
            <a:lvl3pPr>
              <a:defRPr sz="1050" b="0" i="1" cap="all" baseline="0"/>
            </a:lvl3pPr>
            <a:lvl4pPr>
              <a:defRPr sz="1050" b="0" i="1" cap="all" baseline="0"/>
            </a:lvl4pPr>
            <a:lvl5pPr>
              <a:defRPr sz="1050" b="0" i="1" cap="all" baseline="0"/>
            </a:lvl5pPr>
          </a:lstStyle>
          <a:p>
            <a:pPr lvl="0"/>
            <a:r>
              <a:rPr lang="nl-NL" noProof="0"/>
              <a:t>Typ hier tekst bij de foto’s</a:t>
            </a:r>
          </a:p>
        </p:txBody>
      </p:sp>
      <p:grpSp>
        <p:nvGrpSpPr>
          <p:cNvPr id="9" name="Groep 8">
            <a:extLst>
              <a:ext uri="{FF2B5EF4-FFF2-40B4-BE49-F238E27FC236}">
                <a16:creationId xmlns:a16="http://schemas.microsoft.com/office/drawing/2014/main" id="{62BA03DF-3FB4-4977-8A15-947C2F8E0F65}"/>
              </a:ext>
            </a:extLst>
          </p:cNvPr>
          <p:cNvGrpSpPr>
            <a:grpSpLocks noChangeAspect="1"/>
          </p:cNvGrpSpPr>
          <p:nvPr userDrawn="1"/>
        </p:nvGrpSpPr>
        <p:grpSpPr>
          <a:xfrm>
            <a:off x="9068665" y="5788634"/>
            <a:ext cx="1831833" cy="670463"/>
            <a:chOff x="8336955" y="3716338"/>
            <a:chExt cx="2706318" cy="990530"/>
          </a:xfrm>
        </p:grpSpPr>
        <p:sp>
          <p:nvSpPr>
            <p:cNvPr id="10" name="Vrije vorm: vorm 9">
              <a:extLst>
                <a:ext uri="{FF2B5EF4-FFF2-40B4-BE49-F238E27FC236}">
                  <a16:creationId xmlns:a16="http://schemas.microsoft.com/office/drawing/2014/main" id="{63D3281E-A141-478A-A267-A4FEA9C4EDE3}"/>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2E344FA7-9800-4172-83ED-B62698A71F2F}"/>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34803E16-1E54-4642-8E7E-EE35DD8EFAD6}"/>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2CB702FB-4D25-4E3B-812F-5738C9E5B7E6}"/>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7AE50A52-9A4D-4273-821D-D11EEA48E9B5}"/>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52513F55-6F98-42B6-BE06-7B164861545D}"/>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1ABDC921-F994-4809-A5E9-4EF237B0390B}"/>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C25C3BD5-96F8-40E6-BB81-6EA2DCB63021}"/>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22F464E4-96E5-46B4-BC71-95A51273362C}"/>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0E4D7FE-2561-40C6-9064-1647FA0FAD35}"/>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AE1CA2D1-86C1-4A68-94C0-571DDBBF810C}"/>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nl-NL" noProof="0"/>
            </a:p>
          </p:txBody>
        </p:sp>
        <p:sp>
          <p:nvSpPr>
            <p:cNvPr id="21" name="Vrije vorm: vorm 20">
              <a:extLst>
                <a:ext uri="{FF2B5EF4-FFF2-40B4-BE49-F238E27FC236}">
                  <a16:creationId xmlns:a16="http://schemas.microsoft.com/office/drawing/2014/main" id="{49431072-270C-4DD6-B6D6-872AE8D9625C}"/>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nl-NL" noProof="0"/>
            </a:p>
          </p:txBody>
        </p:sp>
        <p:sp>
          <p:nvSpPr>
            <p:cNvPr id="22" name="Vrije vorm: vorm 21">
              <a:extLst>
                <a:ext uri="{FF2B5EF4-FFF2-40B4-BE49-F238E27FC236}">
                  <a16:creationId xmlns:a16="http://schemas.microsoft.com/office/drawing/2014/main" id="{56D12747-BDC6-4E18-9F25-887FCDF95304}"/>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72A961B9-6CF7-4DCC-B33D-C65E2EFF5E8D}"/>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nl-NL" noProof="0"/>
            </a:p>
          </p:txBody>
        </p:sp>
      </p:grpSp>
      <p:sp>
        <p:nvSpPr>
          <p:cNvPr id="30" name="Titel">
            <a:extLst>
              <a:ext uri="{FF2B5EF4-FFF2-40B4-BE49-F238E27FC236}">
                <a16:creationId xmlns:a16="http://schemas.microsoft.com/office/drawing/2014/main" id="{545BFBC0-5C57-4A22-AE27-C18413C610E6}"/>
              </a:ext>
            </a:extLst>
          </p:cNvPr>
          <p:cNvSpPr>
            <a:spLocks noGrp="1"/>
          </p:cNvSpPr>
          <p:nvPr>
            <p:ph type="ctrTitle" hasCustomPrompt="1"/>
          </p:nvPr>
        </p:nvSpPr>
        <p:spPr bwMode="white">
          <a:xfrm>
            <a:off x="0" y="3716337"/>
            <a:ext cx="4800600" cy="936625"/>
          </a:xfrm>
          <a:custGeom>
            <a:avLst/>
            <a:gdLst>
              <a:gd name="connsiteX0" fmla="*/ 0 w 4800600"/>
              <a:gd name="connsiteY0" fmla="*/ 0 h 936625"/>
              <a:gd name="connsiteX1" fmla="*/ 736602 w 4800600"/>
              <a:gd name="connsiteY1" fmla="*/ 0 h 936625"/>
              <a:gd name="connsiteX2" fmla="*/ 742344 w 4800600"/>
              <a:gd name="connsiteY2" fmla="*/ 0 h 936625"/>
              <a:gd name="connsiteX3" fmla="*/ 4800600 w 4800600"/>
              <a:gd name="connsiteY3" fmla="*/ 0 h 936625"/>
              <a:gd name="connsiteX4" fmla="*/ 4800600 w 4800600"/>
              <a:gd name="connsiteY4" fmla="*/ 468320 h 936625"/>
              <a:gd name="connsiteX5" fmla="*/ 4791087 w 4800600"/>
              <a:gd name="connsiteY5" fmla="*/ 562695 h 936625"/>
              <a:gd name="connsiteX6" fmla="*/ 4426670 w 4800600"/>
              <a:gd name="connsiteY6" fmla="*/ 927111 h 936625"/>
              <a:gd name="connsiteX7" fmla="*/ 4332295 w 4800600"/>
              <a:gd name="connsiteY7" fmla="*/ 936625 h 936625"/>
              <a:gd name="connsiteX8" fmla="*/ 742344 w 4800600"/>
              <a:gd name="connsiteY8" fmla="*/ 936625 h 936625"/>
              <a:gd name="connsiteX9" fmla="*/ 736602 w 4800600"/>
              <a:gd name="connsiteY9" fmla="*/ 936625 h 936625"/>
              <a:gd name="connsiteX10" fmla="*/ 0 w 4800600"/>
              <a:gd name="connsiteY10" fmla="*/ 936625 h 93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936625">
                <a:moveTo>
                  <a:pt x="0" y="0"/>
                </a:moveTo>
                <a:lnTo>
                  <a:pt x="736602" y="0"/>
                </a:lnTo>
                <a:lnTo>
                  <a:pt x="742344" y="0"/>
                </a:lnTo>
                <a:lnTo>
                  <a:pt x="4800600" y="0"/>
                </a:lnTo>
                <a:lnTo>
                  <a:pt x="4800600" y="468320"/>
                </a:lnTo>
                <a:lnTo>
                  <a:pt x="4791087" y="562695"/>
                </a:lnTo>
                <a:cubicBezTo>
                  <a:pt x="4753657" y="745611"/>
                  <a:pt x="4609586" y="889681"/>
                  <a:pt x="4426670" y="927111"/>
                </a:cubicBezTo>
                <a:lnTo>
                  <a:pt x="4332295" y="936625"/>
                </a:lnTo>
                <a:lnTo>
                  <a:pt x="742344" y="936625"/>
                </a:lnTo>
                <a:lnTo>
                  <a:pt x="736602" y="936625"/>
                </a:lnTo>
                <a:lnTo>
                  <a:pt x="0" y="936625"/>
                </a:lnTo>
                <a:close/>
              </a:path>
            </a:pathLst>
          </a:custGeom>
          <a:solidFill>
            <a:schemeClr val="bg1"/>
          </a:solidFill>
        </p:spPr>
        <p:txBody>
          <a:bodyPr wrap="square" lIns="396000" anchor="ctr">
            <a:noAutofit/>
          </a:bodyPr>
          <a:lstStyle>
            <a:lvl1pPr marL="0" indent="0" algn="l">
              <a:lnSpc>
                <a:spcPct val="100000"/>
              </a:lnSpc>
              <a:defRPr sz="2400" cap="all" spc="0" baseline="0">
                <a:solidFill>
                  <a:schemeClr val="tx1"/>
                </a:solidFill>
                <a:latin typeface="Filson Soft" panose="00000800000000000000" pitchFamily="50" charset="0"/>
              </a:defRPr>
            </a:lvl1pPr>
          </a:lstStyle>
          <a:p>
            <a:r>
              <a:rPr lang="nl-NL" noProof="0"/>
              <a:t>Fotocollage</a:t>
            </a:r>
          </a:p>
        </p:txBody>
      </p:sp>
      <p:sp>
        <p:nvSpPr>
          <p:cNvPr id="33" name="Tijdelijke aanduiding voor afbeelding 31">
            <a:extLst>
              <a:ext uri="{FF2B5EF4-FFF2-40B4-BE49-F238E27FC236}">
                <a16:creationId xmlns:a16="http://schemas.microsoft.com/office/drawing/2014/main" id="{126B33AE-7B7A-4407-8F95-7609B03D4B02}"/>
              </a:ext>
            </a:extLst>
          </p:cNvPr>
          <p:cNvSpPr>
            <a:spLocks noGrp="1"/>
          </p:cNvSpPr>
          <p:nvPr>
            <p:ph type="pic" sz="quarter" idx="13" hasCustomPrompt="1"/>
          </p:nvPr>
        </p:nvSpPr>
        <p:spPr>
          <a:xfrm>
            <a:off x="6167439" y="404813"/>
            <a:ext cx="5616575" cy="2771775"/>
          </a:xfrm>
          <a:solidFill>
            <a:schemeClr val="accent6">
              <a:lumMod val="40000"/>
              <a:lumOff val="60000"/>
            </a:schemeClr>
          </a:solidFill>
        </p:spPr>
        <p:txBody>
          <a:bodyPr bIns="648000" anchor="ctr"/>
          <a:lstStyle>
            <a:lvl1pPr algn="ctr">
              <a:defRPr sz="1600">
                <a:solidFill>
                  <a:schemeClr val="tx2"/>
                </a:solidFill>
              </a:defRPr>
            </a:lvl1pPr>
          </a:lstStyle>
          <a:p>
            <a:r>
              <a:rPr lang="nl-NL" noProof="0"/>
              <a:t>Klik hier om een afbeelding in te voegen</a:t>
            </a:r>
          </a:p>
        </p:txBody>
      </p:sp>
      <p:sp>
        <p:nvSpPr>
          <p:cNvPr id="36" name="Tijdelijke aanduiding voor afbeelding 35">
            <a:extLst>
              <a:ext uri="{FF2B5EF4-FFF2-40B4-BE49-F238E27FC236}">
                <a16:creationId xmlns:a16="http://schemas.microsoft.com/office/drawing/2014/main" id="{D662670D-68A4-41AA-A496-089D2DF69F1B}"/>
              </a:ext>
            </a:extLst>
          </p:cNvPr>
          <p:cNvSpPr>
            <a:spLocks noGrp="1"/>
          </p:cNvSpPr>
          <p:nvPr>
            <p:ph type="pic" sz="quarter" idx="14" hasCustomPrompt="1"/>
          </p:nvPr>
        </p:nvSpPr>
        <p:spPr>
          <a:xfrm>
            <a:off x="6167439" y="3321051"/>
            <a:ext cx="5616575" cy="2628900"/>
          </a:xfrm>
          <a:custGeom>
            <a:avLst/>
            <a:gdLst>
              <a:gd name="connsiteX0" fmla="*/ 0 w 5616575"/>
              <a:gd name="connsiteY0" fmla="*/ 0 h 2628900"/>
              <a:gd name="connsiteX1" fmla="*/ 5616575 w 5616575"/>
              <a:gd name="connsiteY1" fmla="*/ 0 h 2628900"/>
              <a:gd name="connsiteX2" fmla="*/ 5616575 w 5616575"/>
              <a:gd name="connsiteY2" fmla="*/ 2628900 h 2628900"/>
              <a:gd name="connsiteX3" fmla="*/ 5113240 w 5616575"/>
              <a:gd name="connsiteY3" fmla="*/ 2628900 h 2628900"/>
              <a:gd name="connsiteX4" fmla="*/ 5113336 w 5616575"/>
              <a:gd name="connsiteY4" fmla="*/ 2628105 h 2628900"/>
              <a:gd name="connsiteX5" fmla="*/ 3817142 w 5616575"/>
              <a:gd name="connsiteY5" fmla="*/ 2087562 h 2628900"/>
              <a:gd name="connsiteX6" fmla="*/ 2520948 w 5616575"/>
              <a:gd name="connsiteY6" fmla="*/ 2628105 h 2628900"/>
              <a:gd name="connsiteX7" fmla="*/ 2521044 w 5616575"/>
              <a:gd name="connsiteY7" fmla="*/ 2628900 h 2628900"/>
              <a:gd name="connsiteX8" fmla="*/ 0 w 5616575"/>
              <a:gd name="connsiteY8" fmla="*/ 262890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6575" h="2628900">
                <a:moveTo>
                  <a:pt x="0" y="0"/>
                </a:moveTo>
                <a:lnTo>
                  <a:pt x="5616575" y="0"/>
                </a:lnTo>
                <a:lnTo>
                  <a:pt x="5616575" y="2628900"/>
                </a:lnTo>
                <a:lnTo>
                  <a:pt x="5113240" y="2628900"/>
                </a:lnTo>
                <a:lnTo>
                  <a:pt x="5113336" y="2628105"/>
                </a:lnTo>
                <a:cubicBezTo>
                  <a:pt x="5113336" y="2329571"/>
                  <a:pt x="4533010" y="2087562"/>
                  <a:pt x="3817142" y="2087562"/>
                </a:cubicBezTo>
                <a:cubicBezTo>
                  <a:pt x="3101274" y="2087562"/>
                  <a:pt x="2520948" y="2329571"/>
                  <a:pt x="2520948" y="2628105"/>
                </a:cubicBezTo>
                <a:lnTo>
                  <a:pt x="2521044" y="2628900"/>
                </a:lnTo>
                <a:lnTo>
                  <a:pt x="0" y="2628900"/>
                </a:lnTo>
                <a:close/>
              </a:path>
            </a:pathLst>
          </a:custGeom>
          <a:solidFill>
            <a:schemeClr val="accent6">
              <a:lumMod val="40000"/>
              <a:lumOff val="60000"/>
            </a:schemeClr>
          </a:solidFill>
        </p:spPr>
        <p:txBody>
          <a:bodyPr wrap="square" bIns="648000" anchor="ctr">
            <a:noAutofit/>
          </a:bodyPr>
          <a:lstStyle>
            <a:lvl1pPr algn="ctr">
              <a:defRPr sz="1600">
                <a:solidFill>
                  <a:schemeClr val="tx2"/>
                </a:solidFill>
              </a:defRPr>
            </a:lvl1pPr>
          </a:lstStyle>
          <a:p>
            <a:r>
              <a:rPr lang="nl-NL" noProof="0"/>
              <a:t>Klik hier om een afbeelding in te voegen</a:t>
            </a:r>
          </a:p>
        </p:txBody>
      </p:sp>
      <p:sp>
        <p:nvSpPr>
          <p:cNvPr id="24" name="Lijn">
            <a:extLst>
              <a:ext uri="{FF2B5EF4-FFF2-40B4-BE49-F238E27FC236}">
                <a16:creationId xmlns:a16="http://schemas.microsoft.com/office/drawing/2014/main" id="{F6846A16-EFC1-4C28-B544-7EC76FF84E8E}"/>
              </a:ext>
            </a:extLst>
          </p:cNvPr>
          <p:cNvSpPr/>
          <p:nvPr userDrawn="1"/>
        </p:nvSpPr>
        <p:spPr>
          <a:xfrm>
            <a:off x="12306062" y="0"/>
            <a:ext cx="2376263" cy="146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AFBEELDING INVOEGEN</a:t>
            </a:r>
          </a:p>
        </p:txBody>
      </p:sp>
      <p:sp>
        <p:nvSpPr>
          <p:cNvPr id="25" name="Tekst">
            <a:extLst>
              <a:ext uri="{FF2B5EF4-FFF2-40B4-BE49-F238E27FC236}">
                <a16:creationId xmlns:a16="http://schemas.microsoft.com/office/drawing/2014/main" id="{2EFCD336-0089-4B93-ADD8-9F70967B1390}"/>
              </a:ext>
            </a:extLst>
          </p:cNvPr>
          <p:cNvSpPr/>
          <p:nvPr userDrawn="1"/>
        </p:nvSpPr>
        <p:spPr>
          <a:xfrm>
            <a:off x="12306062" y="322927"/>
            <a:ext cx="2376263" cy="1773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indent="-228600">
              <a:spcBef>
                <a:spcPts val="700"/>
              </a:spcBef>
              <a:buFont typeface="Wingdings" panose="05000000000000000000" pitchFamily="2" charset="2"/>
              <a:buChar char="ü"/>
            </a:pPr>
            <a:r>
              <a:rPr lang="nl-NL" sz="1000" dirty="0">
                <a:solidFill>
                  <a:srgbClr val="969696"/>
                </a:solidFill>
              </a:rPr>
              <a:t>Als er al een foto staat: delete de foto.</a:t>
            </a:r>
          </a:p>
          <a:p>
            <a:pPr marL="228600" indent="-228600">
              <a:spcBef>
                <a:spcPts val="700"/>
              </a:spcBef>
              <a:buFont typeface="Wingdings" panose="05000000000000000000" pitchFamily="2" charset="2"/>
              <a:buChar char="ü"/>
            </a:pPr>
            <a:r>
              <a:rPr lang="nl-NL" sz="1000" dirty="0">
                <a:solidFill>
                  <a:srgbClr val="969696"/>
                </a:solidFill>
              </a:rPr>
              <a:t>Klik op het icoontje </a:t>
            </a:r>
            <a:br>
              <a:rPr lang="nl-NL" sz="1000" dirty="0">
                <a:solidFill>
                  <a:srgbClr val="969696"/>
                </a:solidFill>
              </a:rPr>
            </a:br>
            <a:r>
              <a:rPr lang="nl-NL" sz="1000" dirty="0">
                <a:solidFill>
                  <a:srgbClr val="969696"/>
                </a:solidFill>
              </a:rPr>
              <a:t>in het midden.</a:t>
            </a:r>
          </a:p>
          <a:p>
            <a:pPr marL="228600" indent="-228600">
              <a:spcBef>
                <a:spcPts val="700"/>
              </a:spcBef>
              <a:buFont typeface="Wingdings" panose="05000000000000000000" pitchFamily="2" charset="2"/>
              <a:buChar char="ü"/>
            </a:pPr>
            <a:r>
              <a:rPr lang="nl-NL" sz="1000" dirty="0">
                <a:solidFill>
                  <a:srgbClr val="969696"/>
                </a:solidFill>
              </a:rPr>
              <a:t>Selecteer een foto. Klik op </a:t>
            </a:r>
            <a:r>
              <a:rPr lang="nl-NL" sz="1000" i="1" dirty="0">
                <a:solidFill>
                  <a:srgbClr val="969696"/>
                </a:solidFill>
              </a:rPr>
              <a:t>Invoegen</a:t>
            </a:r>
            <a:r>
              <a:rPr lang="nl-NL" sz="1000" dirty="0">
                <a:solidFill>
                  <a:srgbClr val="969696"/>
                </a:solidFill>
              </a:rPr>
              <a:t>.</a:t>
            </a:r>
          </a:p>
        </p:txBody>
      </p:sp>
      <p:cxnSp>
        <p:nvCxnSpPr>
          <p:cNvPr id="26" name="Lijn">
            <a:extLst>
              <a:ext uri="{FF2B5EF4-FFF2-40B4-BE49-F238E27FC236}">
                <a16:creationId xmlns:a16="http://schemas.microsoft.com/office/drawing/2014/main" id="{EB66DB79-24C2-45C7-B967-A5817C4F9A52}"/>
              </a:ext>
            </a:extLst>
          </p:cNvPr>
          <p:cNvCxnSpPr>
            <a:cxnSpLocks/>
          </p:cNvCxnSpPr>
          <p:nvPr userDrawn="1"/>
        </p:nvCxnSpPr>
        <p:spPr>
          <a:xfrm>
            <a:off x="12306062" y="230089"/>
            <a:ext cx="2376263"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7" name="Tekst">
            <a:extLst>
              <a:ext uri="{FF2B5EF4-FFF2-40B4-BE49-F238E27FC236}">
                <a16:creationId xmlns:a16="http://schemas.microsoft.com/office/drawing/2014/main" id="{E488ECA8-EFF6-4A11-BBB4-2067006FFFAA}"/>
              </a:ext>
            </a:extLst>
          </p:cNvPr>
          <p:cNvSpPr/>
          <p:nvPr userDrawn="1"/>
        </p:nvSpPr>
        <p:spPr>
          <a:xfrm>
            <a:off x="-1193860"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Meerdere foto’s</a:t>
            </a:r>
          </a:p>
          <a:p>
            <a:pPr marL="171450" indent="-171450">
              <a:spcBef>
                <a:spcPts val="400"/>
              </a:spcBef>
              <a:buFont typeface="Wingdings" panose="05000000000000000000" pitchFamily="2" charset="2"/>
              <a:buChar char="ü"/>
            </a:pPr>
            <a:endParaRPr lang="nl-NL" sz="1000" dirty="0">
              <a:solidFill>
                <a:srgbClr val="969696"/>
              </a:solidFill>
            </a:endParaRPr>
          </a:p>
          <a:p>
            <a:pPr>
              <a:spcBef>
                <a:spcPts val="400"/>
              </a:spcBef>
            </a:pPr>
            <a:r>
              <a:rPr lang="nl-NL" sz="1000" dirty="0">
                <a:solidFill>
                  <a:srgbClr val="969696"/>
                </a:solidFill>
              </a:rPr>
              <a:t>NB: de titel is verwijderbaar.</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28" name="lijn">
            <a:extLst>
              <a:ext uri="{FF2B5EF4-FFF2-40B4-BE49-F238E27FC236}">
                <a16:creationId xmlns:a16="http://schemas.microsoft.com/office/drawing/2014/main" id="{E8A19D38-9FD1-4DEC-ADA5-8680CFA018F1}"/>
              </a:ext>
            </a:extLst>
          </p:cNvPr>
          <p:cNvCxnSpPr>
            <a:cxnSpLocks/>
          </p:cNvCxnSpPr>
          <p:nvPr userDrawn="1"/>
        </p:nvCxnSpPr>
        <p:spPr>
          <a:xfrm>
            <a:off x="-1190540"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9" name="Kop">
            <a:extLst>
              <a:ext uri="{FF2B5EF4-FFF2-40B4-BE49-F238E27FC236}">
                <a16:creationId xmlns:a16="http://schemas.microsoft.com/office/drawing/2014/main" id="{C3CEA089-27AC-45B1-94FF-2040CFE66992}"/>
              </a:ext>
            </a:extLst>
          </p:cNvPr>
          <p:cNvSpPr/>
          <p:nvPr userDrawn="1"/>
        </p:nvSpPr>
        <p:spPr>
          <a:xfrm>
            <a:off x="-1190541"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Fotocollage</a:t>
            </a:r>
          </a:p>
        </p:txBody>
      </p:sp>
    </p:spTree>
    <p:extLst>
      <p:ext uri="{BB962C8B-B14F-4D97-AF65-F5344CB8AC3E}">
        <p14:creationId xmlns:p14="http://schemas.microsoft.com/office/powerpoint/2010/main" val="1490471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341">
          <p15:clr>
            <a:srgbClr val="9FCC3B"/>
          </p15:clr>
        </p15:guide>
        <p15:guide id="2" orient="horz" pos="2931">
          <p15:clr>
            <a:srgbClr val="9FCC3B"/>
          </p15:clr>
        </p15:guide>
        <p15:guide id="3" pos="3885">
          <p15:clr>
            <a:srgbClr val="9FCC3B"/>
          </p15:clr>
        </p15:guide>
        <p15:guide id="4" pos="3795">
          <p15:clr>
            <a:srgbClr val="9FCC3B"/>
          </p15:clr>
        </p15:guide>
        <p15:guide id="5" orient="horz" pos="2092">
          <p15:clr>
            <a:srgbClr val="9FCC3B"/>
          </p15:clr>
        </p15:guide>
        <p15:guide id="6" orient="horz" pos="2001">
          <p15:clr>
            <a:srgbClr val="9FCC3B"/>
          </p15:clr>
        </p15:guide>
        <p15:guide id="7" orient="horz" pos="255">
          <p15:clr>
            <a:srgbClr val="547EBF"/>
          </p15:clr>
        </p15:guide>
        <p15:guide id="8" orient="horz" pos="3884">
          <p15:clr>
            <a:srgbClr val="9FCC3B"/>
          </p15:clr>
        </p15:guide>
        <p15:guide id="9" pos="3024">
          <p15:clr>
            <a:srgbClr val="9FCC3B"/>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ee foto's">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F957C06E-27D7-4E9D-A054-029BF1249267}"/>
              </a:ext>
            </a:extLst>
          </p:cNvPr>
          <p:cNvSpPr>
            <a:spLocks noGrp="1"/>
          </p:cNvSpPr>
          <p:nvPr>
            <p:ph type="pic" sz="quarter" idx="12" hasCustomPrompt="1"/>
          </p:nvPr>
        </p:nvSpPr>
        <p:spPr>
          <a:xfrm>
            <a:off x="407988" y="404813"/>
            <a:ext cx="5616575" cy="5545137"/>
          </a:xfrm>
          <a:solidFill>
            <a:schemeClr val="accent6">
              <a:lumMod val="40000"/>
              <a:lumOff val="60000"/>
            </a:schemeClr>
          </a:solidFill>
        </p:spPr>
        <p:txBody>
          <a:bodyPr bIns="648000" anchor="ctr"/>
          <a:lstStyle>
            <a:lvl1pPr algn="ctr">
              <a:defRPr sz="1600">
                <a:solidFill>
                  <a:schemeClr val="tx2"/>
                </a:solidFill>
              </a:defRPr>
            </a:lvl1pPr>
          </a:lstStyle>
          <a:p>
            <a:r>
              <a:rPr lang="nl-NL" noProof="0"/>
              <a:t>Klik om een afbeelding in te voegen</a:t>
            </a:r>
          </a:p>
        </p:txBody>
      </p:sp>
      <p:sp>
        <p:nvSpPr>
          <p:cNvPr id="5" name="Tijdelijke aanduiding voor tekst 4">
            <a:extLst>
              <a:ext uri="{FF2B5EF4-FFF2-40B4-BE49-F238E27FC236}">
                <a16:creationId xmlns:a16="http://schemas.microsoft.com/office/drawing/2014/main" id="{D9646F06-EFD7-4B33-AD1B-71F49FDE3777}"/>
              </a:ext>
            </a:extLst>
          </p:cNvPr>
          <p:cNvSpPr>
            <a:spLocks noGrp="1"/>
          </p:cNvSpPr>
          <p:nvPr>
            <p:ph type="body" sz="quarter" idx="11" hasCustomPrompt="1"/>
          </p:nvPr>
        </p:nvSpPr>
        <p:spPr>
          <a:xfrm>
            <a:off x="407988" y="5950800"/>
            <a:ext cx="5688012" cy="244986"/>
          </a:xfrm>
        </p:spPr>
        <p:txBody>
          <a:bodyPr wrap="none" anchor="b"/>
          <a:lstStyle>
            <a:lvl1pPr>
              <a:defRPr sz="1200" b="0" i="1" cap="all" baseline="0"/>
            </a:lvl1pPr>
            <a:lvl2pPr>
              <a:defRPr sz="1050" b="0" i="1" cap="all" baseline="0"/>
            </a:lvl2pPr>
            <a:lvl3pPr>
              <a:defRPr sz="1050" b="0" i="1" cap="all" baseline="0"/>
            </a:lvl3pPr>
            <a:lvl4pPr>
              <a:defRPr sz="1050" b="0" i="1" cap="all" baseline="0"/>
            </a:lvl4pPr>
            <a:lvl5pPr>
              <a:defRPr sz="1050" b="0" i="1" cap="all" baseline="0"/>
            </a:lvl5pPr>
          </a:lstStyle>
          <a:p>
            <a:pPr lvl="0"/>
            <a:r>
              <a:rPr lang="nl-NL" noProof="0"/>
              <a:t>Typ hier tekst bij de foto’s</a:t>
            </a:r>
          </a:p>
        </p:txBody>
      </p:sp>
      <p:grpSp>
        <p:nvGrpSpPr>
          <p:cNvPr id="9" name="Groep 8">
            <a:extLst>
              <a:ext uri="{FF2B5EF4-FFF2-40B4-BE49-F238E27FC236}">
                <a16:creationId xmlns:a16="http://schemas.microsoft.com/office/drawing/2014/main" id="{62BA03DF-3FB4-4977-8A15-947C2F8E0F65}"/>
              </a:ext>
            </a:extLst>
          </p:cNvPr>
          <p:cNvGrpSpPr>
            <a:grpSpLocks noChangeAspect="1"/>
          </p:cNvGrpSpPr>
          <p:nvPr userDrawn="1"/>
        </p:nvGrpSpPr>
        <p:grpSpPr>
          <a:xfrm>
            <a:off x="9068665" y="5788634"/>
            <a:ext cx="1831833" cy="670463"/>
            <a:chOff x="8336955" y="3716338"/>
            <a:chExt cx="2706318" cy="990530"/>
          </a:xfrm>
        </p:grpSpPr>
        <p:sp>
          <p:nvSpPr>
            <p:cNvPr id="10" name="Vrije vorm: vorm 9">
              <a:extLst>
                <a:ext uri="{FF2B5EF4-FFF2-40B4-BE49-F238E27FC236}">
                  <a16:creationId xmlns:a16="http://schemas.microsoft.com/office/drawing/2014/main" id="{63D3281E-A141-478A-A267-A4FEA9C4EDE3}"/>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2E344FA7-9800-4172-83ED-B62698A71F2F}"/>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34803E16-1E54-4642-8E7E-EE35DD8EFAD6}"/>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2CB702FB-4D25-4E3B-812F-5738C9E5B7E6}"/>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7AE50A52-9A4D-4273-821D-D11EEA48E9B5}"/>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52513F55-6F98-42B6-BE06-7B164861545D}"/>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1ABDC921-F994-4809-A5E9-4EF237B0390B}"/>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C25C3BD5-96F8-40E6-BB81-6EA2DCB63021}"/>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22F464E4-96E5-46B4-BC71-95A51273362C}"/>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0E4D7FE-2561-40C6-9064-1647FA0FAD35}"/>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AE1CA2D1-86C1-4A68-94C0-571DDBBF810C}"/>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nl-NL" noProof="0"/>
            </a:p>
          </p:txBody>
        </p:sp>
        <p:sp>
          <p:nvSpPr>
            <p:cNvPr id="21" name="Vrije vorm: vorm 20">
              <a:extLst>
                <a:ext uri="{FF2B5EF4-FFF2-40B4-BE49-F238E27FC236}">
                  <a16:creationId xmlns:a16="http://schemas.microsoft.com/office/drawing/2014/main" id="{49431072-270C-4DD6-B6D6-872AE8D9625C}"/>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nl-NL" noProof="0"/>
            </a:p>
          </p:txBody>
        </p:sp>
        <p:sp>
          <p:nvSpPr>
            <p:cNvPr id="22" name="Vrije vorm: vorm 21">
              <a:extLst>
                <a:ext uri="{FF2B5EF4-FFF2-40B4-BE49-F238E27FC236}">
                  <a16:creationId xmlns:a16="http://schemas.microsoft.com/office/drawing/2014/main" id="{56D12747-BDC6-4E18-9F25-887FCDF95304}"/>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72A961B9-6CF7-4DCC-B33D-C65E2EFF5E8D}"/>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nl-NL" noProof="0"/>
            </a:p>
          </p:txBody>
        </p:sp>
      </p:grpSp>
      <p:sp>
        <p:nvSpPr>
          <p:cNvPr id="30" name="Titel">
            <a:extLst>
              <a:ext uri="{FF2B5EF4-FFF2-40B4-BE49-F238E27FC236}">
                <a16:creationId xmlns:a16="http://schemas.microsoft.com/office/drawing/2014/main" id="{545BFBC0-5C57-4A22-AE27-C18413C610E6}"/>
              </a:ext>
            </a:extLst>
          </p:cNvPr>
          <p:cNvSpPr>
            <a:spLocks noGrp="1"/>
          </p:cNvSpPr>
          <p:nvPr>
            <p:ph type="ctrTitle" hasCustomPrompt="1"/>
          </p:nvPr>
        </p:nvSpPr>
        <p:spPr bwMode="white">
          <a:xfrm>
            <a:off x="0" y="3716337"/>
            <a:ext cx="4800600" cy="936625"/>
          </a:xfrm>
          <a:custGeom>
            <a:avLst/>
            <a:gdLst>
              <a:gd name="connsiteX0" fmla="*/ 0 w 4800600"/>
              <a:gd name="connsiteY0" fmla="*/ 0 h 936625"/>
              <a:gd name="connsiteX1" fmla="*/ 736602 w 4800600"/>
              <a:gd name="connsiteY1" fmla="*/ 0 h 936625"/>
              <a:gd name="connsiteX2" fmla="*/ 742344 w 4800600"/>
              <a:gd name="connsiteY2" fmla="*/ 0 h 936625"/>
              <a:gd name="connsiteX3" fmla="*/ 4800600 w 4800600"/>
              <a:gd name="connsiteY3" fmla="*/ 0 h 936625"/>
              <a:gd name="connsiteX4" fmla="*/ 4800600 w 4800600"/>
              <a:gd name="connsiteY4" fmla="*/ 468320 h 936625"/>
              <a:gd name="connsiteX5" fmla="*/ 4791087 w 4800600"/>
              <a:gd name="connsiteY5" fmla="*/ 562695 h 936625"/>
              <a:gd name="connsiteX6" fmla="*/ 4426670 w 4800600"/>
              <a:gd name="connsiteY6" fmla="*/ 927111 h 936625"/>
              <a:gd name="connsiteX7" fmla="*/ 4332295 w 4800600"/>
              <a:gd name="connsiteY7" fmla="*/ 936625 h 936625"/>
              <a:gd name="connsiteX8" fmla="*/ 742344 w 4800600"/>
              <a:gd name="connsiteY8" fmla="*/ 936625 h 936625"/>
              <a:gd name="connsiteX9" fmla="*/ 736602 w 4800600"/>
              <a:gd name="connsiteY9" fmla="*/ 936625 h 936625"/>
              <a:gd name="connsiteX10" fmla="*/ 0 w 4800600"/>
              <a:gd name="connsiteY10" fmla="*/ 936625 h 93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936625">
                <a:moveTo>
                  <a:pt x="0" y="0"/>
                </a:moveTo>
                <a:lnTo>
                  <a:pt x="736602" y="0"/>
                </a:lnTo>
                <a:lnTo>
                  <a:pt x="742344" y="0"/>
                </a:lnTo>
                <a:lnTo>
                  <a:pt x="4800600" y="0"/>
                </a:lnTo>
                <a:lnTo>
                  <a:pt x="4800600" y="468320"/>
                </a:lnTo>
                <a:lnTo>
                  <a:pt x="4791087" y="562695"/>
                </a:lnTo>
                <a:cubicBezTo>
                  <a:pt x="4753657" y="745611"/>
                  <a:pt x="4609586" y="889681"/>
                  <a:pt x="4426670" y="927111"/>
                </a:cubicBezTo>
                <a:lnTo>
                  <a:pt x="4332295" y="936625"/>
                </a:lnTo>
                <a:lnTo>
                  <a:pt x="742344" y="936625"/>
                </a:lnTo>
                <a:lnTo>
                  <a:pt x="736602" y="936625"/>
                </a:lnTo>
                <a:lnTo>
                  <a:pt x="0" y="936625"/>
                </a:lnTo>
                <a:close/>
              </a:path>
            </a:pathLst>
          </a:custGeom>
          <a:solidFill>
            <a:schemeClr val="bg1"/>
          </a:solidFill>
        </p:spPr>
        <p:txBody>
          <a:bodyPr wrap="square" lIns="396000" anchor="ctr">
            <a:noAutofit/>
          </a:bodyPr>
          <a:lstStyle>
            <a:lvl1pPr marL="0" indent="0" algn="l">
              <a:lnSpc>
                <a:spcPct val="100000"/>
              </a:lnSpc>
              <a:defRPr sz="2400" cap="all" spc="0" baseline="0">
                <a:solidFill>
                  <a:schemeClr val="tx1"/>
                </a:solidFill>
                <a:latin typeface="Filson Soft" panose="00000800000000000000" pitchFamily="50" charset="0"/>
              </a:defRPr>
            </a:lvl1pPr>
          </a:lstStyle>
          <a:p>
            <a:r>
              <a:rPr lang="nl-NL" noProof="0" dirty="0"/>
              <a:t>Twee foto’s</a:t>
            </a:r>
          </a:p>
        </p:txBody>
      </p:sp>
      <p:sp>
        <p:nvSpPr>
          <p:cNvPr id="25" name="Tijdelijke aanduiding voor afbeelding 24">
            <a:extLst>
              <a:ext uri="{FF2B5EF4-FFF2-40B4-BE49-F238E27FC236}">
                <a16:creationId xmlns:a16="http://schemas.microsoft.com/office/drawing/2014/main" id="{CDA3EAF3-09E2-4E4A-AA84-B4709E4605B8}"/>
              </a:ext>
            </a:extLst>
          </p:cNvPr>
          <p:cNvSpPr>
            <a:spLocks noGrp="1"/>
          </p:cNvSpPr>
          <p:nvPr>
            <p:ph type="pic" sz="quarter" idx="13" hasCustomPrompt="1"/>
          </p:nvPr>
        </p:nvSpPr>
        <p:spPr>
          <a:xfrm>
            <a:off x="6167439" y="404813"/>
            <a:ext cx="5616575" cy="5545137"/>
          </a:xfrm>
          <a:custGeom>
            <a:avLst/>
            <a:gdLst>
              <a:gd name="connsiteX0" fmla="*/ 0 w 5616575"/>
              <a:gd name="connsiteY0" fmla="*/ 0 h 5545137"/>
              <a:gd name="connsiteX1" fmla="*/ 5616575 w 5616575"/>
              <a:gd name="connsiteY1" fmla="*/ 0 h 5545137"/>
              <a:gd name="connsiteX2" fmla="*/ 5616575 w 5616575"/>
              <a:gd name="connsiteY2" fmla="*/ 5545137 h 5545137"/>
              <a:gd name="connsiteX3" fmla="*/ 5113240 w 5616575"/>
              <a:gd name="connsiteY3" fmla="*/ 5545137 h 5545137"/>
              <a:gd name="connsiteX4" fmla="*/ 5113336 w 5616575"/>
              <a:gd name="connsiteY4" fmla="*/ 5544343 h 5545137"/>
              <a:gd name="connsiteX5" fmla="*/ 3817142 w 5616575"/>
              <a:gd name="connsiteY5" fmla="*/ 5003800 h 5545137"/>
              <a:gd name="connsiteX6" fmla="*/ 2520948 w 5616575"/>
              <a:gd name="connsiteY6" fmla="*/ 5544343 h 5545137"/>
              <a:gd name="connsiteX7" fmla="*/ 2521044 w 5616575"/>
              <a:gd name="connsiteY7" fmla="*/ 5545137 h 5545137"/>
              <a:gd name="connsiteX8" fmla="*/ 0 w 5616575"/>
              <a:gd name="connsiteY8" fmla="*/ 5545137 h 554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6575" h="5545137">
                <a:moveTo>
                  <a:pt x="0" y="0"/>
                </a:moveTo>
                <a:lnTo>
                  <a:pt x="5616575" y="0"/>
                </a:lnTo>
                <a:lnTo>
                  <a:pt x="5616575" y="5545137"/>
                </a:lnTo>
                <a:lnTo>
                  <a:pt x="5113240" y="5545137"/>
                </a:lnTo>
                <a:lnTo>
                  <a:pt x="5113336" y="5544343"/>
                </a:lnTo>
                <a:cubicBezTo>
                  <a:pt x="5113336" y="5245809"/>
                  <a:pt x="4533010" y="5003800"/>
                  <a:pt x="3817142" y="5003800"/>
                </a:cubicBezTo>
                <a:cubicBezTo>
                  <a:pt x="3101274" y="5003800"/>
                  <a:pt x="2520948" y="5245809"/>
                  <a:pt x="2520948" y="5544343"/>
                </a:cubicBezTo>
                <a:lnTo>
                  <a:pt x="2521044" y="5545137"/>
                </a:lnTo>
                <a:lnTo>
                  <a:pt x="0" y="5545137"/>
                </a:lnTo>
                <a:close/>
              </a:path>
            </a:pathLst>
          </a:custGeom>
          <a:solidFill>
            <a:schemeClr val="accent6">
              <a:lumMod val="40000"/>
              <a:lumOff val="60000"/>
            </a:schemeClr>
          </a:solidFill>
        </p:spPr>
        <p:txBody>
          <a:bodyPr wrap="square" bIns="648000" anchor="ctr">
            <a:noAutofit/>
          </a:bodyPr>
          <a:lstStyle>
            <a:lvl1pPr algn="ctr">
              <a:defRPr sz="1600">
                <a:solidFill>
                  <a:schemeClr val="tx2"/>
                </a:solidFill>
              </a:defRPr>
            </a:lvl1pPr>
          </a:lstStyle>
          <a:p>
            <a:r>
              <a:rPr lang="nl-NL" noProof="0"/>
              <a:t>Klik hier om een afbeelding in te voegen</a:t>
            </a:r>
          </a:p>
        </p:txBody>
      </p:sp>
      <p:sp>
        <p:nvSpPr>
          <p:cNvPr id="24" name="Lijn">
            <a:extLst>
              <a:ext uri="{FF2B5EF4-FFF2-40B4-BE49-F238E27FC236}">
                <a16:creationId xmlns:a16="http://schemas.microsoft.com/office/drawing/2014/main" id="{E9041611-F9F2-4A48-9608-C6112D88075E}"/>
              </a:ext>
            </a:extLst>
          </p:cNvPr>
          <p:cNvSpPr/>
          <p:nvPr userDrawn="1"/>
        </p:nvSpPr>
        <p:spPr>
          <a:xfrm>
            <a:off x="12306062" y="0"/>
            <a:ext cx="2376263" cy="146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AFBEELDING INVOEGEN</a:t>
            </a:r>
          </a:p>
        </p:txBody>
      </p:sp>
      <p:sp>
        <p:nvSpPr>
          <p:cNvPr id="26" name="Tekst">
            <a:extLst>
              <a:ext uri="{FF2B5EF4-FFF2-40B4-BE49-F238E27FC236}">
                <a16:creationId xmlns:a16="http://schemas.microsoft.com/office/drawing/2014/main" id="{52575206-254E-4520-91D4-AF3F82315C3D}"/>
              </a:ext>
            </a:extLst>
          </p:cNvPr>
          <p:cNvSpPr/>
          <p:nvPr userDrawn="1"/>
        </p:nvSpPr>
        <p:spPr>
          <a:xfrm>
            <a:off x="12306062" y="322927"/>
            <a:ext cx="2376263" cy="1773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indent="-228600">
              <a:spcBef>
                <a:spcPts val="700"/>
              </a:spcBef>
              <a:buFont typeface="Wingdings" panose="05000000000000000000" pitchFamily="2" charset="2"/>
              <a:buChar char="ü"/>
            </a:pPr>
            <a:r>
              <a:rPr lang="nl-NL" sz="1000" dirty="0">
                <a:solidFill>
                  <a:srgbClr val="969696"/>
                </a:solidFill>
              </a:rPr>
              <a:t>Als er al een foto staat: delete de foto.</a:t>
            </a:r>
          </a:p>
          <a:p>
            <a:pPr marL="228600" indent="-228600">
              <a:spcBef>
                <a:spcPts val="700"/>
              </a:spcBef>
              <a:buFont typeface="Wingdings" panose="05000000000000000000" pitchFamily="2" charset="2"/>
              <a:buChar char="ü"/>
            </a:pPr>
            <a:r>
              <a:rPr lang="nl-NL" sz="1000" dirty="0">
                <a:solidFill>
                  <a:srgbClr val="969696"/>
                </a:solidFill>
              </a:rPr>
              <a:t>Klik op het icoontje </a:t>
            </a:r>
            <a:br>
              <a:rPr lang="nl-NL" sz="1000" dirty="0">
                <a:solidFill>
                  <a:srgbClr val="969696"/>
                </a:solidFill>
              </a:rPr>
            </a:br>
            <a:r>
              <a:rPr lang="nl-NL" sz="1000" dirty="0">
                <a:solidFill>
                  <a:srgbClr val="969696"/>
                </a:solidFill>
              </a:rPr>
              <a:t>in het midden.</a:t>
            </a:r>
          </a:p>
          <a:p>
            <a:pPr marL="228600" indent="-228600">
              <a:spcBef>
                <a:spcPts val="700"/>
              </a:spcBef>
              <a:buFont typeface="Wingdings" panose="05000000000000000000" pitchFamily="2" charset="2"/>
              <a:buChar char="ü"/>
            </a:pPr>
            <a:r>
              <a:rPr lang="nl-NL" sz="1000" dirty="0">
                <a:solidFill>
                  <a:srgbClr val="969696"/>
                </a:solidFill>
              </a:rPr>
              <a:t>Selecteer een foto. Klik op </a:t>
            </a:r>
            <a:r>
              <a:rPr lang="nl-NL" sz="1000" i="1" dirty="0">
                <a:solidFill>
                  <a:srgbClr val="969696"/>
                </a:solidFill>
              </a:rPr>
              <a:t>Invoegen</a:t>
            </a:r>
            <a:r>
              <a:rPr lang="nl-NL" sz="1000" dirty="0">
                <a:solidFill>
                  <a:srgbClr val="969696"/>
                </a:solidFill>
              </a:rPr>
              <a:t>.</a:t>
            </a:r>
          </a:p>
        </p:txBody>
      </p:sp>
      <p:cxnSp>
        <p:nvCxnSpPr>
          <p:cNvPr id="27" name="Lijn">
            <a:extLst>
              <a:ext uri="{FF2B5EF4-FFF2-40B4-BE49-F238E27FC236}">
                <a16:creationId xmlns:a16="http://schemas.microsoft.com/office/drawing/2014/main" id="{17FC36BB-C894-42FE-8E06-1E1514FB094E}"/>
              </a:ext>
            </a:extLst>
          </p:cNvPr>
          <p:cNvCxnSpPr>
            <a:cxnSpLocks/>
          </p:cNvCxnSpPr>
          <p:nvPr userDrawn="1"/>
        </p:nvCxnSpPr>
        <p:spPr>
          <a:xfrm>
            <a:off x="12306062" y="230089"/>
            <a:ext cx="2376263"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8" name="Tekst">
            <a:extLst>
              <a:ext uri="{FF2B5EF4-FFF2-40B4-BE49-F238E27FC236}">
                <a16:creationId xmlns:a16="http://schemas.microsoft.com/office/drawing/2014/main" id="{B733F655-ED60-4D62-B87F-10EBB28E1F3C}"/>
              </a:ext>
            </a:extLst>
          </p:cNvPr>
          <p:cNvSpPr/>
          <p:nvPr userDrawn="1"/>
        </p:nvSpPr>
        <p:spPr>
          <a:xfrm>
            <a:off x="-1193860"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Twee foto’s</a:t>
            </a:r>
          </a:p>
          <a:p>
            <a:pPr>
              <a:spcBef>
                <a:spcPts val="400"/>
              </a:spcBef>
            </a:pPr>
            <a:endParaRPr lang="nl-NL" sz="1000" dirty="0">
              <a:solidFill>
                <a:srgbClr val="969696"/>
              </a:solidFill>
            </a:endParaRPr>
          </a:p>
          <a:p>
            <a:pPr>
              <a:spcBef>
                <a:spcPts val="400"/>
              </a:spcBef>
            </a:pPr>
            <a:r>
              <a:rPr lang="nl-NL" sz="1000" dirty="0">
                <a:solidFill>
                  <a:srgbClr val="969696"/>
                </a:solidFill>
              </a:rPr>
              <a:t>NB: de titel is verwijderbaar.</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29" name="lijn">
            <a:extLst>
              <a:ext uri="{FF2B5EF4-FFF2-40B4-BE49-F238E27FC236}">
                <a16:creationId xmlns:a16="http://schemas.microsoft.com/office/drawing/2014/main" id="{E81A5540-CF74-46EC-B349-D2B2985FBB9F}"/>
              </a:ext>
            </a:extLst>
          </p:cNvPr>
          <p:cNvCxnSpPr>
            <a:cxnSpLocks/>
          </p:cNvCxnSpPr>
          <p:nvPr userDrawn="1"/>
        </p:nvCxnSpPr>
        <p:spPr>
          <a:xfrm>
            <a:off x="-1190540"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31" name="Kop">
            <a:extLst>
              <a:ext uri="{FF2B5EF4-FFF2-40B4-BE49-F238E27FC236}">
                <a16:creationId xmlns:a16="http://schemas.microsoft.com/office/drawing/2014/main" id="{0FDB4564-6069-43A5-AA3D-B09FC59CB00E}"/>
              </a:ext>
            </a:extLst>
          </p:cNvPr>
          <p:cNvSpPr/>
          <p:nvPr userDrawn="1"/>
        </p:nvSpPr>
        <p:spPr>
          <a:xfrm>
            <a:off x="-1193860" y="146111"/>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Twee foto’s</a:t>
            </a:r>
          </a:p>
        </p:txBody>
      </p:sp>
    </p:spTree>
    <p:extLst>
      <p:ext uri="{BB962C8B-B14F-4D97-AF65-F5344CB8AC3E}">
        <p14:creationId xmlns:p14="http://schemas.microsoft.com/office/powerpoint/2010/main" val="3298408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341">
          <p15:clr>
            <a:srgbClr val="9FCC3B"/>
          </p15:clr>
        </p15:guide>
        <p15:guide id="2" orient="horz" pos="2931">
          <p15:clr>
            <a:srgbClr val="9FCC3B"/>
          </p15:clr>
        </p15:guide>
        <p15:guide id="3" pos="3885">
          <p15:clr>
            <a:srgbClr val="9FCC3B"/>
          </p15:clr>
        </p15:guide>
        <p15:guide id="4" pos="3795">
          <p15:clr>
            <a:srgbClr val="9FCC3B"/>
          </p15:clr>
        </p15:guide>
        <p15:guide id="5" pos="3024">
          <p15:clr>
            <a:srgbClr val="9FCC3B"/>
          </p15:clr>
        </p15:guide>
        <p15:guide id="6" orient="horz" pos="3884">
          <p15:clr>
            <a:srgbClr val="9FCC3B"/>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eigen foto">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D9646F06-EFD7-4B33-AD1B-71F49FDE3777}"/>
              </a:ext>
            </a:extLst>
          </p:cNvPr>
          <p:cNvSpPr>
            <a:spLocks noGrp="1"/>
          </p:cNvSpPr>
          <p:nvPr>
            <p:ph type="body" sz="quarter" idx="11" hasCustomPrompt="1"/>
          </p:nvPr>
        </p:nvSpPr>
        <p:spPr>
          <a:xfrm>
            <a:off x="407988" y="5950800"/>
            <a:ext cx="5688012" cy="244986"/>
          </a:xfrm>
        </p:spPr>
        <p:txBody>
          <a:bodyPr wrap="none" anchor="b"/>
          <a:lstStyle>
            <a:lvl1pPr>
              <a:defRPr sz="1050" b="0" i="1" cap="all" baseline="0"/>
            </a:lvl1pPr>
            <a:lvl2pPr>
              <a:defRPr sz="1050" b="0" i="1" cap="all" baseline="0"/>
            </a:lvl2pPr>
            <a:lvl3pPr>
              <a:defRPr sz="1050" b="0" i="1" cap="all" baseline="0"/>
            </a:lvl3pPr>
            <a:lvl4pPr>
              <a:defRPr sz="1050" b="0" i="1" cap="all" baseline="0"/>
            </a:lvl4pPr>
            <a:lvl5pPr>
              <a:defRPr sz="1050" b="0" i="1" cap="all" baseline="0"/>
            </a:lvl5pPr>
          </a:lstStyle>
          <a:p>
            <a:pPr lvl="0"/>
            <a:r>
              <a:rPr lang="nl-NL" noProof="0"/>
              <a:t>Typ hier tekst bij de foto</a:t>
            </a:r>
          </a:p>
        </p:txBody>
      </p:sp>
      <p:sp>
        <p:nvSpPr>
          <p:cNvPr id="27" name="Tijdelijke aanduiding voor afbeelding 26">
            <a:extLst>
              <a:ext uri="{FF2B5EF4-FFF2-40B4-BE49-F238E27FC236}">
                <a16:creationId xmlns:a16="http://schemas.microsoft.com/office/drawing/2014/main" id="{EFF8EB2C-EDD8-4C35-AF36-7014B76B1A4D}"/>
              </a:ext>
            </a:extLst>
          </p:cNvPr>
          <p:cNvSpPr>
            <a:spLocks noGrp="1"/>
          </p:cNvSpPr>
          <p:nvPr>
            <p:ph type="pic" sz="quarter" idx="10" hasCustomPrompt="1"/>
          </p:nvPr>
        </p:nvSpPr>
        <p:spPr>
          <a:xfrm>
            <a:off x="407988" y="404813"/>
            <a:ext cx="11376025" cy="5541962"/>
          </a:xfrm>
          <a:custGeom>
            <a:avLst/>
            <a:gdLst>
              <a:gd name="connsiteX0" fmla="*/ 0 w 11376025"/>
              <a:gd name="connsiteY0" fmla="*/ 0 h 5541962"/>
              <a:gd name="connsiteX1" fmla="*/ 11376025 w 11376025"/>
              <a:gd name="connsiteY1" fmla="*/ 0 h 5541962"/>
              <a:gd name="connsiteX2" fmla="*/ 11376025 w 11376025"/>
              <a:gd name="connsiteY2" fmla="*/ 5541962 h 5541962"/>
              <a:gd name="connsiteX3" fmla="*/ 10872211 w 11376025"/>
              <a:gd name="connsiteY3" fmla="*/ 5541962 h 5541962"/>
              <a:gd name="connsiteX4" fmla="*/ 10846453 w 11376025"/>
              <a:gd name="connsiteY4" fmla="*/ 5435405 h 5541962"/>
              <a:gd name="connsiteX5" fmla="*/ 9576593 w 11376025"/>
              <a:gd name="connsiteY5" fmla="*/ 5003800 h 5541962"/>
              <a:gd name="connsiteX6" fmla="*/ 8306733 w 11376025"/>
              <a:gd name="connsiteY6" fmla="*/ 5435405 h 5541962"/>
              <a:gd name="connsiteX7" fmla="*/ 8280975 w 11376025"/>
              <a:gd name="connsiteY7" fmla="*/ 5541962 h 5541962"/>
              <a:gd name="connsiteX8" fmla="*/ 0 w 11376025"/>
              <a:gd name="connsiteY8" fmla="*/ 5541962 h 554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6025" h="5541962">
                <a:moveTo>
                  <a:pt x="0" y="0"/>
                </a:moveTo>
                <a:lnTo>
                  <a:pt x="11376025" y="0"/>
                </a:lnTo>
                <a:lnTo>
                  <a:pt x="11376025" y="5541962"/>
                </a:lnTo>
                <a:lnTo>
                  <a:pt x="10872211" y="5541962"/>
                </a:lnTo>
                <a:lnTo>
                  <a:pt x="10846453" y="5435405"/>
                </a:lnTo>
                <a:cubicBezTo>
                  <a:pt x="10725588" y="5189088"/>
                  <a:pt x="10202978" y="5003800"/>
                  <a:pt x="9576593" y="5003800"/>
                </a:cubicBezTo>
                <a:cubicBezTo>
                  <a:pt x="8950209" y="5003800"/>
                  <a:pt x="8427598" y="5189088"/>
                  <a:pt x="8306733" y="5435405"/>
                </a:cubicBezTo>
                <a:lnTo>
                  <a:pt x="8280975" y="5541962"/>
                </a:lnTo>
                <a:lnTo>
                  <a:pt x="0" y="5541962"/>
                </a:lnTo>
                <a:close/>
              </a:path>
            </a:pathLst>
          </a:custGeom>
          <a:solidFill>
            <a:schemeClr val="accent6">
              <a:lumMod val="40000"/>
              <a:lumOff val="60000"/>
            </a:schemeClr>
          </a:solidFill>
          <a:ln>
            <a:noFill/>
          </a:ln>
        </p:spPr>
        <p:txBody>
          <a:bodyPr wrap="square" rIns="1764000" anchor="ctr">
            <a:noAutofit/>
          </a:bodyPr>
          <a:lstStyle>
            <a:lvl1pPr algn="r">
              <a:defRPr sz="1600">
                <a:solidFill>
                  <a:schemeClr val="tx2"/>
                </a:solidFill>
              </a:defRPr>
            </a:lvl1pPr>
          </a:lstStyle>
          <a:p>
            <a:r>
              <a:rPr lang="nl-NL" noProof="0"/>
              <a:t>Klik om eigen afbeelding in te voegen</a:t>
            </a:r>
          </a:p>
        </p:txBody>
      </p:sp>
      <p:sp>
        <p:nvSpPr>
          <p:cNvPr id="25" name="Titel 24">
            <a:extLst>
              <a:ext uri="{FF2B5EF4-FFF2-40B4-BE49-F238E27FC236}">
                <a16:creationId xmlns:a16="http://schemas.microsoft.com/office/drawing/2014/main" id="{C2909C2A-86D4-47CE-88DA-ABDE64220533}"/>
              </a:ext>
            </a:extLst>
          </p:cNvPr>
          <p:cNvSpPr>
            <a:spLocks noGrp="1"/>
          </p:cNvSpPr>
          <p:nvPr>
            <p:ph type="ctrTitle" hasCustomPrompt="1"/>
          </p:nvPr>
        </p:nvSpPr>
        <p:spPr bwMode="white">
          <a:xfrm>
            <a:off x="0" y="1844675"/>
            <a:ext cx="6096000" cy="1404938"/>
          </a:xfrm>
          <a:custGeom>
            <a:avLst/>
            <a:gdLst>
              <a:gd name="connsiteX0" fmla="*/ 0 w 6096000"/>
              <a:gd name="connsiteY0" fmla="*/ 0 h 1404938"/>
              <a:gd name="connsiteX1" fmla="*/ 6096000 w 6096000"/>
              <a:gd name="connsiteY1" fmla="*/ 0 h 1404938"/>
              <a:gd name="connsiteX2" fmla="*/ 6096000 w 6096000"/>
              <a:gd name="connsiteY2" fmla="*/ 702480 h 1404938"/>
              <a:gd name="connsiteX3" fmla="*/ 6081730 w 6096000"/>
              <a:gd name="connsiteY3" fmla="*/ 844042 h 1404938"/>
              <a:gd name="connsiteX4" fmla="*/ 5535104 w 6096000"/>
              <a:gd name="connsiteY4" fmla="*/ 1390667 h 1404938"/>
              <a:gd name="connsiteX5" fmla="*/ 5393542 w 6096000"/>
              <a:gd name="connsiteY5" fmla="*/ 1404938 h 1404938"/>
              <a:gd name="connsiteX6" fmla="*/ 0 w 6096000"/>
              <a:gd name="connsiteY6" fmla="*/ 1404938 h 140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1404938">
                <a:moveTo>
                  <a:pt x="0" y="0"/>
                </a:moveTo>
                <a:lnTo>
                  <a:pt x="6096000" y="0"/>
                </a:lnTo>
                <a:lnTo>
                  <a:pt x="6096000" y="702480"/>
                </a:lnTo>
                <a:lnTo>
                  <a:pt x="6081730" y="844042"/>
                </a:lnTo>
                <a:cubicBezTo>
                  <a:pt x="6025585" y="1118416"/>
                  <a:pt x="5809479" y="1334522"/>
                  <a:pt x="5535104" y="1390667"/>
                </a:cubicBezTo>
                <a:lnTo>
                  <a:pt x="5393542" y="1404938"/>
                </a:lnTo>
                <a:lnTo>
                  <a:pt x="0" y="1404938"/>
                </a:lnTo>
                <a:close/>
              </a:path>
            </a:pathLst>
          </a:custGeom>
          <a:solidFill>
            <a:schemeClr val="bg1"/>
          </a:solidFill>
        </p:spPr>
        <p:txBody>
          <a:bodyPr wrap="square" lIns="396000" anchor="ctr">
            <a:noAutofit/>
          </a:bodyPr>
          <a:lstStyle>
            <a:lvl1pPr algn="l">
              <a:lnSpc>
                <a:spcPct val="100000"/>
              </a:lnSpc>
              <a:defRPr sz="2800" cap="all" spc="0" baseline="0">
                <a:solidFill>
                  <a:schemeClr val="tx1"/>
                </a:solidFill>
                <a:latin typeface="Filson Soft" panose="00000800000000000000" pitchFamily="50" charset="0"/>
              </a:defRPr>
            </a:lvl1pPr>
          </a:lstStyle>
          <a:p>
            <a:r>
              <a:rPr lang="nl-NL" noProof="0"/>
              <a:t>Titelpagina met </a:t>
            </a:r>
            <a:br>
              <a:rPr lang="nl-NL" noProof="0"/>
            </a:br>
            <a:r>
              <a:rPr lang="nl-NL" noProof="0"/>
              <a:t>eigen afbeelding</a:t>
            </a:r>
          </a:p>
        </p:txBody>
      </p:sp>
      <p:sp>
        <p:nvSpPr>
          <p:cNvPr id="49" name="Ondertitel 48">
            <a:extLst>
              <a:ext uri="{FF2B5EF4-FFF2-40B4-BE49-F238E27FC236}">
                <a16:creationId xmlns:a16="http://schemas.microsoft.com/office/drawing/2014/main" id="{44DC24CF-271F-49CB-9E92-4D70C0C37BFC}"/>
              </a:ext>
            </a:extLst>
          </p:cNvPr>
          <p:cNvSpPr>
            <a:spLocks noGrp="1"/>
          </p:cNvSpPr>
          <p:nvPr>
            <p:ph type="subTitle" idx="1" hasCustomPrompt="1"/>
          </p:nvPr>
        </p:nvSpPr>
        <p:spPr>
          <a:xfrm>
            <a:off x="0" y="3249613"/>
            <a:ext cx="4800600" cy="936625"/>
          </a:xfrm>
          <a:custGeom>
            <a:avLst/>
            <a:gdLst>
              <a:gd name="connsiteX0" fmla="*/ 0 w 4800600"/>
              <a:gd name="connsiteY0" fmla="*/ 0 h 936625"/>
              <a:gd name="connsiteX1" fmla="*/ 4800600 w 4800600"/>
              <a:gd name="connsiteY1" fmla="*/ 0 h 936625"/>
              <a:gd name="connsiteX2" fmla="*/ 4800600 w 4800600"/>
              <a:gd name="connsiteY2" fmla="*/ 468323 h 936625"/>
              <a:gd name="connsiteX3" fmla="*/ 4791087 w 4800600"/>
              <a:gd name="connsiteY3" fmla="*/ 562694 h 936625"/>
              <a:gd name="connsiteX4" fmla="*/ 4426669 w 4800600"/>
              <a:gd name="connsiteY4" fmla="*/ 927112 h 936625"/>
              <a:gd name="connsiteX5" fmla="*/ 4332298 w 4800600"/>
              <a:gd name="connsiteY5" fmla="*/ 936625 h 936625"/>
              <a:gd name="connsiteX6" fmla="*/ 0 w 4800600"/>
              <a:gd name="connsiteY6" fmla="*/ 936625 h 93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600" h="936625">
                <a:moveTo>
                  <a:pt x="0" y="0"/>
                </a:moveTo>
                <a:lnTo>
                  <a:pt x="4800600" y="0"/>
                </a:lnTo>
                <a:lnTo>
                  <a:pt x="4800600" y="468323"/>
                </a:lnTo>
                <a:lnTo>
                  <a:pt x="4791087" y="562694"/>
                </a:lnTo>
                <a:cubicBezTo>
                  <a:pt x="4753657" y="745611"/>
                  <a:pt x="4609586" y="889682"/>
                  <a:pt x="4426669" y="927112"/>
                </a:cubicBezTo>
                <a:lnTo>
                  <a:pt x="4332298" y="936625"/>
                </a:lnTo>
                <a:lnTo>
                  <a:pt x="0" y="936625"/>
                </a:lnTo>
                <a:close/>
              </a:path>
            </a:pathLst>
          </a:custGeom>
          <a:solidFill>
            <a:schemeClr val="accent1"/>
          </a:solidFill>
        </p:spPr>
        <p:txBody>
          <a:bodyPr wrap="square" lIns="396000" anchor="ctr">
            <a:noAutofit/>
          </a:bodyPr>
          <a:lstStyle>
            <a:lvl1pPr marL="0" indent="0" algn="l">
              <a:spcBef>
                <a:spcPts val="0"/>
              </a:spcBef>
              <a:buNone/>
              <a:defRPr sz="1600" cap="all" spc="0" baseline="0">
                <a:solidFill>
                  <a:schemeClr val="bg1"/>
                </a:solidFill>
                <a:latin typeface="Filson Soft" panose="000008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l-NL" noProof="0"/>
              <a:t>Ondertitel of </a:t>
            </a:r>
            <a:br>
              <a:rPr lang="nl-NL" noProof="0"/>
            </a:br>
            <a:r>
              <a:rPr lang="nl-NL" noProof="0"/>
              <a:t>verwijder deze box</a:t>
            </a:r>
          </a:p>
        </p:txBody>
      </p:sp>
      <p:grpSp>
        <p:nvGrpSpPr>
          <p:cNvPr id="9" name="Groep 8">
            <a:extLst>
              <a:ext uri="{FF2B5EF4-FFF2-40B4-BE49-F238E27FC236}">
                <a16:creationId xmlns:a16="http://schemas.microsoft.com/office/drawing/2014/main" id="{62BA03DF-3FB4-4977-8A15-947C2F8E0F65}"/>
              </a:ext>
            </a:extLst>
          </p:cNvPr>
          <p:cNvGrpSpPr>
            <a:grpSpLocks noChangeAspect="1"/>
          </p:cNvGrpSpPr>
          <p:nvPr userDrawn="1"/>
        </p:nvGrpSpPr>
        <p:grpSpPr>
          <a:xfrm>
            <a:off x="9068665" y="5788634"/>
            <a:ext cx="1831833" cy="670463"/>
            <a:chOff x="8336955" y="3716338"/>
            <a:chExt cx="2706318" cy="990530"/>
          </a:xfrm>
        </p:grpSpPr>
        <p:sp>
          <p:nvSpPr>
            <p:cNvPr id="10" name="Vrije vorm: vorm 9">
              <a:extLst>
                <a:ext uri="{FF2B5EF4-FFF2-40B4-BE49-F238E27FC236}">
                  <a16:creationId xmlns:a16="http://schemas.microsoft.com/office/drawing/2014/main" id="{63D3281E-A141-478A-A267-A4FEA9C4EDE3}"/>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2E344FA7-9800-4172-83ED-B62698A71F2F}"/>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34803E16-1E54-4642-8E7E-EE35DD8EFAD6}"/>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2CB702FB-4D25-4E3B-812F-5738C9E5B7E6}"/>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7AE50A52-9A4D-4273-821D-D11EEA48E9B5}"/>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52513F55-6F98-42B6-BE06-7B164861545D}"/>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1ABDC921-F994-4809-A5E9-4EF237B0390B}"/>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C25C3BD5-96F8-40E6-BB81-6EA2DCB63021}"/>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22F464E4-96E5-46B4-BC71-95A51273362C}"/>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0E4D7FE-2561-40C6-9064-1647FA0FAD35}"/>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AE1CA2D1-86C1-4A68-94C0-571DDBBF810C}"/>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nl-NL" noProof="0"/>
            </a:p>
          </p:txBody>
        </p:sp>
        <p:sp>
          <p:nvSpPr>
            <p:cNvPr id="21" name="Vrije vorm: vorm 20">
              <a:extLst>
                <a:ext uri="{FF2B5EF4-FFF2-40B4-BE49-F238E27FC236}">
                  <a16:creationId xmlns:a16="http://schemas.microsoft.com/office/drawing/2014/main" id="{49431072-270C-4DD6-B6D6-872AE8D9625C}"/>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nl-NL" noProof="0"/>
            </a:p>
          </p:txBody>
        </p:sp>
        <p:sp>
          <p:nvSpPr>
            <p:cNvPr id="22" name="Vrije vorm: vorm 21">
              <a:extLst>
                <a:ext uri="{FF2B5EF4-FFF2-40B4-BE49-F238E27FC236}">
                  <a16:creationId xmlns:a16="http://schemas.microsoft.com/office/drawing/2014/main" id="{56D12747-BDC6-4E18-9F25-887FCDF95304}"/>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72A961B9-6CF7-4DCC-B33D-C65E2EFF5E8D}"/>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nl-NL" noProof="0"/>
            </a:p>
          </p:txBody>
        </p:sp>
      </p:grpSp>
      <p:sp>
        <p:nvSpPr>
          <p:cNvPr id="24" name="Rechthoek 23">
            <a:extLst>
              <a:ext uri="{FF2B5EF4-FFF2-40B4-BE49-F238E27FC236}">
                <a16:creationId xmlns:a16="http://schemas.microsoft.com/office/drawing/2014/main" id="{74F14949-D8BA-4549-A5EB-33C78E255D94}"/>
              </a:ext>
            </a:extLst>
          </p:cNvPr>
          <p:cNvSpPr/>
          <p:nvPr userDrawn="1"/>
        </p:nvSpPr>
        <p:spPr>
          <a:xfrm>
            <a:off x="407987" y="6308725"/>
            <a:ext cx="3260499" cy="1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nl-NL" sz="1400" noProof="0">
                <a:solidFill>
                  <a:schemeClr val="accent2"/>
                </a:solidFill>
                <a:latin typeface="Filson Soft" panose="00000800000000000000" pitchFamily="50" charset="0"/>
              </a:rPr>
              <a:t>SENSIRE.NL  </a:t>
            </a:r>
            <a:r>
              <a:rPr lang="nl-NL" sz="1400" noProof="0">
                <a:solidFill>
                  <a:schemeClr val="accent1"/>
                </a:solidFill>
                <a:latin typeface="Filson Soft" panose="00000800000000000000" pitchFamily="50" charset="0"/>
              </a:rPr>
              <a:t>|  </a:t>
            </a:r>
            <a:r>
              <a:rPr lang="nl-NL" sz="1400" noProof="0">
                <a:solidFill>
                  <a:schemeClr val="accent2"/>
                </a:solidFill>
                <a:latin typeface="Filson Soft" panose="00000800000000000000" pitchFamily="50" charset="0"/>
              </a:rPr>
              <a:t>0900 88 56</a:t>
            </a:r>
          </a:p>
        </p:txBody>
      </p:sp>
      <p:sp>
        <p:nvSpPr>
          <p:cNvPr id="26" name="BETEREPRESENTATIES.NL">
            <a:extLst>
              <a:ext uri="{FF2B5EF4-FFF2-40B4-BE49-F238E27FC236}">
                <a16:creationId xmlns:a16="http://schemas.microsoft.com/office/drawing/2014/main" id="{1CD8EC99-679C-4621-9143-EE8F995946E2}"/>
              </a:ext>
            </a:extLst>
          </p:cNvPr>
          <p:cNvSpPr txBox="1">
            <a:spLocks/>
          </p:cNvSpPr>
          <p:nvPr userDrawn="1"/>
        </p:nvSpPr>
        <p:spPr bwMode="auto">
          <a:xfrm>
            <a:off x="7886217" y="-300942"/>
            <a:ext cx="4305783" cy="300942"/>
          </a:xfrm>
          <a:prstGeom prst="rect">
            <a:avLst/>
          </a:prstGeom>
          <a:noFill/>
          <a:ln w="9525">
            <a:noFill/>
            <a:miter lim="800000"/>
            <a:headEnd/>
            <a:tailEnd/>
          </a:ln>
          <a:extLst>
            <a:ext uri="{FAA26D3D-D897-4be2-8F04-BA451C77F1D7}">
              <ma14:placeholderFlag xmlns:lc="http://schemas.openxmlformats.org/drawingml/2006/lockedCanvas" xmlns="" xmlns:ma14="http://schemas.microsoft.com/office/mac/drawingml/2011/main" val="1"/>
            </a:ext>
            <a:ext uri="{909E8E84-426E-40dd-AFC4-6F175D3DCCD1}"/>
            <a:ext uri="{91240B29-F687-4f45-9708-019B960494DF}"/>
          </a:extLst>
        </p:spPr>
        <p:txBody>
          <a:bodyPr vert="horz" wrap="square" lIns="0" tIns="45720" rIns="0" bIns="45720" numCol="1" anchor="b" anchorCtr="0" compatLnSpc="1">
            <a:prstTxWarp prst="textNoShape">
              <a:avLst/>
            </a:prstTxWarp>
          </a:bodyPr>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r>
              <a:rPr lang="nl-NL" sz="800" i="0" dirty="0">
                <a:solidFill>
                  <a:srgbClr val="777777"/>
                </a:solidFill>
                <a:latin typeface="+mj-lt"/>
              </a:rPr>
              <a:t>Dit is een template van BETERE</a:t>
            </a:r>
            <a:r>
              <a:rPr lang="nl-NL" sz="800" b="1" i="0" dirty="0">
                <a:solidFill>
                  <a:srgbClr val="777777"/>
                </a:solidFill>
                <a:latin typeface="+mj-lt"/>
              </a:rPr>
              <a:t>PRESENTATIES</a:t>
            </a:r>
            <a:r>
              <a:rPr lang="nl-NL" sz="800" i="0" dirty="0">
                <a:solidFill>
                  <a:srgbClr val="777777"/>
                </a:solidFill>
                <a:latin typeface="+mj-lt"/>
              </a:rPr>
              <a:t>.NL</a:t>
            </a:r>
          </a:p>
        </p:txBody>
      </p:sp>
      <p:grpSp>
        <p:nvGrpSpPr>
          <p:cNvPr id="28" name="Groep 27">
            <a:extLst>
              <a:ext uri="{FF2B5EF4-FFF2-40B4-BE49-F238E27FC236}">
                <a16:creationId xmlns:a16="http://schemas.microsoft.com/office/drawing/2014/main" id="{86F7D84E-1F50-49C1-86FE-350ACA52CAD0}"/>
              </a:ext>
            </a:extLst>
          </p:cNvPr>
          <p:cNvGrpSpPr/>
          <p:nvPr userDrawn="1"/>
        </p:nvGrpSpPr>
        <p:grpSpPr>
          <a:xfrm>
            <a:off x="12326251" y="32653"/>
            <a:ext cx="2376263" cy="1844676"/>
            <a:chOff x="-2520281" y="0"/>
            <a:chExt cx="2376263" cy="1844676"/>
          </a:xfrm>
        </p:grpSpPr>
        <p:pic>
          <p:nvPicPr>
            <p:cNvPr id="29" name="Icoontje afbeelding invoegen" descr="Schermopname">
              <a:extLst>
                <a:ext uri="{FF2B5EF4-FFF2-40B4-BE49-F238E27FC236}">
                  <a16:creationId xmlns:a16="http://schemas.microsoft.com/office/drawing/2014/main" id="{6D54BC39-A122-48DE-9D2B-2AC7324CCF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5390" y="473149"/>
              <a:ext cx="365792" cy="335309"/>
            </a:xfrm>
            <a:prstGeom prst="rect">
              <a:avLst/>
            </a:prstGeom>
          </p:spPr>
        </p:pic>
        <p:cxnSp>
          <p:nvCxnSpPr>
            <p:cNvPr id="30" name="Lijn">
              <a:extLst>
                <a:ext uri="{FF2B5EF4-FFF2-40B4-BE49-F238E27FC236}">
                  <a16:creationId xmlns:a16="http://schemas.microsoft.com/office/drawing/2014/main" id="{6E1825C4-9233-48F0-A15A-3728D9E4FDC5}"/>
                </a:ext>
              </a:extLst>
            </p:cNvPr>
            <p:cNvCxnSpPr>
              <a:cxnSpLocks/>
            </p:cNvCxnSpPr>
            <p:nvPr userDrawn="1"/>
          </p:nvCxnSpPr>
          <p:spPr>
            <a:xfrm>
              <a:off x="-2520281" y="371603"/>
              <a:ext cx="2376263"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31" name="Lijn">
              <a:extLst>
                <a:ext uri="{FF2B5EF4-FFF2-40B4-BE49-F238E27FC236}">
                  <a16:creationId xmlns:a16="http://schemas.microsoft.com/office/drawing/2014/main" id="{B9608BC2-62D8-4BEB-95B5-034051AF6EFB}"/>
                </a:ext>
              </a:extLst>
            </p:cNvPr>
            <p:cNvSpPr/>
            <p:nvPr userDrawn="1"/>
          </p:nvSpPr>
          <p:spPr>
            <a:xfrm>
              <a:off x="-2520281" y="0"/>
              <a:ext cx="2376263" cy="28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TITELDIA MET </a:t>
              </a:r>
              <a:br>
                <a:rPr lang="nl-NL" sz="1100" b="1" dirty="0">
                  <a:solidFill>
                    <a:srgbClr val="969696"/>
                  </a:solidFill>
                </a:rPr>
              </a:br>
              <a:r>
                <a:rPr lang="nl-NL" sz="1100" b="1" dirty="0">
                  <a:solidFill>
                    <a:srgbClr val="969696"/>
                  </a:solidFill>
                </a:rPr>
                <a:t>ZELFGEKOZEN FOTO</a:t>
              </a:r>
            </a:p>
          </p:txBody>
        </p:sp>
        <p:sp>
          <p:nvSpPr>
            <p:cNvPr id="32" name="Tekst">
              <a:extLst>
                <a:ext uri="{FF2B5EF4-FFF2-40B4-BE49-F238E27FC236}">
                  <a16:creationId xmlns:a16="http://schemas.microsoft.com/office/drawing/2014/main" id="{6392FB57-CCD0-470D-9B75-A300256476DA}"/>
                </a:ext>
              </a:extLst>
            </p:cNvPr>
            <p:cNvSpPr/>
            <p:nvPr userDrawn="1"/>
          </p:nvSpPr>
          <p:spPr>
            <a:xfrm>
              <a:off x="-2520281" y="464442"/>
              <a:ext cx="2376263" cy="1380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449263">
                <a:spcBef>
                  <a:spcPts val="700"/>
                </a:spcBef>
              </a:pPr>
              <a:r>
                <a:rPr lang="nl-NL" sz="1000" dirty="0">
                  <a:solidFill>
                    <a:srgbClr val="969696"/>
                  </a:solidFill>
                </a:rPr>
                <a:t>Klik op het icoontje </a:t>
              </a:r>
              <a:br>
                <a:rPr lang="nl-NL" sz="1000" dirty="0">
                  <a:solidFill>
                    <a:srgbClr val="969696"/>
                  </a:solidFill>
                </a:rPr>
              </a:br>
              <a:r>
                <a:rPr lang="nl-NL" sz="1000" dirty="0">
                  <a:solidFill>
                    <a:srgbClr val="969696"/>
                  </a:solidFill>
                </a:rPr>
                <a:t>in het midden.</a:t>
              </a:r>
            </a:p>
            <a:p>
              <a:pPr marL="228600" indent="-228600">
                <a:spcBef>
                  <a:spcPts val="700"/>
                </a:spcBef>
                <a:buFont typeface="Wingdings" panose="05000000000000000000" pitchFamily="2" charset="2"/>
                <a:buChar char="ü"/>
              </a:pPr>
              <a:r>
                <a:rPr lang="nl-NL" sz="1000" dirty="0">
                  <a:solidFill>
                    <a:srgbClr val="969696"/>
                  </a:solidFill>
                </a:rPr>
                <a:t>Selecteer een foto uit de fotobibliotheek. Klik op </a:t>
              </a:r>
              <a:r>
                <a:rPr lang="nl-NL" sz="1000" i="1" dirty="0">
                  <a:solidFill>
                    <a:srgbClr val="969696"/>
                  </a:solidFill>
                </a:rPr>
                <a:t>Invoegen</a:t>
              </a:r>
              <a:r>
                <a:rPr lang="nl-NL" sz="1000" dirty="0">
                  <a:solidFill>
                    <a:srgbClr val="969696"/>
                  </a:solidFill>
                </a:rPr>
                <a:t>.</a:t>
              </a:r>
            </a:p>
            <a:p>
              <a:pPr marL="228600" indent="-228600">
                <a:spcBef>
                  <a:spcPts val="700"/>
                </a:spcBef>
                <a:buFont typeface="Wingdings" panose="05000000000000000000" pitchFamily="2" charset="2"/>
                <a:buChar char="ü"/>
              </a:pPr>
              <a:r>
                <a:rPr lang="nl-NL" sz="1000" dirty="0">
                  <a:solidFill>
                    <a:srgbClr val="969696"/>
                  </a:solidFill>
                </a:rPr>
                <a:t>Zijn je titels verdwenen? Stuur de foto naar de achtergrond via </a:t>
              </a:r>
              <a:r>
                <a:rPr lang="nl-NL" sz="1000" i="1" dirty="0">
                  <a:solidFill>
                    <a:srgbClr val="969696"/>
                  </a:solidFill>
                </a:rPr>
                <a:t>Start</a:t>
              </a:r>
              <a:r>
                <a:rPr lang="nl-NL" sz="1000" dirty="0">
                  <a:solidFill>
                    <a:srgbClr val="969696"/>
                  </a:solidFill>
                </a:rPr>
                <a:t>, </a:t>
              </a:r>
              <a:r>
                <a:rPr lang="nl-NL" sz="1000" i="1" dirty="0">
                  <a:solidFill>
                    <a:srgbClr val="969696"/>
                  </a:solidFill>
                </a:rPr>
                <a:t>Schikken</a:t>
              </a:r>
              <a:r>
                <a:rPr lang="nl-NL" sz="1000" dirty="0">
                  <a:solidFill>
                    <a:srgbClr val="969696"/>
                  </a:solidFill>
                </a:rPr>
                <a:t>, </a:t>
              </a:r>
              <a:r>
                <a:rPr lang="nl-NL" sz="1000" i="1" dirty="0">
                  <a:solidFill>
                    <a:srgbClr val="969696"/>
                  </a:solidFill>
                </a:rPr>
                <a:t>Naar achtergrond</a:t>
              </a:r>
              <a:r>
                <a:rPr lang="nl-NL" sz="1000" dirty="0">
                  <a:solidFill>
                    <a:srgbClr val="969696"/>
                  </a:solidFill>
                </a:rPr>
                <a:t>. </a:t>
              </a:r>
            </a:p>
            <a:p>
              <a:pPr marL="228600" indent="-228600">
                <a:spcBef>
                  <a:spcPts val="700"/>
                </a:spcBef>
                <a:buFont typeface="Wingdings" panose="05000000000000000000" pitchFamily="2" charset="2"/>
                <a:buChar char="ü"/>
              </a:pPr>
              <a:r>
                <a:rPr lang="nl-NL" sz="1000" dirty="0">
                  <a:solidFill>
                    <a:srgbClr val="969696"/>
                  </a:solidFill>
                </a:rPr>
                <a:t>Je kunt woorden met nadruk in de titel </a:t>
              </a:r>
              <a:r>
                <a:rPr lang="nl-NL" sz="1000" dirty="0">
                  <a:solidFill>
                    <a:schemeClr val="accent1"/>
                  </a:solidFill>
                </a:rPr>
                <a:t>oranje</a:t>
              </a:r>
              <a:r>
                <a:rPr lang="nl-NL" sz="1000" dirty="0">
                  <a:solidFill>
                    <a:srgbClr val="969696"/>
                  </a:solidFill>
                </a:rPr>
                <a:t> maken.</a:t>
              </a:r>
            </a:p>
            <a:p>
              <a:pPr marL="228600" indent="-228600">
                <a:spcBef>
                  <a:spcPts val="700"/>
                </a:spcBef>
                <a:buFont typeface="Wingdings" panose="05000000000000000000" pitchFamily="2" charset="2"/>
                <a:buChar char="ü"/>
              </a:pPr>
              <a:r>
                <a:rPr lang="nl-NL" sz="1000" dirty="0">
                  <a:solidFill>
                    <a:srgbClr val="969696"/>
                  </a:solidFill>
                </a:rPr>
                <a:t>Onderaan kun je de naam van de persoon in de foto zetten.</a:t>
              </a:r>
            </a:p>
            <a:p>
              <a:pPr marL="228600" indent="-228600">
                <a:spcBef>
                  <a:spcPts val="700"/>
                </a:spcBef>
                <a:buFont typeface="Wingdings" panose="05000000000000000000" pitchFamily="2" charset="2"/>
                <a:buChar char="ü"/>
              </a:pPr>
              <a:r>
                <a:rPr lang="nl-NL" sz="1000" dirty="0">
                  <a:solidFill>
                    <a:srgbClr val="969696"/>
                  </a:solidFill>
                </a:rPr>
                <a:t>Geen ondertitel of titel gewenst? Delete de tekstbox(en) met de deleteknop.</a:t>
              </a:r>
            </a:p>
            <a:p>
              <a:pPr marL="228600" indent="-228600">
                <a:spcBef>
                  <a:spcPts val="700"/>
                </a:spcBef>
                <a:buFont typeface="Wingdings" panose="05000000000000000000" pitchFamily="2" charset="2"/>
                <a:buChar char="ü"/>
              </a:pPr>
              <a:r>
                <a:rPr lang="nl-NL" sz="1000" dirty="0">
                  <a:solidFill>
                    <a:srgbClr val="969696"/>
                  </a:solidFill>
                </a:rPr>
                <a:t>Tekstboxen voor titel en ondertitel herstellen: </a:t>
              </a:r>
              <a:br>
                <a:rPr lang="nl-NL" sz="1000" dirty="0">
                  <a:solidFill>
                    <a:srgbClr val="969696"/>
                  </a:solidFill>
                </a:rPr>
              </a:br>
              <a:r>
                <a:rPr lang="nl-NL" sz="1000" dirty="0">
                  <a:solidFill>
                    <a:srgbClr val="969696"/>
                  </a:solidFill>
                </a:rPr>
                <a:t>1. klik met de </a:t>
              </a:r>
              <a:r>
                <a:rPr lang="nl-NL" sz="1000" i="1" dirty="0">
                  <a:solidFill>
                    <a:srgbClr val="969696"/>
                  </a:solidFill>
                </a:rPr>
                <a:t>rechtermuisknop</a:t>
              </a:r>
              <a:r>
                <a:rPr lang="nl-NL" sz="1000" dirty="0">
                  <a:solidFill>
                    <a:srgbClr val="969696"/>
                  </a:solidFill>
                </a:rPr>
                <a:t> op de dia-achtergrond of dia-miniatuur en</a:t>
              </a:r>
              <a:br>
                <a:rPr lang="nl-NL" sz="1000" dirty="0">
                  <a:solidFill>
                    <a:srgbClr val="969696"/>
                  </a:solidFill>
                </a:rPr>
              </a:br>
              <a:r>
                <a:rPr lang="nl-NL" sz="1000" dirty="0">
                  <a:solidFill>
                    <a:srgbClr val="969696"/>
                  </a:solidFill>
                </a:rPr>
                <a:t>2. Kies </a:t>
              </a:r>
              <a:r>
                <a:rPr lang="nl-NL" sz="1000" i="1" dirty="0">
                  <a:solidFill>
                    <a:srgbClr val="969696"/>
                  </a:solidFill>
                </a:rPr>
                <a:t>Dia herstellen</a:t>
              </a:r>
              <a:r>
                <a:rPr lang="nl-NL" sz="1000" dirty="0">
                  <a:solidFill>
                    <a:srgbClr val="969696"/>
                  </a:solidFill>
                </a:rPr>
                <a:t> in het dropdown-menu.</a:t>
              </a:r>
            </a:p>
          </p:txBody>
        </p:sp>
      </p:grpSp>
    </p:spTree>
    <p:extLst>
      <p:ext uri="{BB962C8B-B14F-4D97-AF65-F5344CB8AC3E}">
        <p14:creationId xmlns:p14="http://schemas.microsoft.com/office/powerpoint/2010/main" val="172154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047">
          <p15:clr>
            <a:srgbClr val="9FCC3B"/>
          </p15:clr>
        </p15:guide>
        <p15:guide id="2" orient="horz" pos="2636">
          <p15:clr>
            <a:srgbClr val="9FCC3B"/>
          </p15:clr>
        </p15:guide>
        <p15:guide id="3" orient="horz" pos="1162">
          <p15:clr>
            <a:srgbClr val="9FCC3B"/>
          </p15:clr>
        </p15:guide>
        <p15:guide id="4" pos="3840">
          <p15:clr>
            <a:srgbClr val="9FCC3B"/>
          </p15:clr>
        </p15:guide>
        <p15:guide id="5" pos="3024">
          <p15:clr>
            <a:srgbClr val="9FCC3B"/>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1">
    <p:spTree>
      <p:nvGrpSpPr>
        <p:cNvPr id="1" name=""/>
        <p:cNvGrpSpPr/>
        <p:nvPr/>
      </p:nvGrpSpPr>
      <p:grpSpPr>
        <a:xfrm>
          <a:off x="0" y="0"/>
          <a:ext cx="0" cy="0"/>
          <a:chOff x="0" y="0"/>
          <a:chExt cx="0" cy="0"/>
        </a:xfrm>
      </p:grpSpPr>
      <p:grpSp>
        <p:nvGrpSpPr>
          <p:cNvPr id="3" name="Tablet">
            <a:extLst>
              <a:ext uri="{FF2B5EF4-FFF2-40B4-BE49-F238E27FC236}">
                <a16:creationId xmlns:a16="http://schemas.microsoft.com/office/drawing/2014/main" id="{26D3D1BF-92AB-43E3-8986-287E22E5A6D3}"/>
              </a:ext>
            </a:extLst>
          </p:cNvPr>
          <p:cNvGrpSpPr>
            <a:grpSpLocks noChangeAspect="1"/>
          </p:cNvGrpSpPr>
          <p:nvPr userDrawn="1"/>
        </p:nvGrpSpPr>
        <p:grpSpPr>
          <a:xfrm rot="16200000">
            <a:off x="4673411" y="-579172"/>
            <a:ext cx="6116647" cy="8104555"/>
            <a:chOff x="3214840" y="571501"/>
            <a:chExt cx="3577365" cy="4740008"/>
          </a:xfrm>
        </p:grpSpPr>
        <p:sp>
          <p:nvSpPr>
            <p:cNvPr id="4" name="Vrije vorm: vorm 3">
              <a:extLst>
                <a:ext uri="{FF2B5EF4-FFF2-40B4-BE49-F238E27FC236}">
                  <a16:creationId xmlns:a16="http://schemas.microsoft.com/office/drawing/2014/main" id="{B934FF5D-5B28-496E-B70B-7DCE5BDA7C8C}"/>
                </a:ext>
              </a:extLst>
            </p:cNvPr>
            <p:cNvSpPr/>
            <p:nvPr/>
          </p:nvSpPr>
          <p:spPr>
            <a:xfrm>
              <a:off x="3214840" y="571501"/>
              <a:ext cx="3577365" cy="4740008"/>
            </a:xfrm>
            <a:custGeom>
              <a:avLst/>
              <a:gdLst>
                <a:gd name="connsiteX0" fmla="*/ 1984256 w 1982933"/>
                <a:gd name="connsiteY0" fmla="*/ 2557158 h 2627386"/>
                <a:gd name="connsiteX1" fmla="*/ 1918158 w 1982933"/>
                <a:gd name="connsiteY1" fmla="*/ 2623256 h 2627386"/>
                <a:gd name="connsiteX2" fmla="*/ 78491 w 1982933"/>
                <a:gd name="connsiteY2" fmla="*/ 2623256 h 2627386"/>
                <a:gd name="connsiteX3" fmla="*/ 12393 w 1982933"/>
                <a:gd name="connsiteY3" fmla="*/ 2557158 h 2627386"/>
                <a:gd name="connsiteX4" fmla="*/ 12393 w 1982933"/>
                <a:gd name="connsiteY4" fmla="*/ 78491 h 2627386"/>
                <a:gd name="connsiteX5" fmla="*/ 78491 w 1982933"/>
                <a:gd name="connsiteY5" fmla="*/ 12393 h 2627386"/>
                <a:gd name="connsiteX6" fmla="*/ 1918158 w 1982933"/>
                <a:gd name="connsiteY6" fmla="*/ 12393 h 2627386"/>
                <a:gd name="connsiteX7" fmla="*/ 1984256 w 1982933"/>
                <a:gd name="connsiteY7" fmla="*/ 78491 h 2627386"/>
                <a:gd name="connsiteX8" fmla="*/ 1984256 w 1982933"/>
                <a:gd name="connsiteY8" fmla="*/ 2557158 h 262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2933" h="2627386">
                  <a:moveTo>
                    <a:pt x="1984256" y="2557158"/>
                  </a:moveTo>
                  <a:cubicBezTo>
                    <a:pt x="1984256" y="2593660"/>
                    <a:pt x="1954661" y="2623256"/>
                    <a:pt x="1918158" y="2623256"/>
                  </a:cubicBezTo>
                  <a:lnTo>
                    <a:pt x="78491" y="2623256"/>
                  </a:lnTo>
                  <a:cubicBezTo>
                    <a:pt x="41989" y="2623256"/>
                    <a:pt x="12393" y="2593660"/>
                    <a:pt x="12393" y="2557158"/>
                  </a:cubicBezTo>
                  <a:lnTo>
                    <a:pt x="12393" y="78491"/>
                  </a:lnTo>
                  <a:cubicBezTo>
                    <a:pt x="12393" y="41989"/>
                    <a:pt x="41989" y="12393"/>
                    <a:pt x="78491" y="12393"/>
                  </a:cubicBezTo>
                  <a:lnTo>
                    <a:pt x="1918158" y="12393"/>
                  </a:lnTo>
                  <a:cubicBezTo>
                    <a:pt x="1954661" y="12393"/>
                    <a:pt x="1984256" y="41989"/>
                    <a:pt x="1984256" y="78491"/>
                  </a:cubicBezTo>
                  <a:lnTo>
                    <a:pt x="1984256" y="2557158"/>
                  </a:lnTo>
                  <a:close/>
                </a:path>
              </a:pathLst>
            </a:custGeom>
            <a:solidFill>
              <a:srgbClr val="1C1B1B"/>
            </a:solidFill>
            <a:ln w="9525" cap="flat">
              <a:noFill/>
              <a:prstDash val="solid"/>
              <a:miter/>
            </a:ln>
          </p:spPr>
          <p:txBody>
            <a:bodyPr rtlCol="0" anchor="ctr"/>
            <a:lstStyle/>
            <a:p>
              <a:endParaRPr lang="nl-NL"/>
            </a:p>
          </p:txBody>
        </p:sp>
        <p:sp>
          <p:nvSpPr>
            <p:cNvPr id="5" name="Vrije vorm: vorm 4">
              <a:extLst>
                <a:ext uri="{FF2B5EF4-FFF2-40B4-BE49-F238E27FC236}">
                  <a16:creationId xmlns:a16="http://schemas.microsoft.com/office/drawing/2014/main" id="{5413DFF7-83D4-49C3-AB50-C01EC6489FC2}"/>
                </a:ext>
              </a:extLst>
            </p:cNvPr>
            <p:cNvSpPr/>
            <p:nvPr/>
          </p:nvSpPr>
          <p:spPr>
            <a:xfrm>
              <a:off x="3502938" y="847555"/>
              <a:ext cx="3010948" cy="4113968"/>
            </a:xfrm>
            <a:custGeom>
              <a:avLst/>
              <a:gdLst>
                <a:gd name="connsiteX0" fmla="*/ 12393 w 1668969"/>
                <a:gd name="connsiteY0" fmla="*/ 12393 h 2280373"/>
                <a:gd name="connsiteX1" fmla="*/ 1664838 w 1668969"/>
                <a:gd name="connsiteY1" fmla="*/ 12393 h 2280373"/>
                <a:gd name="connsiteX2" fmla="*/ 1664838 w 1668969"/>
                <a:gd name="connsiteY2" fmla="*/ 2272937 h 2280373"/>
                <a:gd name="connsiteX3" fmla="*/ 12393 w 1668969"/>
                <a:gd name="connsiteY3" fmla="*/ 2272937 h 2280373"/>
              </a:gdLst>
              <a:ahLst/>
              <a:cxnLst>
                <a:cxn ang="0">
                  <a:pos x="connsiteX0" y="connsiteY0"/>
                </a:cxn>
                <a:cxn ang="0">
                  <a:pos x="connsiteX1" y="connsiteY1"/>
                </a:cxn>
                <a:cxn ang="0">
                  <a:pos x="connsiteX2" y="connsiteY2"/>
                </a:cxn>
                <a:cxn ang="0">
                  <a:pos x="connsiteX3" y="connsiteY3"/>
                </a:cxn>
              </a:cxnLst>
              <a:rect l="l" t="t" r="r" b="b"/>
              <a:pathLst>
                <a:path w="1668969" h="2280373">
                  <a:moveTo>
                    <a:pt x="12393" y="12393"/>
                  </a:moveTo>
                  <a:lnTo>
                    <a:pt x="1664838" y="12393"/>
                  </a:lnTo>
                  <a:lnTo>
                    <a:pt x="1664838" y="2272937"/>
                  </a:lnTo>
                  <a:lnTo>
                    <a:pt x="12393" y="2272937"/>
                  </a:lnTo>
                  <a:close/>
                </a:path>
              </a:pathLst>
            </a:custGeom>
            <a:solidFill>
              <a:srgbClr val="000000"/>
            </a:solidFill>
            <a:ln w="9525"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B1824BBD-89D6-43A6-B406-F1E36B20335C}"/>
                </a:ext>
              </a:extLst>
            </p:cNvPr>
            <p:cNvSpPr/>
            <p:nvPr/>
          </p:nvSpPr>
          <p:spPr>
            <a:xfrm>
              <a:off x="5028417" y="577554"/>
              <a:ext cx="1758872" cy="4113968"/>
            </a:xfrm>
            <a:custGeom>
              <a:avLst/>
              <a:gdLst>
                <a:gd name="connsiteX0" fmla="*/ 955857 w 974942"/>
                <a:gd name="connsiteY0" fmla="*/ 25233 h 2280373"/>
                <a:gd name="connsiteX1" fmla="*/ 935350 w 974942"/>
                <a:gd name="connsiteY1" fmla="*/ 13154 h 2280373"/>
                <a:gd name="connsiteX2" fmla="*/ 930773 w 974942"/>
                <a:gd name="connsiteY2" fmla="*/ 12393 h 2280373"/>
                <a:gd name="connsiteX3" fmla="*/ 12393 w 974942"/>
                <a:gd name="connsiteY3" fmla="*/ 12393 h 2280373"/>
                <a:gd name="connsiteX4" fmla="*/ 133352 w 974942"/>
                <a:gd name="connsiteY4" fmla="*/ 162055 h 2280373"/>
                <a:gd name="connsiteX5" fmla="*/ 819249 w 974942"/>
                <a:gd name="connsiteY5" fmla="*/ 162055 h 2280373"/>
                <a:gd name="connsiteX6" fmla="*/ 819249 w 974942"/>
                <a:gd name="connsiteY6" fmla="*/ 1925875 h 2280373"/>
                <a:gd name="connsiteX7" fmla="*/ 965061 w 974942"/>
                <a:gd name="connsiteY7" fmla="*/ 2271681 h 2280373"/>
                <a:gd name="connsiteX8" fmla="*/ 974843 w 974942"/>
                <a:gd name="connsiteY8" fmla="*/ 2257008 h 2280373"/>
                <a:gd name="connsiteX9" fmla="*/ 974843 w 974942"/>
                <a:gd name="connsiteY9" fmla="*/ 65040 h 2280373"/>
                <a:gd name="connsiteX10" fmla="*/ 956005 w 974942"/>
                <a:gd name="connsiteY10" fmla="*/ 25216 h 228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4942" h="2280373">
                  <a:moveTo>
                    <a:pt x="955857" y="25233"/>
                  </a:moveTo>
                  <a:cubicBezTo>
                    <a:pt x="949842" y="20028"/>
                    <a:pt x="942968" y="15930"/>
                    <a:pt x="935350" y="13154"/>
                  </a:cubicBezTo>
                  <a:cubicBezTo>
                    <a:pt x="933780" y="12790"/>
                    <a:pt x="932177" y="12393"/>
                    <a:pt x="930773" y="12393"/>
                  </a:cubicBezTo>
                  <a:lnTo>
                    <a:pt x="12393" y="12393"/>
                  </a:lnTo>
                  <a:lnTo>
                    <a:pt x="133352" y="162055"/>
                  </a:lnTo>
                  <a:lnTo>
                    <a:pt x="819249" y="162055"/>
                  </a:lnTo>
                  <a:lnTo>
                    <a:pt x="819249" y="1925875"/>
                  </a:lnTo>
                  <a:lnTo>
                    <a:pt x="965061" y="2271681"/>
                  </a:lnTo>
                  <a:lnTo>
                    <a:pt x="974843" y="2257008"/>
                  </a:lnTo>
                  <a:lnTo>
                    <a:pt x="974843" y="65040"/>
                  </a:lnTo>
                  <a:cubicBezTo>
                    <a:pt x="975009" y="49012"/>
                    <a:pt x="966416" y="34801"/>
                    <a:pt x="956005" y="25216"/>
                  </a:cubicBezTo>
                  <a:close/>
                </a:path>
              </a:pathLst>
            </a:custGeom>
            <a:gradFill flip="none" rotWithShape="1">
              <a:gsLst>
                <a:gs pos="0">
                  <a:srgbClr val="848484"/>
                </a:gs>
                <a:gs pos="100000">
                  <a:srgbClr val="000000"/>
                </a:gs>
              </a:gsLst>
              <a:lin ang="5400000" scaled="1"/>
              <a:tileRect/>
            </a:gradFill>
            <a:ln w="141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p>
          </p:txBody>
        </p:sp>
        <p:sp>
          <p:nvSpPr>
            <p:cNvPr id="7" name="Vrije vorm: vorm 6">
              <a:extLst>
                <a:ext uri="{FF2B5EF4-FFF2-40B4-BE49-F238E27FC236}">
                  <a16:creationId xmlns:a16="http://schemas.microsoft.com/office/drawing/2014/main" id="{A59866D6-9C3E-4BB1-9745-AD3D4CFF24E0}"/>
                </a:ext>
              </a:extLst>
            </p:cNvPr>
            <p:cNvSpPr/>
            <p:nvPr/>
          </p:nvSpPr>
          <p:spPr>
            <a:xfrm>
              <a:off x="3562561" y="929239"/>
              <a:ext cx="2891704" cy="3935101"/>
            </a:xfrm>
            <a:custGeom>
              <a:avLst/>
              <a:gdLst>
                <a:gd name="connsiteX0" fmla="*/ 12393 w 1602871"/>
                <a:gd name="connsiteY0" fmla="*/ 12393 h 2181226"/>
                <a:gd name="connsiteX1" fmla="*/ 1598741 w 1602871"/>
                <a:gd name="connsiteY1" fmla="*/ 12393 h 2181226"/>
                <a:gd name="connsiteX2" fmla="*/ 1598741 w 1602871"/>
                <a:gd name="connsiteY2" fmla="*/ 2182549 h 2181226"/>
                <a:gd name="connsiteX3" fmla="*/ 12393 w 1602871"/>
                <a:gd name="connsiteY3" fmla="*/ 2182549 h 2181226"/>
              </a:gdLst>
              <a:ahLst/>
              <a:cxnLst>
                <a:cxn ang="0">
                  <a:pos x="connsiteX0" y="connsiteY0"/>
                </a:cxn>
                <a:cxn ang="0">
                  <a:pos x="connsiteX1" y="connsiteY1"/>
                </a:cxn>
                <a:cxn ang="0">
                  <a:pos x="connsiteX2" y="connsiteY2"/>
                </a:cxn>
                <a:cxn ang="0">
                  <a:pos x="connsiteX3" y="connsiteY3"/>
                </a:cxn>
              </a:cxnLst>
              <a:rect l="l" t="t" r="r" b="b"/>
              <a:pathLst>
                <a:path w="1602871" h="2181226">
                  <a:moveTo>
                    <a:pt x="12393" y="12393"/>
                  </a:moveTo>
                  <a:lnTo>
                    <a:pt x="1598741" y="12393"/>
                  </a:lnTo>
                  <a:lnTo>
                    <a:pt x="1598741" y="2182549"/>
                  </a:lnTo>
                  <a:lnTo>
                    <a:pt x="12393" y="2182549"/>
                  </a:lnTo>
                  <a:close/>
                </a:path>
              </a:pathLst>
            </a:custGeom>
            <a:solidFill>
              <a:srgbClr val="595959"/>
            </a:solidFill>
            <a:ln w="9525"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22E3C0E9-8A7A-4B21-BEE0-F21F743A0BEA}"/>
                </a:ext>
              </a:extLst>
            </p:cNvPr>
            <p:cNvGrpSpPr/>
            <p:nvPr/>
          </p:nvGrpSpPr>
          <p:grpSpPr>
            <a:xfrm>
              <a:off x="4869895" y="4972461"/>
              <a:ext cx="267254" cy="267132"/>
              <a:chOff x="1699965" y="4729383"/>
              <a:chExt cx="439400" cy="439201"/>
            </a:xfrm>
          </p:grpSpPr>
          <p:sp>
            <p:nvSpPr>
              <p:cNvPr id="9" name="Vrije vorm: vorm 8">
                <a:extLst>
                  <a:ext uri="{FF2B5EF4-FFF2-40B4-BE49-F238E27FC236}">
                    <a16:creationId xmlns:a16="http://schemas.microsoft.com/office/drawing/2014/main" id="{E75A6772-9C5D-4FB9-9B0B-0E3D95C32537}"/>
                  </a:ext>
                </a:extLst>
              </p:cNvPr>
              <p:cNvSpPr/>
              <p:nvPr/>
            </p:nvSpPr>
            <p:spPr>
              <a:xfrm>
                <a:off x="1700022" y="4729383"/>
                <a:ext cx="439201" cy="439201"/>
              </a:xfrm>
              <a:custGeom>
                <a:avLst/>
                <a:gdLst>
                  <a:gd name="connsiteX0" fmla="*/ 432514 w 439200"/>
                  <a:gd name="connsiteY0" fmla="*/ 224135 h 439200"/>
                  <a:gd name="connsiteX1" fmla="*/ 224135 w 439200"/>
                  <a:gd name="connsiteY1" fmla="*/ 15756 h 439200"/>
                  <a:gd name="connsiteX2" fmla="*/ 15756 w 439200"/>
                  <a:gd name="connsiteY2" fmla="*/ 224135 h 439200"/>
                  <a:gd name="connsiteX3" fmla="*/ 224135 w 439200"/>
                  <a:gd name="connsiteY3" fmla="*/ 432515 h 439200"/>
                  <a:gd name="connsiteX4" fmla="*/ 432514 w 439200"/>
                  <a:gd name="connsiteY4" fmla="*/ 224135 h 43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00" h="439200">
                    <a:moveTo>
                      <a:pt x="432514" y="224135"/>
                    </a:moveTo>
                    <a:cubicBezTo>
                      <a:pt x="432514" y="109051"/>
                      <a:pt x="339220" y="15756"/>
                      <a:pt x="224135" y="15756"/>
                    </a:cubicBezTo>
                    <a:cubicBezTo>
                      <a:pt x="109050" y="15756"/>
                      <a:pt x="15756" y="109051"/>
                      <a:pt x="15756" y="224135"/>
                    </a:cubicBezTo>
                    <a:cubicBezTo>
                      <a:pt x="15756" y="339220"/>
                      <a:pt x="109050" y="432515"/>
                      <a:pt x="224135" y="432515"/>
                    </a:cubicBezTo>
                    <a:cubicBezTo>
                      <a:pt x="339220" y="432515"/>
                      <a:pt x="432514" y="339220"/>
                      <a:pt x="432514" y="224135"/>
                    </a:cubicBezTo>
                  </a:path>
                </a:pathLst>
              </a:custGeom>
              <a:solidFill>
                <a:srgbClr val="000000"/>
              </a:solidFill>
              <a:ln w="14123"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994CC653-C29B-4499-8238-17B5ADDF1409}"/>
                  </a:ext>
                </a:extLst>
              </p:cNvPr>
              <p:cNvSpPr/>
              <p:nvPr/>
            </p:nvSpPr>
            <p:spPr>
              <a:xfrm>
                <a:off x="1699965" y="4729454"/>
                <a:ext cx="439201" cy="240852"/>
              </a:xfrm>
              <a:custGeom>
                <a:avLst/>
                <a:gdLst>
                  <a:gd name="connsiteX0" fmla="*/ 224135 w 439200"/>
                  <a:gd name="connsiteY0" fmla="*/ 20176 h 240851"/>
                  <a:gd name="connsiteX1" fmla="*/ 432415 w 439200"/>
                  <a:gd name="connsiteY1" fmla="*/ 226345 h 240851"/>
                  <a:gd name="connsiteX2" fmla="*/ 432528 w 439200"/>
                  <a:gd name="connsiteY2" fmla="*/ 224135 h 240851"/>
                  <a:gd name="connsiteX3" fmla="*/ 224149 w 439200"/>
                  <a:gd name="connsiteY3" fmla="*/ 15756 h 240851"/>
                  <a:gd name="connsiteX4" fmla="*/ 15756 w 439200"/>
                  <a:gd name="connsiteY4" fmla="*/ 224135 h 240851"/>
                  <a:gd name="connsiteX5" fmla="*/ 15869 w 439200"/>
                  <a:gd name="connsiteY5" fmla="*/ 226345 h 240851"/>
                  <a:gd name="connsiteX6" fmla="*/ 224135 w 439200"/>
                  <a:gd name="connsiteY6" fmla="*/ 20176 h 24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200" h="240851">
                    <a:moveTo>
                      <a:pt x="224135" y="20176"/>
                    </a:moveTo>
                    <a:cubicBezTo>
                      <a:pt x="338483" y="20176"/>
                      <a:pt x="431211" y="112281"/>
                      <a:pt x="432415" y="226345"/>
                    </a:cubicBezTo>
                    <a:cubicBezTo>
                      <a:pt x="432415" y="225594"/>
                      <a:pt x="432528" y="224872"/>
                      <a:pt x="432528" y="224135"/>
                    </a:cubicBezTo>
                    <a:cubicBezTo>
                      <a:pt x="432528" y="109036"/>
                      <a:pt x="339234" y="15756"/>
                      <a:pt x="224149" y="15756"/>
                    </a:cubicBezTo>
                    <a:cubicBezTo>
                      <a:pt x="109064" y="15756"/>
                      <a:pt x="15756" y="109036"/>
                      <a:pt x="15756" y="224135"/>
                    </a:cubicBezTo>
                    <a:cubicBezTo>
                      <a:pt x="15756" y="224886"/>
                      <a:pt x="15855" y="225609"/>
                      <a:pt x="15869" y="226345"/>
                    </a:cubicBezTo>
                    <a:cubicBezTo>
                      <a:pt x="17073" y="112281"/>
                      <a:pt x="109801" y="20176"/>
                      <a:pt x="224135" y="20176"/>
                    </a:cubicBezTo>
                    <a:close/>
                  </a:path>
                </a:pathLst>
              </a:custGeom>
              <a:solidFill>
                <a:srgbClr val="FFFFFF"/>
              </a:solidFill>
              <a:ln w="14123"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3E01C236-A36E-4DA1-80BD-9C82410083E4}"/>
                  </a:ext>
                </a:extLst>
              </p:cNvPr>
              <p:cNvSpPr/>
              <p:nvPr/>
            </p:nvSpPr>
            <p:spPr>
              <a:xfrm>
                <a:off x="1700164" y="4941773"/>
                <a:ext cx="439201" cy="226684"/>
              </a:xfrm>
              <a:custGeom>
                <a:avLst/>
                <a:gdLst>
                  <a:gd name="connsiteX0" fmla="*/ 223937 w 439200"/>
                  <a:gd name="connsiteY0" fmla="*/ 29526 h 226684"/>
                  <a:gd name="connsiteX1" fmla="*/ 15756 w 439200"/>
                  <a:gd name="connsiteY1" fmla="*/ 15756 h 226684"/>
                  <a:gd name="connsiteX2" fmla="*/ 223937 w 439200"/>
                  <a:gd name="connsiteY2" fmla="*/ 220196 h 226684"/>
                  <a:gd name="connsiteX3" fmla="*/ 432118 w 439200"/>
                  <a:gd name="connsiteY3" fmla="*/ 15756 h 226684"/>
                  <a:gd name="connsiteX4" fmla="*/ 223937 w 439200"/>
                  <a:gd name="connsiteY4" fmla="*/ 29526 h 22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00" h="226684">
                    <a:moveTo>
                      <a:pt x="223937" y="29526"/>
                    </a:moveTo>
                    <a:cubicBezTo>
                      <a:pt x="147218" y="29526"/>
                      <a:pt x="75798" y="24454"/>
                      <a:pt x="15756" y="15756"/>
                    </a:cubicBezTo>
                    <a:cubicBezTo>
                      <a:pt x="17867" y="129012"/>
                      <a:pt x="110184" y="220196"/>
                      <a:pt x="223937" y="220196"/>
                    </a:cubicBezTo>
                    <a:cubicBezTo>
                      <a:pt x="337690" y="220196"/>
                      <a:pt x="430007" y="128998"/>
                      <a:pt x="432118" y="15756"/>
                    </a:cubicBezTo>
                    <a:cubicBezTo>
                      <a:pt x="372089" y="24454"/>
                      <a:pt x="300669" y="29526"/>
                      <a:pt x="223937" y="29526"/>
                    </a:cubicBezTo>
                    <a:close/>
                  </a:path>
                </a:pathLst>
              </a:custGeom>
              <a:gradFill flip="none" rotWithShape="1">
                <a:gsLst>
                  <a:gs pos="0">
                    <a:srgbClr val="848484"/>
                  </a:gs>
                  <a:gs pos="100000">
                    <a:srgbClr val="000000"/>
                  </a:gs>
                </a:gsLst>
                <a:lin ang="16200000" scaled="1"/>
                <a:tileRect/>
              </a:gradFill>
              <a:ln w="141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p>
            </p:txBody>
          </p:sp>
          <p:sp>
            <p:nvSpPr>
              <p:cNvPr id="12" name="Vrije vorm: vorm 11">
                <a:extLst>
                  <a:ext uri="{FF2B5EF4-FFF2-40B4-BE49-F238E27FC236}">
                    <a16:creationId xmlns:a16="http://schemas.microsoft.com/office/drawing/2014/main" id="{21C4A6C5-C3C9-4FAD-89CD-B9349410E227}"/>
                  </a:ext>
                </a:extLst>
              </p:cNvPr>
              <p:cNvSpPr/>
              <p:nvPr/>
            </p:nvSpPr>
            <p:spPr>
              <a:xfrm>
                <a:off x="1828155" y="4856369"/>
                <a:ext cx="184181" cy="184181"/>
              </a:xfrm>
              <a:custGeom>
                <a:avLst/>
                <a:gdLst>
                  <a:gd name="connsiteX0" fmla="*/ 133079 w 184180"/>
                  <a:gd name="connsiteY0" fmla="*/ 174548 h 184180"/>
                  <a:gd name="connsiteX1" fmla="*/ 58259 w 184180"/>
                  <a:gd name="connsiteY1" fmla="*/ 174548 h 184180"/>
                  <a:gd name="connsiteX2" fmla="*/ 15756 w 184180"/>
                  <a:gd name="connsiteY2" fmla="*/ 132045 h 184180"/>
                  <a:gd name="connsiteX3" fmla="*/ 15756 w 184180"/>
                  <a:gd name="connsiteY3" fmla="*/ 58259 h 184180"/>
                  <a:gd name="connsiteX4" fmla="*/ 58259 w 184180"/>
                  <a:gd name="connsiteY4" fmla="*/ 15756 h 184180"/>
                  <a:gd name="connsiteX5" fmla="*/ 133079 w 184180"/>
                  <a:gd name="connsiteY5" fmla="*/ 15756 h 184180"/>
                  <a:gd name="connsiteX6" fmla="*/ 175582 w 184180"/>
                  <a:gd name="connsiteY6" fmla="*/ 58259 h 184180"/>
                  <a:gd name="connsiteX7" fmla="*/ 175582 w 184180"/>
                  <a:gd name="connsiteY7" fmla="*/ 132045 h 184180"/>
                  <a:gd name="connsiteX8" fmla="*/ 133079 w 184180"/>
                  <a:gd name="connsiteY8" fmla="*/ 174548 h 184180"/>
                  <a:gd name="connsiteX9" fmla="*/ 58259 w 184180"/>
                  <a:gd name="connsiteY9" fmla="*/ 29923 h 184180"/>
                  <a:gd name="connsiteX10" fmla="*/ 29923 w 184180"/>
                  <a:gd name="connsiteY10" fmla="*/ 58259 h 184180"/>
                  <a:gd name="connsiteX11" fmla="*/ 29923 w 184180"/>
                  <a:gd name="connsiteY11" fmla="*/ 132045 h 184180"/>
                  <a:gd name="connsiteX12" fmla="*/ 58259 w 184180"/>
                  <a:gd name="connsiteY12" fmla="*/ 160380 h 184180"/>
                  <a:gd name="connsiteX13" fmla="*/ 133079 w 184180"/>
                  <a:gd name="connsiteY13" fmla="*/ 160380 h 184180"/>
                  <a:gd name="connsiteX14" fmla="*/ 161414 w 184180"/>
                  <a:gd name="connsiteY14" fmla="*/ 132045 h 184180"/>
                  <a:gd name="connsiteX15" fmla="*/ 161414 w 184180"/>
                  <a:gd name="connsiteY15" fmla="*/ 58259 h 184180"/>
                  <a:gd name="connsiteX16" fmla="*/ 133079 w 184180"/>
                  <a:gd name="connsiteY16" fmla="*/ 29923 h 184180"/>
                  <a:gd name="connsiteX17" fmla="*/ 58259 w 184180"/>
                  <a:gd name="connsiteY17" fmla="*/ 29923 h 18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180" h="184180">
                    <a:moveTo>
                      <a:pt x="133079" y="174548"/>
                    </a:moveTo>
                    <a:lnTo>
                      <a:pt x="58259" y="174548"/>
                    </a:lnTo>
                    <a:cubicBezTo>
                      <a:pt x="34825" y="174548"/>
                      <a:pt x="15756" y="155478"/>
                      <a:pt x="15756" y="132045"/>
                    </a:cubicBezTo>
                    <a:lnTo>
                      <a:pt x="15756" y="58259"/>
                    </a:lnTo>
                    <a:cubicBezTo>
                      <a:pt x="15756" y="34825"/>
                      <a:pt x="34825" y="15756"/>
                      <a:pt x="58259" y="15756"/>
                    </a:cubicBezTo>
                    <a:lnTo>
                      <a:pt x="133079" y="15756"/>
                    </a:lnTo>
                    <a:cubicBezTo>
                      <a:pt x="156512" y="15756"/>
                      <a:pt x="175582" y="34825"/>
                      <a:pt x="175582" y="58259"/>
                    </a:cubicBezTo>
                    <a:lnTo>
                      <a:pt x="175582" y="132045"/>
                    </a:lnTo>
                    <a:cubicBezTo>
                      <a:pt x="175582" y="155492"/>
                      <a:pt x="156512" y="174548"/>
                      <a:pt x="133079" y="174548"/>
                    </a:cubicBezTo>
                    <a:close/>
                    <a:moveTo>
                      <a:pt x="58259" y="29923"/>
                    </a:moveTo>
                    <a:cubicBezTo>
                      <a:pt x="42632" y="29923"/>
                      <a:pt x="29923" y="42632"/>
                      <a:pt x="29923" y="58259"/>
                    </a:cubicBezTo>
                    <a:lnTo>
                      <a:pt x="29923" y="132045"/>
                    </a:lnTo>
                    <a:cubicBezTo>
                      <a:pt x="29923" y="147672"/>
                      <a:pt x="42632" y="160380"/>
                      <a:pt x="58259" y="160380"/>
                    </a:cubicBezTo>
                    <a:lnTo>
                      <a:pt x="133079" y="160380"/>
                    </a:lnTo>
                    <a:cubicBezTo>
                      <a:pt x="148706" y="160380"/>
                      <a:pt x="161414" y="147672"/>
                      <a:pt x="161414" y="132045"/>
                    </a:cubicBezTo>
                    <a:lnTo>
                      <a:pt x="161414" y="58259"/>
                    </a:lnTo>
                    <a:cubicBezTo>
                      <a:pt x="161414" y="42632"/>
                      <a:pt x="148706" y="29923"/>
                      <a:pt x="133079" y="29923"/>
                    </a:cubicBezTo>
                    <a:lnTo>
                      <a:pt x="58259" y="29923"/>
                    </a:lnTo>
                    <a:close/>
                  </a:path>
                </a:pathLst>
              </a:custGeom>
              <a:solidFill>
                <a:srgbClr val="ABADB0"/>
              </a:solidFill>
              <a:ln w="14123" cap="flat">
                <a:noFill/>
                <a:prstDash val="solid"/>
                <a:miter/>
              </a:ln>
            </p:spPr>
            <p:txBody>
              <a:bodyPr rtlCol="0" anchor="ctr"/>
              <a:lstStyle/>
              <a:p>
                <a:endParaRPr lang="nl-NL"/>
              </a:p>
            </p:txBody>
          </p:sp>
        </p:grpSp>
      </p:grpSp>
      <p:sp>
        <p:nvSpPr>
          <p:cNvPr id="2" name="Titel 1">
            <a:extLst>
              <a:ext uri="{FF2B5EF4-FFF2-40B4-BE49-F238E27FC236}">
                <a16:creationId xmlns:a16="http://schemas.microsoft.com/office/drawing/2014/main" id="{8BF55453-5678-4D16-93F0-583A8141AB8C}"/>
              </a:ext>
            </a:extLst>
          </p:cNvPr>
          <p:cNvSpPr>
            <a:spLocks noGrp="1"/>
          </p:cNvSpPr>
          <p:nvPr>
            <p:ph type="title"/>
          </p:nvPr>
        </p:nvSpPr>
        <p:spPr>
          <a:xfrm>
            <a:off x="911225" y="5036459"/>
            <a:ext cx="2592387" cy="996951"/>
          </a:xfrm>
        </p:spPr>
        <p:txBody>
          <a:bodyPr/>
          <a:lstStyle>
            <a:lvl1pPr>
              <a:defRPr spc="0" baseline="0">
                <a:solidFill>
                  <a:schemeClr val="accent1"/>
                </a:solidFill>
                <a:latin typeface="Filson Soft" panose="00000800000000000000" pitchFamily="50" charset="0"/>
              </a:defRPr>
            </a:lvl1pPr>
          </a:lstStyle>
          <a:p>
            <a:r>
              <a:rPr lang="nl-NL"/>
              <a:t>Klik om stijl te bewerken</a:t>
            </a:r>
            <a:endParaRPr lang="en-GB" dirty="0"/>
          </a:p>
        </p:txBody>
      </p:sp>
      <p:sp>
        <p:nvSpPr>
          <p:cNvPr id="14" name="Tijdelijke aanduiding voor media 13">
            <a:extLst>
              <a:ext uri="{FF2B5EF4-FFF2-40B4-BE49-F238E27FC236}">
                <a16:creationId xmlns:a16="http://schemas.microsoft.com/office/drawing/2014/main" id="{280902C4-961B-4C2D-97C5-E422CE417298}"/>
              </a:ext>
            </a:extLst>
          </p:cNvPr>
          <p:cNvSpPr>
            <a:spLocks noGrp="1"/>
          </p:cNvSpPr>
          <p:nvPr>
            <p:ph type="media" sz="quarter" idx="10" hasCustomPrompt="1"/>
          </p:nvPr>
        </p:nvSpPr>
        <p:spPr>
          <a:xfrm>
            <a:off x="4337957" y="1012371"/>
            <a:ext cx="6677025" cy="4879522"/>
          </a:xfrm>
        </p:spPr>
        <p:txBody>
          <a:bodyPr tIns="2016000"/>
          <a:lstStyle>
            <a:lvl1pPr algn="ctr">
              <a:defRPr sz="1600">
                <a:solidFill>
                  <a:schemeClr val="tx1"/>
                </a:solidFill>
              </a:defRPr>
            </a:lvl1pPr>
          </a:lstStyle>
          <a:p>
            <a:r>
              <a:rPr lang="nl-NL" noProof="0" dirty="0"/>
              <a:t>Klik om een 4:3 video in te voegen</a:t>
            </a:r>
          </a:p>
        </p:txBody>
      </p:sp>
      <p:sp>
        <p:nvSpPr>
          <p:cNvPr id="15" name="Tekst">
            <a:extLst>
              <a:ext uri="{FF2B5EF4-FFF2-40B4-BE49-F238E27FC236}">
                <a16:creationId xmlns:a16="http://schemas.microsoft.com/office/drawing/2014/main" id="{03246F83-8D31-41E6-B133-760348C95C87}"/>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
            </a:pPr>
            <a:r>
              <a:rPr lang="nl-NL" sz="1000" dirty="0">
                <a:solidFill>
                  <a:srgbClr val="969696"/>
                </a:solidFill>
              </a:rPr>
              <a:t>Video’s met een 4:3 formaat</a:t>
            </a:r>
          </a:p>
        </p:txBody>
      </p:sp>
      <p:cxnSp>
        <p:nvCxnSpPr>
          <p:cNvPr id="16" name="lijn">
            <a:extLst>
              <a:ext uri="{FF2B5EF4-FFF2-40B4-BE49-F238E27FC236}">
                <a16:creationId xmlns:a16="http://schemas.microsoft.com/office/drawing/2014/main" id="{06E10D12-5FD2-4ACB-A18B-4EC54C916E9F}"/>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17" name="Kop">
            <a:extLst>
              <a:ext uri="{FF2B5EF4-FFF2-40B4-BE49-F238E27FC236}">
                <a16:creationId xmlns:a16="http://schemas.microsoft.com/office/drawing/2014/main" id="{441D23FC-AC02-4365-9D86-17BA8D0C3BD3}"/>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Video 1</a:t>
            </a:r>
          </a:p>
        </p:txBody>
      </p:sp>
      <p:grpSp>
        <p:nvGrpSpPr>
          <p:cNvPr id="18" name="Groep 17">
            <a:extLst>
              <a:ext uri="{FF2B5EF4-FFF2-40B4-BE49-F238E27FC236}">
                <a16:creationId xmlns:a16="http://schemas.microsoft.com/office/drawing/2014/main" id="{CB1B50CE-7DBF-42EC-AF23-3D8235AA512F}"/>
              </a:ext>
            </a:extLst>
          </p:cNvPr>
          <p:cNvGrpSpPr/>
          <p:nvPr userDrawn="1"/>
        </p:nvGrpSpPr>
        <p:grpSpPr>
          <a:xfrm>
            <a:off x="12303585" y="58191"/>
            <a:ext cx="2376264" cy="5052650"/>
            <a:chOff x="12303585" y="58191"/>
            <a:chExt cx="2376264" cy="5052650"/>
          </a:xfrm>
        </p:grpSpPr>
        <p:sp>
          <p:nvSpPr>
            <p:cNvPr id="19" name="Instructietekst">
              <a:extLst>
                <a:ext uri="{FF2B5EF4-FFF2-40B4-BE49-F238E27FC236}">
                  <a16:creationId xmlns:a16="http://schemas.microsoft.com/office/drawing/2014/main" id="{DFF3C278-2D6A-4721-BDB1-0B13FE4B3450}"/>
                </a:ext>
              </a:extLst>
            </p:cNvPr>
            <p:cNvSpPr/>
            <p:nvPr userDrawn="1"/>
          </p:nvSpPr>
          <p:spPr>
            <a:xfrm>
              <a:off x="12303585" y="511292"/>
              <a:ext cx="2376263" cy="4599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indent="-228600">
                <a:spcBef>
                  <a:spcPts val="700"/>
                </a:spcBef>
                <a:buFont typeface="Wingdings" panose="05000000000000000000" pitchFamily="2" charset="2"/>
                <a:buChar char="ü"/>
              </a:pPr>
              <a:r>
                <a:rPr lang="nl-NL" sz="1000" dirty="0">
                  <a:solidFill>
                    <a:srgbClr val="969696"/>
                  </a:solidFill>
                </a:rPr>
                <a:t>Als er al een video staat: </a:t>
              </a:r>
              <a:br>
                <a:rPr lang="nl-NL" sz="1000" dirty="0">
                  <a:solidFill>
                    <a:srgbClr val="969696"/>
                  </a:solidFill>
                </a:rPr>
              </a:br>
              <a:r>
                <a:rPr lang="nl-NL" sz="1000" dirty="0">
                  <a:solidFill>
                    <a:srgbClr val="969696"/>
                  </a:solidFill>
                </a:rPr>
                <a:t>delete de video</a:t>
              </a:r>
            </a:p>
            <a:p>
              <a:pPr marL="228600" indent="-228600">
                <a:spcBef>
                  <a:spcPts val="700"/>
                </a:spcBef>
                <a:buFont typeface="Wingdings" panose="05000000000000000000" pitchFamily="2" charset="2"/>
                <a:buChar char="ü"/>
              </a:pPr>
              <a:r>
                <a:rPr lang="nl-NL" sz="1000" dirty="0">
                  <a:solidFill>
                    <a:srgbClr val="969696"/>
                  </a:solidFill>
                </a:rPr>
                <a:t>Klik op het icoontje </a:t>
              </a:r>
              <a:br>
                <a:rPr lang="nl-NL" sz="1000" dirty="0">
                  <a:solidFill>
                    <a:srgbClr val="969696"/>
                  </a:solidFill>
                </a:rPr>
              </a:br>
              <a:r>
                <a:rPr lang="nl-NL" sz="1000" dirty="0">
                  <a:solidFill>
                    <a:srgbClr val="969696"/>
                  </a:solidFill>
                </a:rPr>
                <a:t>in het midden</a:t>
              </a:r>
            </a:p>
            <a:p>
              <a:pPr marL="228600" indent="-228600">
                <a:spcBef>
                  <a:spcPts val="700"/>
                </a:spcBef>
                <a:buFont typeface="Wingdings" panose="05000000000000000000" pitchFamily="2" charset="2"/>
                <a:buChar char="ü"/>
              </a:pPr>
              <a:r>
                <a:rPr lang="nl-NL" sz="1000" dirty="0">
                  <a:solidFill>
                    <a:srgbClr val="969696"/>
                  </a:solidFill>
                </a:rPr>
                <a:t>Selecteer de video in de map </a:t>
              </a:r>
              <a:br>
                <a:rPr lang="nl-NL" sz="1000" dirty="0">
                  <a:solidFill>
                    <a:srgbClr val="969696"/>
                  </a:solidFill>
                </a:rPr>
              </a:br>
              <a:r>
                <a:rPr lang="nl-NL" sz="1000" dirty="0">
                  <a:solidFill>
                    <a:srgbClr val="969696"/>
                  </a:solidFill>
                </a:rPr>
                <a:t>waar je hem opgeslagen hebt. </a:t>
              </a:r>
              <a:br>
                <a:rPr lang="nl-NL" sz="1000" dirty="0">
                  <a:solidFill>
                    <a:srgbClr val="969696"/>
                  </a:solidFill>
                </a:rPr>
              </a:br>
              <a:r>
                <a:rPr lang="nl-NL" sz="1000" dirty="0">
                  <a:solidFill>
                    <a:srgbClr val="969696"/>
                  </a:solidFill>
                </a:rPr>
                <a:t>Klik op </a:t>
              </a:r>
              <a:r>
                <a:rPr lang="nl-NL" sz="1000" i="1" dirty="0">
                  <a:solidFill>
                    <a:srgbClr val="969696"/>
                  </a:solidFill>
                </a:rPr>
                <a:t>Invoegen</a:t>
              </a:r>
            </a:p>
            <a:p>
              <a:pPr marL="228600" indent="-228600">
                <a:spcBef>
                  <a:spcPts val="700"/>
                </a:spcBef>
                <a:buFont typeface="Wingdings" panose="05000000000000000000" pitchFamily="2" charset="2"/>
                <a:buChar char="ü"/>
              </a:pPr>
              <a:r>
                <a:rPr lang="nl-NL" sz="1000" dirty="0">
                  <a:solidFill>
                    <a:srgbClr val="969696"/>
                  </a:solidFill>
                </a:rPr>
                <a:t>Wil je dat de video full screen speelt, selecteer dan de video en ga naar </a:t>
              </a:r>
              <a:r>
                <a:rPr lang="nl-NL" sz="1000" i="1" dirty="0">
                  <a:solidFill>
                    <a:srgbClr val="969696"/>
                  </a:solidFill>
                </a:rPr>
                <a:t>Afspelen. </a:t>
              </a:r>
              <a:r>
                <a:rPr lang="nl-NL" sz="1000" dirty="0">
                  <a:solidFill>
                    <a:srgbClr val="969696"/>
                  </a:solidFill>
                </a:rPr>
                <a:t>Zet een vinkje bij </a:t>
              </a:r>
              <a:r>
                <a:rPr lang="nl-NL" sz="1000" i="1" dirty="0">
                  <a:solidFill>
                    <a:srgbClr val="969696"/>
                  </a:solidFill>
                </a:rPr>
                <a:t>Op volledig scherm afspelen.</a:t>
              </a:r>
              <a:endParaRPr lang="nl-NL" sz="1000" dirty="0">
                <a:solidFill>
                  <a:srgbClr val="969696"/>
                </a:solidFill>
              </a:endParaRPr>
            </a:p>
            <a:p>
              <a:pPr marL="0" indent="0">
                <a:spcBef>
                  <a:spcPts val="700"/>
                </a:spcBef>
                <a:buFont typeface="Wingdings" panose="05000000000000000000" pitchFamily="2" charset="2"/>
                <a:buNone/>
              </a:pPr>
              <a:r>
                <a:rPr lang="nl-NL" sz="1000" dirty="0">
                  <a:solidFill>
                    <a:srgbClr val="969696"/>
                  </a:solidFill>
                </a:rPr>
                <a:t>PowerPoint accepteert wmv en mp4. Niet alle versies van PowerPoint kunnen beide afspelen. Controleer voor je presenteert of je videos werken.</a:t>
              </a:r>
            </a:p>
            <a:p>
              <a:pPr marL="0" indent="0">
                <a:spcBef>
                  <a:spcPts val="700"/>
                </a:spcBef>
                <a:buFont typeface="Wingdings" panose="05000000000000000000" pitchFamily="2" charset="2"/>
                <a:buNone/>
              </a:pPr>
              <a:r>
                <a:rPr lang="nl-NL" sz="1000" dirty="0">
                  <a:solidFill>
                    <a:srgbClr val="969696"/>
                  </a:solidFill>
                </a:rPr>
                <a:t>Tip: voorkom een niet-werkende video door een een mp4-versie en een wmv-versie op te nemen in je presentatie. Check op het device waarmee je presenteert welke versie werkt en verberg de andere slide (</a:t>
              </a:r>
              <a:r>
                <a:rPr lang="nl-NL" sz="1000" i="1" dirty="0">
                  <a:solidFill>
                    <a:srgbClr val="969696"/>
                  </a:solidFill>
                </a:rPr>
                <a:t>rechter-muisknop </a:t>
              </a:r>
              <a:r>
                <a:rPr lang="nl-NL" sz="1000" dirty="0">
                  <a:solidFill>
                    <a:srgbClr val="969696"/>
                  </a:solidFill>
                </a:rPr>
                <a:t>op miniatuurdia &gt; </a:t>
              </a:r>
              <a:r>
                <a:rPr lang="nl-NL" sz="1000" i="1" dirty="0">
                  <a:solidFill>
                    <a:srgbClr val="969696"/>
                  </a:solidFill>
                </a:rPr>
                <a:t>Dia verbergen</a:t>
              </a:r>
              <a:r>
                <a:rPr lang="nl-NL" sz="1000" dirty="0">
                  <a:solidFill>
                    <a:srgbClr val="969696"/>
                  </a:solidFill>
                </a:rPr>
                <a:t>).</a:t>
              </a:r>
            </a:p>
          </p:txBody>
        </p:sp>
        <p:sp>
          <p:nvSpPr>
            <p:cNvPr id="20" name="Kop">
              <a:extLst>
                <a:ext uri="{FF2B5EF4-FFF2-40B4-BE49-F238E27FC236}">
                  <a16:creationId xmlns:a16="http://schemas.microsoft.com/office/drawing/2014/main" id="{74C46326-6C26-4A65-9EA0-BAA3CA46E3C0}"/>
                </a:ext>
              </a:extLst>
            </p:cNvPr>
            <p:cNvSpPr/>
            <p:nvPr userDrawn="1"/>
          </p:nvSpPr>
          <p:spPr>
            <a:xfrm>
              <a:off x="12303585" y="58191"/>
              <a:ext cx="2376263" cy="276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VIDEO INVOEGEN</a:t>
              </a:r>
            </a:p>
          </p:txBody>
        </p:sp>
        <p:pic>
          <p:nvPicPr>
            <p:cNvPr id="21" name="Icoon media invoegen">
              <a:extLst>
                <a:ext uri="{FF2B5EF4-FFF2-40B4-BE49-F238E27FC236}">
                  <a16:creationId xmlns:a16="http://schemas.microsoft.com/office/drawing/2014/main" id="{F1A6D871-BDBE-4ADA-B0ED-333B6BEA75A3}"/>
                </a:ext>
              </a:extLst>
            </p:cNvPr>
            <p:cNvPicPr>
              <a:picLocks noChangeAspect="1"/>
            </p:cNvPicPr>
            <p:nvPr userDrawn="1"/>
          </p:nvPicPr>
          <p:blipFill>
            <a:blip r:embed="rId2"/>
            <a:stretch>
              <a:fillRect/>
            </a:stretch>
          </p:blipFill>
          <p:spPr>
            <a:xfrm>
              <a:off x="13782963" y="841255"/>
              <a:ext cx="474823" cy="425363"/>
            </a:xfrm>
            <a:prstGeom prst="rect">
              <a:avLst/>
            </a:prstGeom>
          </p:spPr>
        </p:pic>
        <p:cxnSp>
          <p:nvCxnSpPr>
            <p:cNvPr id="22" name="lijn">
              <a:extLst>
                <a:ext uri="{FF2B5EF4-FFF2-40B4-BE49-F238E27FC236}">
                  <a16:creationId xmlns:a16="http://schemas.microsoft.com/office/drawing/2014/main" id="{357CBD2F-48B5-4E2F-B207-95967D7CD852}"/>
                </a:ext>
              </a:extLst>
            </p:cNvPr>
            <p:cNvCxnSpPr>
              <a:cxnSpLocks/>
            </p:cNvCxnSpPr>
            <p:nvPr/>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7546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343">
          <p15:clr>
            <a:srgbClr val="547EBF"/>
          </p15:clr>
        </p15:guide>
        <p15:guide id="2" orient="horz" pos="4088">
          <p15:clr>
            <a:srgbClr val="9FCC3B"/>
          </p15:clr>
        </p15:guide>
        <p15:guide id="3" pos="574">
          <p15:clr>
            <a:srgbClr val="9FCC3B"/>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2">
    <p:spTree>
      <p:nvGrpSpPr>
        <p:cNvPr id="1" name=""/>
        <p:cNvGrpSpPr/>
        <p:nvPr/>
      </p:nvGrpSpPr>
      <p:grpSpPr>
        <a:xfrm>
          <a:off x="0" y="0"/>
          <a:ext cx="0" cy="0"/>
          <a:chOff x="0" y="0"/>
          <a:chExt cx="0" cy="0"/>
        </a:xfrm>
      </p:grpSpPr>
      <p:grpSp>
        <p:nvGrpSpPr>
          <p:cNvPr id="15" name="Smartphone">
            <a:extLst>
              <a:ext uri="{FF2B5EF4-FFF2-40B4-BE49-F238E27FC236}">
                <a16:creationId xmlns:a16="http://schemas.microsoft.com/office/drawing/2014/main" id="{2C437E03-C717-49CB-A9BF-FADA8DA5218F}"/>
              </a:ext>
            </a:extLst>
          </p:cNvPr>
          <p:cNvGrpSpPr/>
          <p:nvPr userDrawn="1"/>
        </p:nvGrpSpPr>
        <p:grpSpPr>
          <a:xfrm rot="16200000">
            <a:off x="3563588" y="-1300313"/>
            <a:ext cx="5064824" cy="10604102"/>
            <a:chOff x="4805086" y="564491"/>
            <a:chExt cx="2263965" cy="4740008"/>
          </a:xfrm>
        </p:grpSpPr>
        <p:sp>
          <p:nvSpPr>
            <p:cNvPr id="16" name="Vrije vorm: vorm 15">
              <a:extLst>
                <a:ext uri="{FF2B5EF4-FFF2-40B4-BE49-F238E27FC236}">
                  <a16:creationId xmlns:a16="http://schemas.microsoft.com/office/drawing/2014/main" id="{CF28F7F3-2C0B-44FD-B963-36CC09791EE7}"/>
                </a:ext>
              </a:extLst>
            </p:cNvPr>
            <p:cNvSpPr/>
            <p:nvPr/>
          </p:nvSpPr>
          <p:spPr>
            <a:xfrm>
              <a:off x="6316601" y="564505"/>
              <a:ext cx="382529" cy="99174"/>
            </a:xfrm>
            <a:custGeom>
              <a:avLst/>
              <a:gdLst>
                <a:gd name="connsiteX0" fmla="*/ 374384 w 382529"/>
                <a:gd name="connsiteY0" fmla="*/ 73305 h 99174"/>
                <a:gd name="connsiteX1" fmla="*/ 360216 w 382529"/>
                <a:gd name="connsiteY1" fmla="*/ 87473 h 99174"/>
                <a:gd name="connsiteX2" fmla="*/ 29923 w 382529"/>
                <a:gd name="connsiteY2" fmla="*/ 87473 h 99174"/>
                <a:gd name="connsiteX3" fmla="*/ 15756 w 382529"/>
                <a:gd name="connsiteY3" fmla="*/ 73305 h 99174"/>
                <a:gd name="connsiteX4" fmla="*/ 15756 w 382529"/>
                <a:gd name="connsiteY4" fmla="*/ 29923 h 99174"/>
                <a:gd name="connsiteX5" fmla="*/ 29923 w 382529"/>
                <a:gd name="connsiteY5" fmla="*/ 15756 h 99174"/>
                <a:gd name="connsiteX6" fmla="*/ 360216 w 382529"/>
                <a:gd name="connsiteY6" fmla="*/ 15756 h 99174"/>
                <a:gd name="connsiteX7" fmla="*/ 374384 w 382529"/>
                <a:gd name="connsiteY7" fmla="*/ 29923 h 99174"/>
                <a:gd name="connsiteX8" fmla="*/ 374384 w 382529"/>
                <a:gd name="connsiteY8" fmla="*/ 73305 h 9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529" h="99174">
                  <a:moveTo>
                    <a:pt x="374384" y="73305"/>
                  </a:moveTo>
                  <a:cubicBezTo>
                    <a:pt x="374384" y="81097"/>
                    <a:pt x="368009" y="87473"/>
                    <a:pt x="360216" y="87473"/>
                  </a:cubicBezTo>
                  <a:lnTo>
                    <a:pt x="29923" y="87473"/>
                  </a:lnTo>
                  <a:cubicBezTo>
                    <a:pt x="22131" y="87473"/>
                    <a:pt x="15756" y="81097"/>
                    <a:pt x="15756" y="73305"/>
                  </a:cubicBezTo>
                  <a:lnTo>
                    <a:pt x="15756" y="29923"/>
                  </a:lnTo>
                  <a:cubicBezTo>
                    <a:pt x="15756" y="22131"/>
                    <a:pt x="22131" y="15756"/>
                    <a:pt x="29923" y="15756"/>
                  </a:cubicBezTo>
                  <a:lnTo>
                    <a:pt x="360216" y="15756"/>
                  </a:lnTo>
                  <a:cubicBezTo>
                    <a:pt x="368009" y="15756"/>
                    <a:pt x="374384" y="22131"/>
                    <a:pt x="374384" y="29923"/>
                  </a:cubicBezTo>
                  <a:lnTo>
                    <a:pt x="374384" y="73305"/>
                  </a:lnTo>
                  <a:close/>
                </a:path>
              </a:pathLst>
            </a:custGeom>
            <a:solidFill>
              <a:srgbClr val="1E1E1F"/>
            </a:solidFill>
            <a:ln w="14123"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D446E988-686E-4C15-BE10-C0451BDC2754}"/>
                </a:ext>
              </a:extLst>
            </p:cNvPr>
            <p:cNvSpPr/>
            <p:nvPr/>
          </p:nvSpPr>
          <p:spPr>
            <a:xfrm>
              <a:off x="6318202" y="564491"/>
              <a:ext cx="382529" cy="28336"/>
            </a:xfrm>
            <a:custGeom>
              <a:avLst/>
              <a:gdLst>
                <a:gd name="connsiteX0" fmla="*/ 15756 w 382529"/>
                <a:gd name="connsiteY0" fmla="*/ 23732 h 28335"/>
                <a:gd name="connsiteX1" fmla="*/ 371196 w 382529"/>
                <a:gd name="connsiteY1" fmla="*/ 23732 h 28335"/>
                <a:gd name="connsiteX2" fmla="*/ 358615 w 382529"/>
                <a:gd name="connsiteY2" fmla="*/ 15756 h 28335"/>
                <a:gd name="connsiteX3" fmla="*/ 28322 w 382529"/>
                <a:gd name="connsiteY3" fmla="*/ 15756 h 28335"/>
                <a:gd name="connsiteX4" fmla="*/ 15756 w 382529"/>
                <a:gd name="connsiteY4" fmla="*/ 23732 h 28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29" h="28335">
                  <a:moveTo>
                    <a:pt x="15756" y="23732"/>
                  </a:moveTo>
                  <a:lnTo>
                    <a:pt x="371196" y="23732"/>
                  </a:lnTo>
                  <a:cubicBezTo>
                    <a:pt x="368873" y="19071"/>
                    <a:pt x="364155" y="15756"/>
                    <a:pt x="358615" y="15756"/>
                  </a:cubicBezTo>
                  <a:lnTo>
                    <a:pt x="28322" y="15756"/>
                  </a:lnTo>
                  <a:cubicBezTo>
                    <a:pt x="22783" y="15770"/>
                    <a:pt x="18079" y="19071"/>
                    <a:pt x="15756" y="23732"/>
                  </a:cubicBezTo>
                  <a:close/>
                </a:path>
              </a:pathLst>
            </a:custGeom>
            <a:solidFill>
              <a:srgbClr val="A7A9AC"/>
            </a:solidFill>
            <a:ln w="14123"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2C1854A-3304-43A2-AD8E-441AC70AA81F}"/>
                </a:ext>
              </a:extLst>
            </p:cNvPr>
            <p:cNvSpPr/>
            <p:nvPr/>
          </p:nvSpPr>
          <p:spPr>
            <a:xfrm>
              <a:off x="4805086" y="1234810"/>
              <a:ext cx="99174" cy="226684"/>
            </a:xfrm>
            <a:custGeom>
              <a:avLst/>
              <a:gdLst>
                <a:gd name="connsiteX0" fmla="*/ 97220 w 99174"/>
                <a:gd name="connsiteY0" fmla="*/ 209967 h 226684"/>
                <a:gd name="connsiteX1" fmla="*/ 83052 w 99174"/>
                <a:gd name="connsiteY1" fmla="*/ 224135 h 226684"/>
                <a:gd name="connsiteX2" fmla="*/ 29923 w 99174"/>
                <a:gd name="connsiteY2" fmla="*/ 224135 h 226684"/>
                <a:gd name="connsiteX3" fmla="*/ 15756 w 99174"/>
                <a:gd name="connsiteY3" fmla="*/ 209967 h 226684"/>
                <a:gd name="connsiteX4" fmla="*/ 15756 w 99174"/>
                <a:gd name="connsiteY4" fmla="*/ 29923 h 226684"/>
                <a:gd name="connsiteX5" fmla="*/ 29923 w 99174"/>
                <a:gd name="connsiteY5" fmla="*/ 15756 h 226684"/>
                <a:gd name="connsiteX6" fmla="*/ 83052 w 99174"/>
                <a:gd name="connsiteY6" fmla="*/ 15756 h 226684"/>
                <a:gd name="connsiteX7" fmla="*/ 97220 w 99174"/>
                <a:gd name="connsiteY7" fmla="*/ 29923 h 226684"/>
                <a:gd name="connsiteX8" fmla="*/ 97220 w 99174"/>
                <a:gd name="connsiteY8" fmla="*/ 209967 h 2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74" h="226684">
                  <a:moveTo>
                    <a:pt x="97220" y="209967"/>
                  </a:moveTo>
                  <a:cubicBezTo>
                    <a:pt x="97220" y="217760"/>
                    <a:pt x="90845" y="224135"/>
                    <a:pt x="83052" y="224135"/>
                  </a:cubicBezTo>
                  <a:lnTo>
                    <a:pt x="29923" y="224135"/>
                  </a:lnTo>
                  <a:cubicBezTo>
                    <a:pt x="22131" y="224135"/>
                    <a:pt x="15756" y="217760"/>
                    <a:pt x="15756" y="209967"/>
                  </a:cubicBezTo>
                  <a:lnTo>
                    <a:pt x="15756" y="29923"/>
                  </a:lnTo>
                  <a:cubicBezTo>
                    <a:pt x="15756" y="22131"/>
                    <a:pt x="22131" y="15756"/>
                    <a:pt x="29923" y="15756"/>
                  </a:cubicBezTo>
                  <a:lnTo>
                    <a:pt x="83052" y="15756"/>
                  </a:lnTo>
                  <a:cubicBezTo>
                    <a:pt x="90845" y="15756"/>
                    <a:pt x="97220" y="22131"/>
                    <a:pt x="97220" y="29923"/>
                  </a:cubicBezTo>
                  <a:lnTo>
                    <a:pt x="97220" y="209967"/>
                  </a:lnTo>
                  <a:close/>
                </a:path>
              </a:pathLst>
            </a:custGeom>
            <a:solidFill>
              <a:srgbClr val="222223"/>
            </a:solidFill>
            <a:ln w="14123"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318AE9E8-42F6-4533-9413-98962EF33CCB}"/>
                </a:ext>
              </a:extLst>
            </p:cNvPr>
            <p:cNvSpPr/>
            <p:nvPr/>
          </p:nvSpPr>
          <p:spPr>
            <a:xfrm>
              <a:off x="4805086" y="1235774"/>
              <a:ext cx="28336" cy="226684"/>
            </a:xfrm>
            <a:custGeom>
              <a:avLst/>
              <a:gdLst>
                <a:gd name="connsiteX0" fmla="*/ 25205 w 28335"/>
                <a:gd name="connsiteY0" fmla="*/ 15756 h 226684"/>
                <a:gd name="connsiteX1" fmla="*/ 15756 w 28335"/>
                <a:gd name="connsiteY1" fmla="*/ 28960 h 226684"/>
                <a:gd name="connsiteX2" fmla="*/ 15756 w 28335"/>
                <a:gd name="connsiteY2" fmla="*/ 209004 h 226684"/>
                <a:gd name="connsiteX3" fmla="*/ 25205 w 28335"/>
                <a:gd name="connsiteY3" fmla="*/ 222208 h 226684"/>
                <a:gd name="connsiteX4" fmla="*/ 25205 w 28335"/>
                <a:gd name="connsiteY4" fmla="*/ 15756 h 22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5" h="226684">
                  <a:moveTo>
                    <a:pt x="25205" y="15756"/>
                  </a:moveTo>
                  <a:cubicBezTo>
                    <a:pt x="19751" y="17725"/>
                    <a:pt x="15756" y="22839"/>
                    <a:pt x="15756" y="28960"/>
                  </a:cubicBezTo>
                  <a:lnTo>
                    <a:pt x="15756" y="209004"/>
                  </a:lnTo>
                  <a:cubicBezTo>
                    <a:pt x="15756" y="215124"/>
                    <a:pt x="19737" y="220239"/>
                    <a:pt x="25205" y="222208"/>
                  </a:cubicBezTo>
                  <a:lnTo>
                    <a:pt x="25205" y="15756"/>
                  </a:lnTo>
                  <a:close/>
                </a:path>
              </a:pathLst>
            </a:custGeom>
            <a:solidFill>
              <a:srgbClr val="A7A9AC"/>
            </a:solidFill>
            <a:ln w="14123"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B9B486FC-BEF6-4DA2-ACAB-FB1E7D57277F}"/>
                </a:ext>
              </a:extLst>
            </p:cNvPr>
            <p:cNvSpPr/>
            <p:nvPr/>
          </p:nvSpPr>
          <p:spPr>
            <a:xfrm>
              <a:off x="4807452" y="1676675"/>
              <a:ext cx="99174" cy="184181"/>
            </a:xfrm>
            <a:custGeom>
              <a:avLst/>
              <a:gdLst>
                <a:gd name="connsiteX0" fmla="*/ 83492 w 99174"/>
                <a:gd name="connsiteY0" fmla="*/ 163185 h 184180"/>
                <a:gd name="connsiteX1" fmla="*/ 69324 w 99174"/>
                <a:gd name="connsiteY1" fmla="*/ 177353 h 184180"/>
                <a:gd name="connsiteX2" fmla="*/ 29923 w 99174"/>
                <a:gd name="connsiteY2" fmla="*/ 177353 h 184180"/>
                <a:gd name="connsiteX3" fmla="*/ 15756 w 99174"/>
                <a:gd name="connsiteY3" fmla="*/ 163185 h 184180"/>
                <a:gd name="connsiteX4" fmla="*/ 15756 w 99174"/>
                <a:gd name="connsiteY4" fmla="*/ 29923 h 184180"/>
                <a:gd name="connsiteX5" fmla="*/ 29923 w 99174"/>
                <a:gd name="connsiteY5" fmla="*/ 15756 h 184180"/>
                <a:gd name="connsiteX6" fmla="*/ 69324 w 99174"/>
                <a:gd name="connsiteY6" fmla="*/ 15756 h 184180"/>
                <a:gd name="connsiteX7" fmla="*/ 83492 w 99174"/>
                <a:gd name="connsiteY7" fmla="*/ 29923 h 184180"/>
                <a:gd name="connsiteX8" fmla="*/ 83492 w 99174"/>
                <a:gd name="connsiteY8" fmla="*/ 163185 h 18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74" h="184180">
                  <a:moveTo>
                    <a:pt x="83492" y="163185"/>
                  </a:moveTo>
                  <a:cubicBezTo>
                    <a:pt x="83492" y="170977"/>
                    <a:pt x="77116" y="177353"/>
                    <a:pt x="69324" y="177353"/>
                  </a:cubicBezTo>
                  <a:lnTo>
                    <a:pt x="29923" y="177353"/>
                  </a:lnTo>
                  <a:cubicBezTo>
                    <a:pt x="22131" y="177353"/>
                    <a:pt x="15756" y="170977"/>
                    <a:pt x="15756" y="163185"/>
                  </a:cubicBezTo>
                  <a:lnTo>
                    <a:pt x="15756" y="29923"/>
                  </a:lnTo>
                  <a:cubicBezTo>
                    <a:pt x="15756" y="22131"/>
                    <a:pt x="22131" y="15756"/>
                    <a:pt x="29923" y="15756"/>
                  </a:cubicBezTo>
                  <a:lnTo>
                    <a:pt x="69324" y="15756"/>
                  </a:lnTo>
                  <a:cubicBezTo>
                    <a:pt x="77116" y="15756"/>
                    <a:pt x="83492" y="22131"/>
                    <a:pt x="83492" y="29923"/>
                  </a:cubicBezTo>
                  <a:lnTo>
                    <a:pt x="83492" y="163185"/>
                  </a:lnTo>
                  <a:close/>
                </a:path>
              </a:pathLst>
            </a:custGeom>
            <a:solidFill>
              <a:srgbClr val="222223"/>
            </a:solidFill>
            <a:ln w="14123"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BB84B54D-8E88-46AF-A657-9E36F49BDB23}"/>
                </a:ext>
              </a:extLst>
            </p:cNvPr>
            <p:cNvSpPr/>
            <p:nvPr/>
          </p:nvSpPr>
          <p:spPr>
            <a:xfrm>
              <a:off x="4807452" y="1678856"/>
              <a:ext cx="28336" cy="184181"/>
            </a:xfrm>
            <a:custGeom>
              <a:avLst/>
              <a:gdLst>
                <a:gd name="connsiteX0" fmla="*/ 22839 w 28335"/>
                <a:gd name="connsiteY0" fmla="*/ 15756 h 184180"/>
                <a:gd name="connsiteX1" fmla="*/ 15756 w 28335"/>
                <a:gd name="connsiteY1" fmla="*/ 27741 h 184180"/>
                <a:gd name="connsiteX2" fmla="*/ 15756 w 28335"/>
                <a:gd name="connsiteY2" fmla="*/ 161003 h 184180"/>
                <a:gd name="connsiteX3" fmla="*/ 22839 w 28335"/>
                <a:gd name="connsiteY3" fmla="*/ 172989 h 184180"/>
                <a:gd name="connsiteX4" fmla="*/ 22839 w 28335"/>
                <a:gd name="connsiteY4" fmla="*/ 15756 h 18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5" h="184180">
                  <a:moveTo>
                    <a:pt x="22839" y="15756"/>
                  </a:moveTo>
                  <a:cubicBezTo>
                    <a:pt x="18688" y="18235"/>
                    <a:pt x="15756" y="22570"/>
                    <a:pt x="15756" y="27741"/>
                  </a:cubicBezTo>
                  <a:lnTo>
                    <a:pt x="15756" y="161003"/>
                  </a:lnTo>
                  <a:cubicBezTo>
                    <a:pt x="15756" y="166160"/>
                    <a:pt x="18688" y="170496"/>
                    <a:pt x="22839" y="172989"/>
                  </a:cubicBezTo>
                  <a:lnTo>
                    <a:pt x="22839" y="15756"/>
                  </a:lnTo>
                  <a:close/>
                </a:path>
              </a:pathLst>
            </a:custGeom>
            <a:solidFill>
              <a:srgbClr val="A7A9AC"/>
            </a:solidFill>
            <a:ln w="14123"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048FF338-0A02-4EF0-97C6-E66493B481F3}"/>
                </a:ext>
              </a:extLst>
            </p:cNvPr>
            <p:cNvSpPr/>
            <p:nvPr/>
          </p:nvSpPr>
          <p:spPr>
            <a:xfrm>
              <a:off x="4807452" y="2065693"/>
              <a:ext cx="99174" cy="184181"/>
            </a:xfrm>
            <a:custGeom>
              <a:avLst/>
              <a:gdLst>
                <a:gd name="connsiteX0" fmla="*/ 83492 w 99174"/>
                <a:gd name="connsiteY0" fmla="*/ 163185 h 184180"/>
                <a:gd name="connsiteX1" fmla="*/ 69324 w 99174"/>
                <a:gd name="connsiteY1" fmla="*/ 177353 h 184180"/>
                <a:gd name="connsiteX2" fmla="*/ 29923 w 99174"/>
                <a:gd name="connsiteY2" fmla="*/ 177353 h 184180"/>
                <a:gd name="connsiteX3" fmla="*/ 15756 w 99174"/>
                <a:gd name="connsiteY3" fmla="*/ 163185 h 184180"/>
                <a:gd name="connsiteX4" fmla="*/ 15756 w 99174"/>
                <a:gd name="connsiteY4" fmla="*/ 29923 h 184180"/>
                <a:gd name="connsiteX5" fmla="*/ 29923 w 99174"/>
                <a:gd name="connsiteY5" fmla="*/ 15756 h 184180"/>
                <a:gd name="connsiteX6" fmla="*/ 69324 w 99174"/>
                <a:gd name="connsiteY6" fmla="*/ 15756 h 184180"/>
                <a:gd name="connsiteX7" fmla="*/ 83492 w 99174"/>
                <a:gd name="connsiteY7" fmla="*/ 29923 h 184180"/>
                <a:gd name="connsiteX8" fmla="*/ 83492 w 99174"/>
                <a:gd name="connsiteY8" fmla="*/ 163185 h 18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74" h="184180">
                  <a:moveTo>
                    <a:pt x="83492" y="163185"/>
                  </a:moveTo>
                  <a:cubicBezTo>
                    <a:pt x="83492" y="170977"/>
                    <a:pt x="77116" y="177353"/>
                    <a:pt x="69324" y="177353"/>
                  </a:cubicBezTo>
                  <a:lnTo>
                    <a:pt x="29923" y="177353"/>
                  </a:lnTo>
                  <a:cubicBezTo>
                    <a:pt x="22131" y="177353"/>
                    <a:pt x="15756" y="170977"/>
                    <a:pt x="15756" y="163185"/>
                  </a:cubicBezTo>
                  <a:lnTo>
                    <a:pt x="15756" y="29923"/>
                  </a:lnTo>
                  <a:cubicBezTo>
                    <a:pt x="15756" y="22131"/>
                    <a:pt x="22131" y="15756"/>
                    <a:pt x="29923" y="15756"/>
                  </a:cubicBezTo>
                  <a:lnTo>
                    <a:pt x="69324" y="15756"/>
                  </a:lnTo>
                  <a:cubicBezTo>
                    <a:pt x="77116" y="15756"/>
                    <a:pt x="83492" y="22131"/>
                    <a:pt x="83492" y="29923"/>
                  </a:cubicBezTo>
                  <a:lnTo>
                    <a:pt x="83492" y="163185"/>
                  </a:lnTo>
                  <a:close/>
                </a:path>
              </a:pathLst>
            </a:custGeom>
            <a:solidFill>
              <a:srgbClr val="222223"/>
            </a:solidFill>
            <a:ln w="14123"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BF17E754-B1BD-4DF1-A8E6-958E70788127}"/>
                </a:ext>
              </a:extLst>
            </p:cNvPr>
            <p:cNvSpPr/>
            <p:nvPr/>
          </p:nvSpPr>
          <p:spPr>
            <a:xfrm>
              <a:off x="4807452" y="2067875"/>
              <a:ext cx="28336" cy="184181"/>
            </a:xfrm>
            <a:custGeom>
              <a:avLst/>
              <a:gdLst>
                <a:gd name="connsiteX0" fmla="*/ 22839 w 28335"/>
                <a:gd name="connsiteY0" fmla="*/ 15756 h 184180"/>
                <a:gd name="connsiteX1" fmla="*/ 15756 w 28335"/>
                <a:gd name="connsiteY1" fmla="*/ 27741 h 184180"/>
                <a:gd name="connsiteX2" fmla="*/ 15756 w 28335"/>
                <a:gd name="connsiteY2" fmla="*/ 161003 h 184180"/>
                <a:gd name="connsiteX3" fmla="*/ 22839 w 28335"/>
                <a:gd name="connsiteY3" fmla="*/ 172989 h 184180"/>
                <a:gd name="connsiteX4" fmla="*/ 22839 w 28335"/>
                <a:gd name="connsiteY4" fmla="*/ 15756 h 18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5" h="184180">
                  <a:moveTo>
                    <a:pt x="22839" y="15756"/>
                  </a:moveTo>
                  <a:cubicBezTo>
                    <a:pt x="18688" y="18235"/>
                    <a:pt x="15756" y="22570"/>
                    <a:pt x="15756" y="27741"/>
                  </a:cubicBezTo>
                  <a:lnTo>
                    <a:pt x="15756" y="161003"/>
                  </a:lnTo>
                  <a:cubicBezTo>
                    <a:pt x="15756" y="166160"/>
                    <a:pt x="18688" y="170496"/>
                    <a:pt x="22839" y="172989"/>
                  </a:cubicBezTo>
                  <a:lnTo>
                    <a:pt x="22839" y="15756"/>
                  </a:lnTo>
                  <a:close/>
                </a:path>
              </a:pathLst>
            </a:custGeom>
            <a:solidFill>
              <a:srgbClr val="A7A9AC"/>
            </a:solidFill>
            <a:ln w="14123"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F997D70C-DE92-49A3-8942-CED3F6BB5202}"/>
                </a:ext>
              </a:extLst>
            </p:cNvPr>
            <p:cNvSpPr/>
            <p:nvPr/>
          </p:nvSpPr>
          <p:spPr>
            <a:xfrm>
              <a:off x="4830545" y="586635"/>
              <a:ext cx="2238506" cy="4717864"/>
            </a:xfrm>
            <a:custGeom>
              <a:avLst/>
              <a:gdLst>
                <a:gd name="connsiteX0" fmla="*/ 2232868 w 2238505"/>
                <a:gd name="connsiteY0" fmla="*/ 4362849 h 4717864"/>
                <a:gd name="connsiteX1" fmla="*/ 1892842 w 2238505"/>
                <a:gd name="connsiteY1" fmla="*/ 4702876 h 4717864"/>
                <a:gd name="connsiteX2" fmla="*/ 355782 w 2238505"/>
                <a:gd name="connsiteY2" fmla="*/ 4702876 h 4717864"/>
                <a:gd name="connsiteX3" fmla="*/ 15756 w 2238505"/>
                <a:gd name="connsiteY3" fmla="*/ 4362849 h 4717864"/>
                <a:gd name="connsiteX4" fmla="*/ 15756 w 2238505"/>
                <a:gd name="connsiteY4" fmla="*/ 355782 h 4717864"/>
                <a:gd name="connsiteX5" fmla="*/ 355782 w 2238505"/>
                <a:gd name="connsiteY5" fmla="*/ 15756 h 4717864"/>
                <a:gd name="connsiteX6" fmla="*/ 1892842 w 2238505"/>
                <a:gd name="connsiteY6" fmla="*/ 15756 h 4717864"/>
                <a:gd name="connsiteX7" fmla="*/ 2232868 w 2238505"/>
                <a:gd name="connsiteY7" fmla="*/ 355782 h 4717864"/>
                <a:gd name="connsiteX8" fmla="*/ 2232868 w 2238505"/>
                <a:gd name="connsiteY8" fmla="*/ 4362849 h 471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505" h="4717864">
                  <a:moveTo>
                    <a:pt x="2232868" y="4362849"/>
                  </a:moveTo>
                  <a:cubicBezTo>
                    <a:pt x="2232868" y="4549864"/>
                    <a:pt x="2079856" y="4702876"/>
                    <a:pt x="1892842" y="4702876"/>
                  </a:cubicBezTo>
                  <a:lnTo>
                    <a:pt x="355782" y="4702876"/>
                  </a:lnTo>
                  <a:cubicBezTo>
                    <a:pt x="168767" y="4702876"/>
                    <a:pt x="15756" y="4549864"/>
                    <a:pt x="15756" y="4362849"/>
                  </a:cubicBezTo>
                  <a:lnTo>
                    <a:pt x="15756" y="355782"/>
                  </a:lnTo>
                  <a:cubicBezTo>
                    <a:pt x="15756" y="168767"/>
                    <a:pt x="168767" y="15756"/>
                    <a:pt x="355782" y="15756"/>
                  </a:cubicBezTo>
                  <a:lnTo>
                    <a:pt x="1892842" y="15756"/>
                  </a:lnTo>
                  <a:cubicBezTo>
                    <a:pt x="2079856" y="15756"/>
                    <a:pt x="2232868" y="168767"/>
                    <a:pt x="2232868" y="355782"/>
                  </a:cubicBezTo>
                  <a:lnTo>
                    <a:pt x="2232868" y="4362849"/>
                  </a:lnTo>
                  <a:close/>
                </a:path>
              </a:pathLst>
            </a:custGeom>
            <a:solidFill>
              <a:srgbClr val="000000"/>
            </a:solidFill>
            <a:ln w="14123"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8FAA0345-F572-4350-82DA-E390282BA8A6}"/>
                </a:ext>
              </a:extLst>
            </p:cNvPr>
            <p:cNvSpPr/>
            <p:nvPr/>
          </p:nvSpPr>
          <p:spPr>
            <a:xfrm>
              <a:off x="4858810" y="614971"/>
              <a:ext cx="2181835" cy="4661193"/>
            </a:xfrm>
            <a:custGeom>
              <a:avLst/>
              <a:gdLst>
                <a:gd name="connsiteX0" fmla="*/ 327446 w 2181834"/>
                <a:gd name="connsiteY0" fmla="*/ 4646205 h 4661193"/>
                <a:gd name="connsiteX1" fmla="*/ 15756 w 2181834"/>
                <a:gd name="connsiteY1" fmla="*/ 4334514 h 4661193"/>
                <a:gd name="connsiteX2" fmla="*/ 15756 w 2181834"/>
                <a:gd name="connsiteY2" fmla="*/ 327446 h 4661193"/>
                <a:gd name="connsiteX3" fmla="*/ 327446 w 2181834"/>
                <a:gd name="connsiteY3" fmla="*/ 15756 h 4661193"/>
                <a:gd name="connsiteX4" fmla="*/ 1864506 w 2181834"/>
                <a:gd name="connsiteY4" fmla="*/ 15756 h 4661193"/>
                <a:gd name="connsiteX5" fmla="*/ 2176197 w 2181834"/>
                <a:gd name="connsiteY5" fmla="*/ 327446 h 4661193"/>
                <a:gd name="connsiteX6" fmla="*/ 2176197 w 2181834"/>
                <a:gd name="connsiteY6" fmla="*/ 4334514 h 4661193"/>
                <a:gd name="connsiteX7" fmla="*/ 1864506 w 2181834"/>
                <a:gd name="connsiteY7" fmla="*/ 4646205 h 4661193"/>
                <a:gd name="connsiteX8" fmla="*/ 327446 w 2181834"/>
                <a:gd name="connsiteY8" fmla="*/ 4646205 h 46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834" h="4661193">
                  <a:moveTo>
                    <a:pt x="327446" y="4646205"/>
                  </a:moveTo>
                  <a:cubicBezTo>
                    <a:pt x="155577" y="4646205"/>
                    <a:pt x="15756" y="4506383"/>
                    <a:pt x="15756" y="4334514"/>
                  </a:cubicBezTo>
                  <a:lnTo>
                    <a:pt x="15756" y="327446"/>
                  </a:lnTo>
                  <a:cubicBezTo>
                    <a:pt x="15756" y="155577"/>
                    <a:pt x="155577" y="15756"/>
                    <a:pt x="327446" y="15756"/>
                  </a:cubicBezTo>
                  <a:lnTo>
                    <a:pt x="1864506" y="15756"/>
                  </a:lnTo>
                  <a:cubicBezTo>
                    <a:pt x="2036376" y="15756"/>
                    <a:pt x="2176197" y="155577"/>
                    <a:pt x="2176197" y="327446"/>
                  </a:cubicBezTo>
                  <a:lnTo>
                    <a:pt x="2176197" y="4334514"/>
                  </a:lnTo>
                  <a:cubicBezTo>
                    <a:pt x="2176197" y="4506383"/>
                    <a:pt x="2036376" y="4646205"/>
                    <a:pt x="1864506" y="4646205"/>
                  </a:cubicBezTo>
                  <a:lnTo>
                    <a:pt x="327446" y="4646205"/>
                  </a:lnTo>
                  <a:close/>
                </a:path>
              </a:pathLst>
            </a:custGeom>
            <a:solidFill>
              <a:srgbClr val="4F5560"/>
            </a:solidFill>
            <a:ln w="14123"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4EC9EA23-A716-44A7-9495-D32711C4B051}"/>
                </a:ext>
              </a:extLst>
            </p:cNvPr>
            <p:cNvSpPr/>
            <p:nvPr/>
          </p:nvSpPr>
          <p:spPr>
            <a:xfrm>
              <a:off x="4865894" y="622055"/>
              <a:ext cx="2167667" cy="4647025"/>
            </a:xfrm>
            <a:custGeom>
              <a:avLst/>
              <a:gdLst>
                <a:gd name="connsiteX0" fmla="*/ 320362 w 2167667"/>
                <a:gd name="connsiteY0" fmla="*/ 4632037 h 4647025"/>
                <a:gd name="connsiteX1" fmla="*/ 15756 w 2167667"/>
                <a:gd name="connsiteY1" fmla="*/ 4327430 h 4647025"/>
                <a:gd name="connsiteX2" fmla="*/ 15756 w 2167667"/>
                <a:gd name="connsiteY2" fmla="*/ 320362 h 4647025"/>
                <a:gd name="connsiteX3" fmla="*/ 320362 w 2167667"/>
                <a:gd name="connsiteY3" fmla="*/ 15756 h 4647025"/>
                <a:gd name="connsiteX4" fmla="*/ 1857423 w 2167667"/>
                <a:gd name="connsiteY4" fmla="*/ 15756 h 4647025"/>
                <a:gd name="connsiteX5" fmla="*/ 2162029 w 2167667"/>
                <a:gd name="connsiteY5" fmla="*/ 320362 h 4647025"/>
                <a:gd name="connsiteX6" fmla="*/ 2162029 w 2167667"/>
                <a:gd name="connsiteY6" fmla="*/ 4327430 h 4647025"/>
                <a:gd name="connsiteX7" fmla="*/ 1857423 w 2167667"/>
                <a:gd name="connsiteY7" fmla="*/ 4632037 h 4647025"/>
                <a:gd name="connsiteX8" fmla="*/ 320362 w 2167667"/>
                <a:gd name="connsiteY8" fmla="*/ 4632037 h 464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667" h="4647025">
                  <a:moveTo>
                    <a:pt x="320362" y="4632037"/>
                  </a:moveTo>
                  <a:cubicBezTo>
                    <a:pt x="152404" y="4632037"/>
                    <a:pt x="15756" y="4495389"/>
                    <a:pt x="15756" y="4327430"/>
                  </a:cubicBezTo>
                  <a:lnTo>
                    <a:pt x="15756" y="320362"/>
                  </a:lnTo>
                  <a:cubicBezTo>
                    <a:pt x="15756" y="152404"/>
                    <a:pt x="152404" y="15756"/>
                    <a:pt x="320362" y="15756"/>
                  </a:cubicBezTo>
                  <a:lnTo>
                    <a:pt x="1857423" y="15756"/>
                  </a:lnTo>
                  <a:cubicBezTo>
                    <a:pt x="2025381" y="15756"/>
                    <a:pt x="2162029" y="152404"/>
                    <a:pt x="2162029" y="320362"/>
                  </a:cubicBezTo>
                  <a:lnTo>
                    <a:pt x="2162029" y="4327430"/>
                  </a:lnTo>
                  <a:cubicBezTo>
                    <a:pt x="2162029" y="4495389"/>
                    <a:pt x="2025381" y="4632037"/>
                    <a:pt x="1857423" y="4632037"/>
                  </a:cubicBezTo>
                  <a:lnTo>
                    <a:pt x="320362" y="4632037"/>
                  </a:lnTo>
                  <a:close/>
                </a:path>
              </a:pathLst>
            </a:custGeom>
            <a:solidFill>
              <a:srgbClr val="292B2D"/>
            </a:solidFill>
            <a:ln w="14123"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EF5F728-D418-4785-83CF-AF5E3128A97C}"/>
                </a:ext>
              </a:extLst>
            </p:cNvPr>
            <p:cNvSpPr/>
            <p:nvPr/>
          </p:nvSpPr>
          <p:spPr>
            <a:xfrm>
              <a:off x="4887145" y="643306"/>
              <a:ext cx="2125164" cy="4604522"/>
            </a:xfrm>
            <a:custGeom>
              <a:avLst/>
              <a:gdLst>
                <a:gd name="connsiteX0" fmla="*/ 299111 w 2125163"/>
                <a:gd name="connsiteY0" fmla="*/ 4589534 h 4604522"/>
                <a:gd name="connsiteX1" fmla="*/ 15756 w 2125163"/>
                <a:gd name="connsiteY1" fmla="*/ 4306178 h 4604522"/>
                <a:gd name="connsiteX2" fmla="*/ 15756 w 2125163"/>
                <a:gd name="connsiteY2" fmla="*/ 299111 h 4604522"/>
                <a:gd name="connsiteX3" fmla="*/ 299111 w 2125163"/>
                <a:gd name="connsiteY3" fmla="*/ 15756 h 4604522"/>
                <a:gd name="connsiteX4" fmla="*/ 1836171 w 2125163"/>
                <a:gd name="connsiteY4" fmla="*/ 15756 h 4604522"/>
                <a:gd name="connsiteX5" fmla="*/ 2119526 w 2125163"/>
                <a:gd name="connsiteY5" fmla="*/ 299111 h 4604522"/>
                <a:gd name="connsiteX6" fmla="*/ 2119526 w 2125163"/>
                <a:gd name="connsiteY6" fmla="*/ 4306178 h 4604522"/>
                <a:gd name="connsiteX7" fmla="*/ 1836171 w 2125163"/>
                <a:gd name="connsiteY7" fmla="*/ 4589534 h 4604522"/>
                <a:gd name="connsiteX8" fmla="*/ 299111 w 2125163"/>
                <a:gd name="connsiteY8" fmla="*/ 4589534 h 460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5163" h="4604522">
                  <a:moveTo>
                    <a:pt x="299111" y="4589534"/>
                  </a:moveTo>
                  <a:cubicBezTo>
                    <a:pt x="142869" y="4589534"/>
                    <a:pt x="15756" y="4462421"/>
                    <a:pt x="15756" y="4306178"/>
                  </a:cubicBezTo>
                  <a:lnTo>
                    <a:pt x="15756" y="299111"/>
                  </a:lnTo>
                  <a:cubicBezTo>
                    <a:pt x="15756" y="142869"/>
                    <a:pt x="142869" y="15756"/>
                    <a:pt x="299111" y="15756"/>
                  </a:cubicBezTo>
                  <a:lnTo>
                    <a:pt x="1836171" y="15756"/>
                  </a:lnTo>
                  <a:cubicBezTo>
                    <a:pt x="1992413" y="15756"/>
                    <a:pt x="2119526" y="142869"/>
                    <a:pt x="2119526" y="299111"/>
                  </a:cubicBezTo>
                  <a:lnTo>
                    <a:pt x="2119526" y="4306178"/>
                  </a:lnTo>
                  <a:cubicBezTo>
                    <a:pt x="2119526" y="4462421"/>
                    <a:pt x="1992413" y="4589534"/>
                    <a:pt x="1836171" y="4589534"/>
                  </a:cubicBezTo>
                  <a:lnTo>
                    <a:pt x="299111" y="4589534"/>
                  </a:lnTo>
                  <a:close/>
                </a:path>
              </a:pathLst>
            </a:custGeom>
            <a:solidFill>
              <a:srgbClr val="000000"/>
            </a:solidFill>
            <a:ln w="14123"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36A6FA4F-356D-4F5B-BC4D-4E8CC1D05C62}"/>
                </a:ext>
              </a:extLst>
            </p:cNvPr>
            <p:cNvSpPr/>
            <p:nvPr/>
          </p:nvSpPr>
          <p:spPr>
            <a:xfrm>
              <a:off x="5730099" y="949684"/>
              <a:ext cx="439201" cy="113342"/>
            </a:xfrm>
            <a:custGeom>
              <a:avLst/>
              <a:gdLst>
                <a:gd name="connsiteX0" fmla="*/ 432528 w 439200"/>
                <a:gd name="connsiteY0" fmla="*/ 62396 h 113342"/>
                <a:gd name="connsiteX1" fmla="*/ 385888 w 439200"/>
                <a:gd name="connsiteY1" fmla="*/ 109036 h 113342"/>
                <a:gd name="connsiteX2" fmla="*/ 62396 w 439200"/>
                <a:gd name="connsiteY2" fmla="*/ 109036 h 113342"/>
                <a:gd name="connsiteX3" fmla="*/ 15756 w 439200"/>
                <a:gd name="connsiteY3" fmla="*/ 62396 h 113342"/>
                <a:gd name="connsiteX4" fmla="*/ 62396 w 439200"/>
                <a:gd name="connsiteY4" fmla="*/ 15756 h 113342"/>
                <a:gd name="connsiteX5" fmla="*/ 385888 w 439200"/>
                <a:gd name="connsiteY5" fmla="*/ 15756 h 113342"/>
                <a:gd name="connsiteX6" fmla="*/ 432528 w 439200"/>
                <a:gd name="connsiteY6" fmla="*/ 62396 h 11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200" h="113342">
                  <a:moveTo>
                    <a:pt x="432528" y="62396"/>
                  </a:moveTo>
                  <a:cubicBezTo>
                    <a:pt x="432528" y="88153"/>
                    <a:pt x="411645" y="109036"/>
                    <a:pt x="385888" y="109036"/>
                  </a:cubicBezTo>
                  <a:lnTo>
                    <a:pt x="62396" y="109036"/>
                  </a:lnTo>
                  <a:cubicBezTo>
                    <a:pt x="36639" y="109036"/>
                    <a:pt x="15756" y="88153"/>
                    <a:pt x="15756" y="62396"/>
                  </a:cubicBezTo>
                  <a:cubicBezTo>
                    <a:pt x="15756" y="36639"/>
                    <a:pt x="36639" y="15756"/>
                    <a:pt x="62396" y="15756"/>
                  </a:cubicBezTo>
                  <a:lnTo>
                    <a:pt x="385888" y="15756"/>
                  </a:lnTo>
                  <a:cubicBezTo>
                    <a:pt x="411645" y="15756"/>
                    <a:pt x="432528" y="36639"/>
                    <a:pt x="432528" y="62396"/>
                  </a:cubicBezTo>
                  <a:close/>
                </a:path>
              </a:pathLst>
            </a:custGeom>
            <a:gradFill flip="none" rotWithShape="1">
              <a:gsLst>
                <a:gs pos="73000">
                  <a:srgbClr val="000000"/>
                </a:gs>
                <a:gs pos="63000">
                  <a:srgbClr val="969696"/>
                </a:gs>
                <a:gs pos="42000">
                  <a:srgbClr val="000000"/>
                </a:gs>
                <a:gs pos="0">
                  <a:srgbClr val="969696"/>
                </a:gs>
                <a:gs pos="100000">
                  <a:srgbClr val="000000"/>
                </a:gs>
              </a:gsLst>
              <a:lin ang="16200000" scaled="1"/>
              <a:tileRect/>
            </a:gradFill>
            <a:ln w="14123"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28483EE-BDF5-4D72-B3C4-B24960445ED3}"/>
                </a:ext>
              </a:extLst>
            </p:cNvPr>
            <p:cNvSpPr/>
            <p:nvPr/>
          </p:nvSpPr>
          <p:spPr>
            <a:xfrm>
              <a:off x="5754326" y="970341"/>
              <a:ext cx="396697" cy="70839"/>
            </a:xfrm>
            <a:custGeom>
              <a:avLst/>
              <a:gdLst>
                <a:gd name="connsiteX0" fmla="*/ 382346 w 396697"/>
                <a:gd name="connsiteY0" fmla="*/ 38778 h 70838"/>
                <a:gd name="connsiteX1" fmla="*/ 359324 w 396697"/>
                <a:gd name="connsiteY1" fmla="*/ 61801 h 70838"/>
                <a:gd name="connsiteX2" fmla="*/ 38778 w 396697"/>
                <a:gd name="connsiteY2" fmla="*/ 61801 h 70838"/>
                <a:gd name="connsiteX3" fmla="*/ 15756 w 396697"/>
                <a:gd name="connsiteY3" fmla="*/ 38778 h 70838"/>
                <a:gd name="connsiteX4" fmla="*/ 38778 w 396697"/>
                <a:gd name="connsiteY4" fmla="*/ 15756 h 70838"/>
                <a:gd name="connsiteX5" fmla="*/ 359324 w 396697"/>
                <a:gd name="connsiteY5" fmla="*/ 15756 h 70838"/>
                <a:gd name="connsiteX6" fmla="*/ 382346 w 396697"/>
                <a:gd name="connsiteY6" fmla="*/ 38778 h 7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697" h="70838">
                  <a:moveTo>
                    <a:pt x="382346" y="38778"/>
                  </a:moveTo>
                  <a:cubicBezTo>
                    <a:pt x="382346" y="51487"/>
                    <a:pt x="372032" y="61801"/>
                    <a:pt x="359324" y="61801"/>
                  </a:cubicBezTo>
                  <a:lnTo>
                    <a:pt x="38778" y="61801"/>
                  </a:lnTo>
                  <a:cubicBezTo>
                    <a:pt x="26070" y="61801"/>
                    <a:pt x="15756" y="51487"/>
                    <a:pt x="15756" y="38778"/>
                  </a:cubicBezTo>
                  <a:cubicBezTo>
                    <a:pt x="15756" y="26070"/>
                    <a:pt x="26070" y="15756"/>
                    <a:pt x="38778" y="15756"/>
                  </a:cubicBezTo>
                  <a:lnTo>
                    <a:pt x="359324" y="15756"/>
                  </a:lnTo>
                  <a:cubicBezTo>
                    <a:pt x="372046" y="15756"/>
                    <a:pt x="382346" y="26070"/>
                    <a:pt x="382346" y="38778"/>
                  </a:cubicBezTo>
                  <a:close/>
                </a:path>
              </a:pathLst>
            </a:custGeom>
            <a:solidFill>
              <a:srgbClr val="0F0F10"/>
            </a:solidFill>
            <a:ln w="1412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EE79B9B5-097C-4412-BBE9-ADB92972FD62}"/>
                </a:ext>
              </a:extLst>
            </p:cNvPr>
            <p:cNvSpPr/>
            <p:nvPr/>
          </p:nvSpPr>
          <p:spPr>
            <a:xfrm>
              <a:off x="5754751" y="970341"/>
              <a:ext cx="396697" cy="70839"/>
            </a:xfrm>
            <a:custGeom>
              <a:avLst/>
              <a:gdLst>
                <a:gd name="connsiteX0" fmla="*/ 372415 w 396697"/>
                <a:gd name="connsiteY0" fmla="*/ 46160 h 70838"/>
                <a:gd name="connsiteX1" fmla="*/ 378507 w 396697"/>
                <a:gd name="connsiteY1" fmla="*/ 40067 h 70838"/>
                <a:gd name="connsiteX2" fmla="*/ 381496 w 396697"/>
                <a:gd name="connsiteY2" fmla="*/ 43057 h 70838"/>
                <a:gd name="connsiteX3" fmla="*/ 381680 w 396697"/>
                <a:gd name="connsiteY3" fmla="*/ 41257 h 70838"/>
                <a:gd name="connsiteX4" fmla="*/ 379499 w 396697"/>
                <a:gd name="connsiteY4" fmla="*/ 39076 h 70838"/>
                <a:gd name="connsiteX5" fmla="*/ 381737 w 396697"/>
                <a:gd name="connsiteY5" fmla="*/ 36837 h 70838"/>
                <a:gd name="connsiteX6" fmla="*/ 381553 w 396697"/>
                <a:gd name="connsiteY6" fmla="*/ 35038 h 70838"/>
                <a:gd name="connsiteX7" fmla="*/ 378507 w 396697"/>
                <a:gd name="connsiteY7" fmla="*/ 38084 h 70838"/>
                <a:gd name="connsiteX8" fmla="*/ 372415 w 396697"/>
                <a:gd name="connsiteY8" fmla="*/ 31992 h 70838"/>
                <a:gd name="connsiteX9" fmla="*/ 378181 w 396697"/>
                <a:gd name="connsiteY9" fmla="*/ 26225 h 70838"/>
                <a:gd name="connsiteX10" fmla="*/ 377331 w 396697"/>
                <a:gd name="connsiteY10" fmla="*/ 25078 h 70838"/>
                <a:gd name="connsiteX11" fmla="*/ 371423 w 396697"/>
                <a:gd name="connsiteY11" fmla="*/ 30986 h 70838"/>
                <a:gd name="connsiteX12" fmla="*/ 365331 w 396697"/>
                <a:gd name="connsiteY12" fmla="*/ 24894 h 70838"/>
                <a:gd name="connsiteX13" fmla="*/ 370984 w 396697"/>
                <a:gd name="connsiteY13" fmla="*/ 19241 h 70838"/>
                <a:gd name="connsiteX14" fmla="*/ 369695 w 396697"/>
                <a:gd name="connsiteY14" fmla="*/ 18547 h 70838"/>
                <a:gd name="connsiteX15" fmla="*/ 364339 w 396697"/>
                <a:gd name="connsiteY15" fmla="*/ 23902 h 70838"/>
                <a:gd name="connsiteX16" fmla="*/ 358247 w 396697"/>
                <a:gd name="connsiteY16" fmla="*/ 17810 h 70838"/>
                <a:gd name="connsiteX17" fmla="*/ 360174 w 396697"/>
                <a:gd name="connsiteY17" fmla="*/ 15883 h 70838"/>
                <a:gd name="connsiteX18" fmla="*/ 358913 w 396697"/>
                <a:gd name="connsiteY18" fmla="*/ 15756 h 70838"/>
                <a:gd name="connsiteX19" fmla="*/ 358318 w 396697"/>
                <a:gd name="connsiteY19" fmla="*/ 15756 h 70838"/>
                <a:gd name="connsiteX20" fmla="*/ 357255 w 396697"/>
                <a:gd name="connsiteY20" fmla="*/ 16818 h 70838"/>
                <a:gd name="connsiteX21" fmla="*/ 356193 w 396697"/>
                <a:gd name="connsiteY21" fmla="*/ 15756 h 70838"/>
                <a:gd name="connsiteX22" fmla="*/ 354181 w 396697"/>
                <a:gd name="connsiteY22" fmla="*/ 15756 h 70838"/>
                <a:gd name="connsiteX23" fmla="*/ 356249 w 396697"/>
                <a:gd name="connsiteY23" fmla="*/ 17824 h 70838"/>
                <a:gd name="connsiteX24" fmla="*/ 350157 w 396697"/>
                <a:gd name="connsiteY24" fmla="*/ 23916 h 70838"/>
                <a:gd name="connsiteX25" fmla="*/ 344065 w 396697"/>
                <a:gd name="connsiteY25" fmla="*/ 17824 h 70838"/>
                <a:gd name="connsiteX26" fmla="*/ 346134 w 396697"/>
                <a:gd name="connsiteY26" fmla="*/ 15756 h 70838"/>
                <a:gd name="connsiteX27" fmla="*/ 344136 w 396697"/>
                <a:gd name="connsiteY27" fmla="*/ 15756 h 70838"/>
                <a:gd name="connsiteX28" fmla="*/ 343073 w 396697"/>
                <a:gd name="connsiteY28" fmla="*/ 16818 h 70838"/>
                <a:gd name="connsiteX29" fmla="*/ 342011 w 396697"/>
                <a:gd name="connsiteY29" fmla="*/ 15756 h 70838"/>
                <a:gd name="connsiteX30" fmla="*/ 340013 w 396697"/>
                <a:gd name="connsiteY30" fmla="*/ 15756 h 70838"/>
                <a:gd name="connsiteX31" fmla="*/ 342082 w 396697"/>
                <a:gd name="connsiteY31" fmla="*/ 17824 h 70838"/>
                <a:gd name="connsiteX32" fmla="*/ 335989 w 396697"/>
                <a:gd name="connsiteY32" fmla="*/ 23916 h 70838"/>
                <a:gd name="connsiteX33" fmla="*/ 329897 w 396697"/>
                <a:gd name="connsiteY33" fmla="*/ 17824 h 70838"/>
                <a:gd name="connsiteX34" fmla="*/ 331966 w 396697"/>
                <a:gd name="connsiteY34" fmla="*/ 15756 h 70838"/>
                <a:gd name="connsiteX35" fmla="*/ 329968 w 396697"/>
                <a:gd name="connsiteY35" fmla="*/ 15756 h 70838"/>
                <a:gd name="connsiteX36" fmla="*/ 328906 w 396697"/>
                <a:gd name="connsiteY36" fmla="*/ 16818 h 70838"/>
                <a:gd name="connsiteX37" fmla="*/ 327843 w 396697"/>
                <a:gd name="connsiteY37" fmla="*/ 15756 h 70838"/>
                <a:gd name="connsiteX38" fmla="*/ 325845 w 396697"/>
                <a:gd name="connsiteY38" fmla="*/ 15756 h 70838"/>
                <a:gd name="connsiteX39" fmla="*/ 327914 w 396697"/>
                <a:gd name="connsiteY39" fmla="*/ 17824 h 70838"/>
                <a:gd name="connsiteX40" fmla="*/ 321822 w 396697"/>
                <a:gd name="connsiteY40" fmla="*/ 23916 h 70838"/>
                <a:gd name="connsiteX41" fmla="*/ 315730 w 396697"/>
                <a:gd name="connsiteY41" fmla="*/ 17824 h 70838"/>
                <a:gd name="connsiteX42" fmla="*/ 317798 w 396697"/>
                <a:gd name="connsiteY42" fmla="*/ 15756 h 70838"/>
                <a:gd name="connsiteX43" fmla="*/ 315800 w 396697"/>
                <a:gd name="connsiteY43" fmla="*/ 15756 h 70838"/>
                <a:gd name="connsiteX44" fmla="*/ 314738 w 396697"/>
                <a:gd name="connsiteY44" fmla="*/ 16818 h 70838"/>
                <a:gd name="connsiteX45" fmla="*/ 313675 w 396697"/>
                <a:gd name="connsiteY45" fmla="*/ 15756 h 70838"/>
                <a:gd name="connsiteX46" fmla="*/ 311678 w 396697"/>
                <a:gd name="connsiteY46" fmla="*/ 15756 h 70838"/>
                <a:gd name="connsiteX47" fmla="*/ 313746 w 396697"/>
                <a:gd name="connsiteY47" fmla="*/ 17824 h 70838"/>
                <a:gd name="connsiteX48" fmla="*/ 307654 w 396697"/>
                <a:gd name="connsiteY48" fmla="*/ 23916 h 70838"/>
                <a:gd name="connsiteX49" fmla="*/ 301562 w 396697"/>
                <a:gd name="connsiteY49" fmla="*/ 17824 h 70838"/>
                <a:gd name="connsiteX50" fmla="*/ 303630 w 396697"/>
                <a:gd name="connsiteY50" fmla="*/ 15756 h 70838"/>
                <a:gd name="connsiteX51" fmla="*/ 301633 w 396697"/>
                <a:gd name="connsiteY51" fmla="*/ 15756 h 70838"/>
                <a:gd name="connsiteX52" fmla="*/ 300570 w 396697"/>
                <a:gd name="connsiteY52" fmla="*/ 16818 h 70838"/>
                <a:gd name="connsiteX53" fmla="*/ 299507 w 396697"/>
                <a:gd name="connsiteY53" fmla="*/ 15756 h 70838"/>
                <a:gd name="connsiteX54" fmla="*/ 297510 w 396697"/>
                <a:gd name="connsiteY54" fmla="*/ 15756 h 70838"/>
                <a:gd name="connsiteX55" fmla="*/ 299578 w 396697"/>
                <a:gd name="connsiteY55" fmla="*/ 17824 h 70838"/>
                <a:gd name="connsiteX56" fmla="*/ 293486 w 396697"/>
                <a:gd name="connsiteY56" fmla="*/ 23916 h 70838"/>
                <a:gd name="connsiteX57" fmla="*/ 287394 w 396697"/>
                <a:gd name="connsiteY57" fmla="*/ 17824 h 70838"/>
                <a:gd name="connsiteX58" fmla="*/ 289462 w 396697"/>
                <a:gd name="connsiteY58" fmla="*/ 15756 h 70838"/>
                <a:gd name="connsiteX59" fmla="*/ 287465 w 396697"/>
                <a:gd name="connsiteY59" fmla="*/ 15756 h 70838"/>
                <a:gd name="connsiteX60" fmla="*/ 286402 w 396697"/>
                <a:gd name="connsiteY60" fmla="*/ 16818 h 70838"/>
                <a:gd name="connsiteX61" fmla="*/ 285340 w 396697"/>
                <a:gd name="connsiteY61" fmla="*/ 15756 h 70838"/>
                <a:gd name="connsiteX62" fmla="*/ 283342 w 396697"/>
                <a:gd name="connsiteY62" fmla="*/ 15756 h 70838"/>
                <a:gd name="connsiteX63" fmla="*/ 285411 w 396697"/>
                <a:gd name="connsiteY63" fmla="*/ 17824 h 70838"/>
                <a:gd name="connsiteX64" fmla="*/ 279318 w 396697"/>
                <a:gd name="connsiteY64" fmla="*/ 23916 h 70838"/>
                <a:gd name="connsiteX65" fmla="*/ 273226 w 396697"/>
                <a:gd name="connsiteY65" fmla="*/ 17824 h 70838"/>
                <a:gd name="connsiteX66" fmla="*/ 275295 w 396697"/>
                <a:gd name="connsiteY66" fmla="*/ 15756 h 70838"/>
                <a:gd name="connsiteX67" fmla="*/ 273297 w 396697"/>
                <a:gd name="connsiteY67" fmla="*/ 15756 h 70838"/>
                <a:gd name="connsiteX68" fmla="*/ 272235 w 396697"/>
                <a:gd name="connsiteY68" fmla="*/ 16818 h 70838"/>
                <a:gd name="connsiteX69" fmla="*/ 271172 w 396697"/>
                <a:gd name="connsiteY69" fmla="*/ 15756 h 70838"/>
                <a:gd name="connsiteX70" fmla="*/ 269174 w 396697"/>
                <a:gd name="connsiteY70" fmla="*/ 15756 h 70838"/>
                <a:gd name="connsiteX71" fmla="*/ 271243 w 396697"/>
                <a:gd name="connsiteY71" fmla="*/ 17824 h 70838"/>
                <a:gd name="connsiteX72" fmla="*/ 265151 w 396697"/>
                <a:gd name="connsiteY72" fmla="*/ 23916 h 70838"/>
                <a:gd name="connsiteX73" fmla="*/ 259059 w 396697"/>
                <a:gd name="connsiteY73" fmla="*/ 17824 h 70838"/>
                <a:gd name="connsiteX74" fmla="*/ 261127 w 396697"/>
                <a:gd name="connsiteY74" fmla="*/ 15756 h 70838"/>
                <a:gd name="connsiteX75" fmla="*/ 259129 w 396697"/>
                <a:gd name="connsiteY75" fmla="*/ 15756 h 70838"/>
                <a:gd name="connsiteX76" fmla="*/ 258067 w 396697"/>
                <a:gd name="connsiteY76" fmla="*/ 16818 h 70838"/>
                <a:gd name="connsiteX77" fmla="*/ 257004 w 396697"/>
                <a:gd name="connsiteY77" fmla="*/ 15756 h 70838"/>
                <a:gd name="connsiteX78" fmla="*/ 255006 w 396697"/>
                <a:gd name="connsiteY78" fmla="*/ 15756 h 70838"/>
                <a:gd name="connsiteX79" fmla="*/ 257075 w 396697"/>
                <a:gd name="connsiteY79" fmla="*/ 17824 h 70838"/>
                <a:gd name="connsiteX80" fmla="*/ 250983 w 396697"/>
                <a:gd name="connsiteY80" fmla="*/ 23916 h 70838"/>
                <a:gd name="connsiteX81" fmla="*/ 244891 w 396697"/>
                <a:gd name="connsiteY81" fmla="*/ 17824 h 70838"/>
                <a:gd name="connsiteX82" fmla="*/ 246959 w 396697"/>
                <a:gd name="connsiteY82" fmla="*/ 15756 h 70838"/>
                <a:gd name="connsiteX83" fmla="*/ 244962 w 396697"/>
                <a:gd name="connsiteY83" fmla="*/ 15756 h 70838"/>
                <a:gd name="connsiteX84" fmla="*/ 243899 w 396697"/>
                <a:gd name="connsiteY84" fmla="*/ 16818 h 70838"/>
                <a:gd name="connsiteX85" fmla="*/ 242836 w 396697"/>
                <a:gd name="connsiteY85" fmla="*/ 15756 h 70838"/>
                <a:gd name="connsiteX86" fmla="*/ 240839 w 396697"/>
                <a:gd name="connsiteY86" fmla="*/ 15756 h 70838"/>
                <a:gd name="connsiteX87" fmla="*/ 242907 w 396697"/>
                <a:gd name="connsiteY87" fmla="*/ 17824 h 70838"/>
                <a:gd name="connsiteX88" fmla="*/ 236815 w 396697"/>
                <a:gd name="connsiteY88" fmla="*/ 23916 h 70838"/>
                <a:gd name="connsiteX89" fmla="*/ 230723 w 396697"/>
                <a:gd name="connsiteY89" fmla="*/ 17824 h 70838"/>
                <a:gd name="connsiteX90" fmla="*/ 232791 w 396697"/>
                <a:gd name="connsiteY90" fmla="*/ 15756 h 70838"/>
                <a:gd name="connsiteX91" fmla="*/ 230794 w 396697"/>
                <a:gd name="connsiteY91" fmla="*/ 15756 h 70838"/>
                <a:gd name="connsiteX92" fmla="*/ 229731 w 396697"/>
                <a:gd name="connsiteY92" fmla="*/ 16818 h 70838"/>
                <a:gd name="connsiteX93" fmla="*/ 228669 w 396697"/>
                <a:gd name="connsiteY93" fmla="*/ 15756 h 70838"/>
                <a:gd name="connsiteX94" fmla="*/ 226671 w 396697"/>
                <a:gd name="connsiteY94" fmla="*/ 15756 h 70838"/>
                <a:gd name="connsiteX95" fmla="*/ 228740 w 396697"/>
                <a:gd name="connsiteY95" fmla="*/ 17824 h 70838"/>
                <a:gd name="connsiteX96" fmla="*/ 222647 w 396697"/>
                <a:gd name="connsiteY96" fmla="*/ 23916 h 70838"/>
                <a:gd name="connsiteX97" fmla="*/ 216555 w 396697"/>
                <a:gd name="connsiteY97" fmla="*/ 17824 h 70838"/>
                <a:gd name="connsiteX98" fmla="*/ 218624 w 396697"/>
                <a:gd name="connsiteY98" fmla="*/ 15756 h 70838"/>
                <a:gd name="connsiteX99" fmla="*/ 216626 w 396697"/>
                <a:gd name="connsiteY99" fmla="*/ 15756 h 70838"/>
                <a:gd name="connsiteX100" fmla="*/ 215563 w 396697"/>
                <a:gd name="connsiteY100" fmla="*/ 16818 h 70838"/>
                <a:gd name="connsiteX101" fmla="*/ 214501 w 396697"/>
                <a:gd name="connsiteY101" fmla="*/ 15756 h 70838"/>
                <a:gd name="connsiteX102" fmla="*/ 212503 w 396697"/>
                <a:gd name="connsiteY102" fmla="*/ 15756 h 70838"/>
                <a:gd name="connsiteX103" fmla="*/ 214572 w 396697"/>
                <a:gd name="connsiteY103" fmla="*/ 17824 h 70838"/>
                <a:gd name="connsiteX104" fmla="*/ 208480 w 396697"/>
                <a:gd name="connsiteY104" fmla="*/ 23916 h 70838"/>
                <a:gd name="connsiteX105" fmla="*/ 202387 w 396697"/>
                <a:gd name="connsiteY105" fmla="*/ 17824 h 70838"/>
                <a:gd name="connsiteX106" fmla="*/ 204456 w 396697"/>
                <a:gd name="connsiteY106" fmla="*/ 15756 h 70838"/>
                <a:gd name="connsiteX107" fmla="*/ 202458 w 396697"/>
                <a:gd name="connsiteY107" fmla="*/ 15756 h 70838"/>
                <a:gd name="connsiteX108" fmla="*/ 201396 w 396697"/>
                <a:gd name="connsiteY108" fmla="*/ 16818 h 70838"/>
                <a:gd name="connsiteX109" fmla="*/ 200333 w 396697"/>
                <a:gd name="connsiteY109" fmla="*/ 15756 h 70838"/>
                <a:gd name="connsiteX110" fmla="*/ 198335 w 396697"/>
                <a:gd name="connsiteY110" fmla="*/ 15756 h 70838"/>
                <a:gd name="connsiteX111" fmla="*/ 200404 w 396697"/>
                <a:gd name="connsiteY111" fmla="*/ 17824 h 70838"/>
                <a:gd name="connsiteX112" fmla="*/ 194312 w 396697"/>
                <a:gd name="connsiteY112" fmla="*/ 23916 h 70838"/>
                <a:gd name="connsiteX113" fmla="*/ 188220 w 396697"/>
                <a:gd name="connsiteY113" fmla="*/ 17824 h 70838"/>
                <a:gd name="connsiteX114" fmla="*/ 190288 w 396697"/>
                <a:gd name="connsiteY114" fmla="*/ 15756 h 70838"/>
                <a:gd name="connsiteX115" fmla="*/ 188291 w 396697"/>
                <a:gd name="connsiteY115" fmla="*/ 15756 h 70838"/>
                <a:gd name="connsiteX116" fmla="*/ 187228 w 396697"/>
                <a:gd name="connsiteY116" fmla="*/ 16818 h 70838"/>
                <a:gd name="connsiteX117" fmla="*/ 186165 w 396697"/>
                <a:gd name="connsiteY117" fmla="*/ 15756 h 70838"/>
                <a:gd name="connsiteX118" fmla="*/ 184168 w 396697"/>
                <a:gd name="connsiteY118" fmla="*/ 15756 h 70838"/>
                <a:gd name="connsiteX119" fmla="*/ 186236 w 396697"/>
                <a:gd name="connsiteY119" fmla="*/ 17824 h 70838"/>
                <a:gd name="connsiteX120" fmla="*/ 180144 w 396697"/>
                <a:gd name="connsiteY120" fmla="*/ 23916 h 70838"/>
                <a:gd name="connsiteX121" fmla="*/ 174052 w 396697"/>
                <a:gd name="connsiteY121" fmla="*/ 17824 h 70838"/>
                <a:gd name="connsiteX122" fmla="*/ 176120 w 396697"/>
                <a:gd name="connsiteY122" fmla="*/ 15756 h 70838"/>
                <a:gd name="connsiteX123" fmla="*/ 174123 w 396697"/>
                <a:gd name="connsiteY123" fmla="*/ 15756 h 70838"/>
                <a:gd name="connsiteX124" fmla="*/ 173060 w 396697"/>
                <a:gd name="connsiteY124" fmla="*/ 16818 h 70838"/>
                <a:gd name="connsiteX125" fmla="*/ 171998 w 396697"/>
                <a:gd name="connsiteY125" fmla="*/ 15756 h 70838"/>
                <a:gd name="connsiteX126" fmla="*/ 170000 w 396697"/>
                <a:gd name="connsiteY126" fmla="*/ 15756 h 70838"/>
                <a:gd name="connsiteX127" fmla="*/ 172068 w 396697"/>
                <a:gd name="connsiteY127" fmla="*/ 17824 h 70838"/>
                <a:gd name="connsiteX128" fmla="*/ 165976 w 396697"/>
                <a:gd name="connsiteY128" fmla="*/ 23916 h 70838"/>
                <a:gd name="connsiteX129" fmla="*/ 159884 w 396697"/>
                <a:gd name="connsiteY129" fmla="*/ 17824 h 70838"/>
                <a:gd name="connsiteX130" fmla="*/ 161953 w 396697"/>
                <a:gd name="connsiteY130" fmla="*/ 15756 h 70838"/>
                <a:gd name="connsiteX131" fmla="*/ 159955 w 396697"/>
                <a:gd name="connsiteY131" fmla="*/ 15756 h 70838"/>
                <a:gd name="connsiteX132" fmla="*/ 158892 w 396697"/>
                <a:gd name="connsiteY132" fmla="*/ 16818 h 70838"/>
                <a:gd name="connsiteX133" fmla="*/ 157830 w 396697"/>
                <a:gd name="connsiteY133" fmla="*/ 15756 h 70838"/>
                <a:gd name="connsiteX134" fmla="*/ 155832 w 396697"/>
                <a:gd name="connsiteY134" fmla="*/ 15756 h 70838"/>
                <a:gd name="connsiteX135" fmla="*/ 157901 w 396697"/>
                <a:gd name="connsiteY135" fmla="*/ 17824 h 70838"/>
                <a:gd name="connsiteX136" fmla="*/ 151809 w 396697"/>
                <a:gd name="connsiteY136" fmla="*/ 23916 h 70838"/>
                <a:gd name="connsiteX137" fmla="*/ 145716 w 396697"/>
                <a:gd name="connsiteY137" fmla="*/ 17824 h 70838"/>
                <a:gd name="connsiteX138" fmla="*/ 147785 w 396697"/>
                <a:gd name="connsiteY138" fmla="*/ 15756 h 70838"/>
                <a:gd name="connsiteX139" fmla="*/ 145787 w 396697"/>
                <a:gd name="connsiteY139" fmla="*/ 15756 h 70838"/>
                <a:gd name="connsiteX140" fmla="*/ 144725 w 396697"/>
                <a:gd name="connsiteY140" fmla="*/ 16818 h 70838"/>
                <a:gd name="connsiteX141" fmla="*/ 143662 w 396697"/>
                <a:gd name="connsiteY141" fmla="*/ 15756 h 70838"/>
                <a:gd name="connsiteX142" fmla="*/ 141664 w 396697"/>
                <a:gd name="connsiteY142" fmla="*/ 15756 h 70838"/>
                <a:gd name="connsiteX143" fmla="*/ 143733 w 396697"/>
                <a:gd name="connsiteY143" fmla="*/ 17824 h 70838"/>
                <a:gd name="connsiteX144" fmla="*/ 137641 w 396697"/>
                <a:gd name="connsiteY144" fmla="*/ 23916 h 70838"/>
                <a:gd name="connsiteX145" fmla="*/ 131549 w 396697"/>
                <a:gd name="connsiteY145" fmla="*/ 17824 h 70838"/>
                <a:gd name="connsiteX146" fmla="*/ 133617 w 396697"/>
                <a:gd name="connsiteY146" fmla="*/ 15756 h 70838"/>
                <a:gd name="connsiteX147" fmla="*/ 131619 w 396697"/>
                <a:gd name="connsiteY147" fmla="*/ 15756 h 70838"/>
                <a:gd name="connsiteX148" fmla="*/ 130557 w 396697"/>
                <a:gd name="connsiteY148" fmla="*/ 16818 h 70838"/>
                <a:gd name="connsiteX149" fmla="*/ 129494 w 396697"/>
                <a:gd name="connsiteY149" fmla="*/ 15756 h 70838"/>
                <a:gd name="connsiteX150" fmla="*/ 127497 w 396697"/>
                <a:gd name="connsiteY150" fmla="*/ 15756 h 70838"/>
                <a:gd name="connsiteX151" fmla="*/ 129565 w 396697"/>
                <a:gd name="connsiteY151" fmla="*/ 17824 h 70838"/>
                <a:gd name="connsiteX152" fmla="*/ 123473 w 396697"/>
                <a:gd name="connsiteY152" fmla="*/ 23916 h 70838"/>
                <a:gd name="connsiteX153" fmla="*/ 117381 w 396697"/>
                <a:gd name="connsiteY153" fmla="*/ 17824 h 70838"/>
                <a:gd name="connsiteX154" fmla="*/ 119449 w 396697"/>
                <a:gd name="connsiteY154" fmla="*/ 15756 h 70838"/>
                <a:gd name="connsiteX155" fmla="*/ 117452 w 396697"/>
                <a:gd name="connsiteY155" fmla="*/ 15756 h 70838"/>
                <a:gd name="connsiteX156" fmla="*/ 116389 w 396697"/>
                <a:gd name="connsiteY156" fmla="*/ 16818 h 70838"/>
                <a:gd name="connsiteX157" fmla="*/ 115327 w 396697"/>
                <a:gd name="connsiteY157" fmla="*/ 15756 h 70838"/>
                <a:gd name="connsiteX158" fmla="*/ 113329 w 396697"/>
                <a:gd name="connsiteY158" fmla="*/ 15756 h 70838"/>
                <a:gd name="connsiteX159" fmla="*/ 115397 w 396697"/>
                <a:gd name="connsiteY159" fmla="*/ 17824 h 70838"/>
                <a:gd name="connsiteX160" fmla="*/ 109305 w 396697"/>
                <a:gd name="connsiteY160" fmla="*/ 23916 h 70838"/>
                <a:gd name="connsiteX161" fmla="*/ 103213 w 396697"/>
                <a:gd name="connsiteY161" fmla="*/ 17824 h 70838"/>
                <a:gd name="connsiteX162" fmla="*/ 105282 w 396697"/>
                <a:gd name="connsiteY162" fmla="*/ 15756 h 70838"/>
                <a:gd name="connsiteX163" fmla="*/ 103284 w 396697"/>
                <a:gd name="connsiteY163" fmla="*/ 15756 h 70838"/>
                <a:gd name="connsiteX164" fmla="*/ 102221 w 396697"/>
                <a:gd name="connsiteY164" fmla="*/ 16818 h 70838"/>
                <a:gd name="connsiteX165" fmla="*/ 101159 w 396697"/>
                <a:gd name="connsiteY165" fmla="*/ 15756 h 70838"/>
                <a:gd name="connsiteX166" fmla="*/ 99161 w 396697"/>
                <a:gd name="connsiteY166" fmla="*/ 15756 h 70838"/>
                <a:gd name="connsiteX167" fmla="*/ 101230 w 396697"/>
                <a:gd name="connsiteY167" fmla="*/ 17824 h 70838"/>
                <a:gd name="connsiteX168" fmla="*/ 95138 w 396697"/>
                <a:gd name="connsiteY168" fmla="*/ 23916 h 70838"/>
                <a:gd name="connsiteX169" fmla="*/ 89045 w 396697"/>
                <a:gd name="connsiteY169" fmla="*/ 17824 h 70838"/>
                <a:gd name="connsiteX170" fmla="*/ 91114 w 396697"/>
                <a:gd name="connsiteY170" fmla="*/ 15756 h 70838"/>
                <a:gd name="connsiteX171" fmla="*/ 89116 w 396697"/>
                <a:gd name="connsiteY171" fmla="*/ 15756 h 70838"/>
                <a:gd name="connsiteX172" fmla="*/ 88054 w 396697"/>
                <a:gd name="connsiteY172" fmla="*/ 16818 h 70838"/>
                <a:gd name="connsiteX173" fmla="*/ 86991 w 396697"/>
                <a:gd name="connsiteY173" fmla="*/ 15756 h 70838"/>
                <a:gd name="connsiteX174" fmla="*/ 84993 w 396697"/>
                <a:gd name="connsiteY174" fmla="*/ 15756 h 70838"/>
                <a:gd name="connsiteX175" fmla="*/ 87062 w 396697"/>
                <a:gd name="connsiteY175" fmla="*/ 17824 h 70838"/>
                <a:gd name="connsiteX176" fmla="*/ 80970 w 396697"/>
                <a:gd name="connsiteY176" fmla="*/ 23916 h 70838"/>
                <a:gd name="connsiteX177" fmla="*/ 74878 w 396697"/>
                <a:gd name="connsiteY177" fmla="*/ 17824 h 70838"/>
                <a:gd name="connsiteX178" fmla="*/ 76946 w 396697"/>
                <a:gd name="connsiteY178" fmla="*/ 15756 h 70838"/>
                <a:gd name="connsiteX179" fmla="*/ 74948 w 396697"/>
                <a:gd name="connsiteY179" fmla="*/ 15756 h 70838"/>
                <a:gd name="connsiteX180" fmla="*/ 73886 w 396697"/>
                <a:gd name="connsiteY180" fmla="*/ 16818 h 70838"/>
                <a:gd name="connsiteX181" fmla="*/ 72823 w 396697"/>
                <a:gd name="connsiteY181" fmla="*/ 15756 h 70838"/>
                <a:gd name="connsiteX182" fmla="*/ 70826 w 396697"/>
                <a:gd name="connsiteY182" fmla="*/ 15756 h 70838"/>
                <a:gd name="connsiteX183" fmla="*/ 72894 w 396697"/>
                <a:gd name="connsiteY183" fmla="*/ 17824 h 70838"/>
                <a:gd name="connsiteX184" fmla="*/ 66802 w 396697"/>
                <a:gd name="connsiteY184" fmla="*/ 23916 h 70838"/>
                <a:gd name="connsiteX185" fmla="*/ 60710 w 396697"/>
                <a:gd name="connsiteY185" fmla="*/ 17824 h 70838"/>
                <a:gd name="connsiteX186" fmla="*/ 62778 w 396697"/>
                <a:gd name="connsiteY186" fmla="*/ 15756 h 70838"/>
                <a:gd name="connsiteX187" fmla="*/ 60781 w 396697"/>
                <a:gd name="connsiteY187" fmla="*/ 15756 h 70838"/>
                <a:gd name="connsiteX188" fmla="*/ 59718 w 396697"/>
                <a:gd name="connsiteY188" fmla="*/ 16818 h 70838"/>
                <a:gd name="connsiteX189" fmla="*/ 58655 w 396697"/>
                <a:gd name="connsiteY189" fmla="*/ 15756 h 70838"/>
                <a:gd name="connsiteX190" fmla="*/ 56658 w 396697"/>
                <a:gd name="connsiteY190" fmla="*/ 15756 h 70838"/>
                <a:gd name="connsiteX191" fmla="*/ 58726 w 396697"/>
                <a:gd name="connsiteY191" fmla="*/ 17824 h 70838"/>
                <a:gd name="connsiteX192" fmla="*/ 52634 w 396697"/>
                <a:gd name="connsiteY192" fmla="*/ 23916 h 70838"/>
                <a:gd name="connsiteX193" fmla="*/ 46542 w 396697"/>
                <a:gd name="connsiteY193" fmla="*/ 17824 h 70838"/>
                <a:gd name="connsiteX194" fmla="*/ 48611 w 396697"/>
                <a:gd name="connsiteY194" fmla="*/ 15756 h 70838"/>
                <a:gd name="connsiteX195" fmla="*/ 46613 w 396697"/>
                <a:gd name="connsiteY195" fmla="*/ 15756 h 70838"/>
                <a:gd name="connsiteX196" fmla="*/ 45550 w 396697"/>
                <a:gd name="connsiteY196" fmla="*/ 16818 h 70838"/>
                <a:gd name="connsiteX197" fmla="*/ 44488 w 396697"/>
                <a:gd name="connsiteY197" fmla="*/ 15756 h 70838"/>
                <a:gd name="connsiteX198" fmla="*/ 42490 w 396697"/>
                <a:gd name="connsiteY198" fmla="*/ 15756 h 70838"/>
                <a:gd name="connsiteX199" fmla="*/ 44559 w 396697"/>
                <a:gd name="connsiteY199" fmla="*/ 17824 h 70838"/>
                <a:gd name="connsiteX200" fmla="*/ 38467 w 396697"/>
                <a:gd name="connsiteY200" fmla="*/ 23916 h 70838"/>
                <a:gd name="connsiteX201" fmla="*/ 32374 w 396697"/>
                <a:gd name="connsiteY201" fmla="*/ 17824 h 70838"/>
                <a:gd name="connsiteX202" fmla="*/ 34004 w 396697"/>
                <a:gd name="connsiteY202" fmla="*/ 16195 h 70838"/>
                <a:gd name="connsiteX203" fmla="*/ 29952 w 396697"/>
                <a:gd name="connsiteY203" fmla="*/ 17385 h 70838"/>
                <a:gd name="connsiteX204" fmla="*/ 30377 w 396697"/>
                <a:gd name="connsiteY204" fmla="*/ 17810 h 70838"/>
                <a:gd name="connsiteX205" fmla="*/ 24284 w 396697"/>
                <a:gd name="connsiteY205" fmla="*/ 23902 h 70838"/>
                <a:gd name="connsiteX206" fmla="*/ 22514 w 396697"/>
                <a:gd name="connsiteY206" fmla="*/ 22131 h 70838"/>
                <a:gd name="connsiteX207" fmla="*/ 21536 w 396697"/>
                <a:gd name="connsiteY207" fmla="*/ 23151 h 70838"/>
                <a:gd name="connsiteX208" fmla="*/ 23293 w 396697"/>
                <a:gd name="connsiteY208" fmla="*/ 24908 h 70838"/>
                <a:gd name="connsiteX209" fmla="*/ 17201 w 396697"/>
                <a:gd name="connsiteY209" fmla="*/ 31000 h 70838"/>
                <a:gd name="connsiteX210" fmla="*/ 16875 w 396697"/>
                <a:gd name="connsiteY210" fmla="*/ 30674 h 70838"/>
                <a:gd name="connsiteX211" fmla="*/ 15756 w 396697"/>
                <a:gd name="connsiteY211" fmla="*/ 34443 h 70838"/>
                <a:gd name="connsiteX212" fmla="*/ 17201 w 396697"/>
                <a:gd name="connsiteY212" fmla="*/ 32998 h 70838"/>
                <a:gd name="connsiteX213" fmla="*/ 23293 w 396697"/>
                <a:gd name="connsiteY213" fmla="*/ 39090 h 70838"/>
                <a:gd name="connsiteX214" fmla="*/ 17201 w 396697"/>
                <a:gd name="connsiteY214" fmla="*/ 45182 h 70838"/>
                <a:gd name="connsiteX215" fmla="*/ 15940 w 396697"/>
                <a:gd name="connsiteY215" fmla="*/ 43921 h 70838"/>
                <a:gd name="connsiteX216" fmla="*/ 17017 w 396697"/>
                <a:gd name="connsiteY216" fmla="*/ 47378 h 70838"/>
                <a:gd name="connsiteX217" fmla="*/ 17215 w 396697"/>
                <a:gd name="connsiteY217" fmla="*/ 47180 h 70838"/>
                <a:gd name="connsiteX218" fmla="*/ 23307 w 396697"/>
                <a:gd name="connsiteY218" fmla="*/ 53272 h 70838"/>
                <a:gd name="connsiteX219" fmla="*/ 21819 w 396697"/>
                <a:gd name="connsiteY219" fmla="*/ 54759 h 70838"/>
                <a:gd name="connsiteX220" fmla="*/ 22854 w 396697"/>
                <a:gd name="connsiteY220" fmla="*/ 55723 h 70838"/>
                <a:gd name="connsiteX221" fmla="*/ 24313 w 396697"/>
                <a:gd name="connsiteY221" fmla="*/ 54263 h 70838"/>
                <a:gd name="connsiteX222" fmla="*/ 30377 w 396697"/>
                <a:gd name="connsiteY222" fmla="*/ 60327 h 70838"/>
                <a:gd name="connsiteX223" fmla="*/ 33267 w 396697"/>
                <a:gd name="connsiteY223" fmla="*/ 61220 h 70838"/>
                <a:gd name="connsiteX224" fmla="*/ 32403 w 396697"/>
                <a:gd name="connsiteY224" fmla="*/ 60356 h 70838"/>
                <a:gd name="connsiteX225" fmla="*/ 38495 w 396697"/>
                <a:gd name="connsiteY225" fmla="*/ 54263 h 70838"/>
                <a:gd name="connsiteX226" fmla="*/ 44587 w 396697"/>
                <a:gd name="connsiteY226" fmla="*/ 60356 h 70838"/>
                <a:gd name="connsiteX227" fmla="*/ 43113 w 396697"/>
                <a:gd name="connsiteY227" fmla="*/ 61829 h 70838"/>
                <a:gd name="connsiteX228" fmla="*/ 45111 w 396697"/>
                <a:gd name="connsiteY228" fmla="*/ 61829 h 70838"/>
                <a:gd name="connsiteX229" fmla="*/ 45593 w 396697"/>
                <a:gd name="connsiteY229" fmla="*/ 61347 h 70838"/>
                <a:gd name="connsiteX230" fmla="*/ 46075 w 396697"/>
                <a:gd name="connsiteY230" fmla="*/ 61829 h 70838"/>
                <a:gd name="connsiteX231" fmla="*/ 48072 w 396697"/>
                <a:gd name="connsiteY231" fmla="*/ 61829 h 70838"/>
                <a:gd name="connsiteX232" fmla="*/ 46599 w 396697"/>
                <a:gd name="connsiteY232" fmla="*/ 60356 h 70838"/>
                <a:gd name="connsiteX233" fmla="*/ 52691 w 396697"/>
                <a:gd name="connsiteY233" fmla="*/ 54263 h 70838"/>
                <a:gd name="connsiteX234" fmla="*/ 58783 w 396697"/>
                <a:gd name="connsiteY234" fmla="*/ 60356 h 70838"/>
                <a:gd name="connsiteX235" fmla="*/ 57310 w 396697"/>
                <a:gd name="connsiteY235" fmla="*/ 61829 h 70838"/>
                <a:gd name="connsiteX236" fmla="*/ 59307 w 396697"/>
                <a:gd name="connsiteY236" fmla="*/ 61829 h 70838"/>
                <a:gd name="connsiteX237" fmla="*/ 59789 w 396697"/>
                <a:gd name="connsiteY237" fmla="*/ 61347 h 70838"/>
                <a:gd name="connsiteX238" fmla="*/ 60271 w 396697"/>
                <a:gd name="connsiteY238" fmla="*/ 61829 h 70838"/>
                <a:gd name="connsiteX239" fmla="*/ 62268 w 396697"/>
                <a:gd name="connsiteY239" fmla="*/ 61829 h 70838"/>
                <a:gd name="connsiteX240" fmla="*/ 60795 w 396697"/>
                <a:gd name="connsiteY240" fmla="*/ 60356 h 70838"/>
                <a:gd name="connsiteX241" fmla="*/ 66887 w 396697"/>
                <a:gd name="connsiteY241" fmla="*/ 54263 h 70838"/>
                <a:gd name="connsiteX242" fmla="*/ 72979 w 396697"/>
                <a:gd name="connsiteY242" fmla="*/ 60356 h 70838"/>
                <a:gd name="connsiteX243" fmla="*/ 71506 w 396697"/>
                <a:gd name="connsiteY243" fmla="*/ 61829 h 70838"/>
                <a:gd name="connsiteX244" fmla="*/ 73503 w 396697"/>
                <a:gd name="connsiteY244" fmla="*/ 61829 h 70838"/>
                <a:gd name="connsiteX245" fmla="*/ 73985 w 396697"/>
                <a:gd name="connsiteY245" fmla="*/ 61347 h 70838"/>
                <a:gd name="connsiteX246" fmla="*/ 74467 w 396697"/>
                <a:gd name="connsiteY246" fmla="*/ 61829 h 70838"/>
                <a:gd name="connsiteX247" fmla="*/ 76464 w 396697"/>
                <a:gd name="connsiteY247" fmla="*/ 61829 h 70838"/>
                <a:gd name="connsiteX248" fmla="*/ 74991 w 396697"/>
                <a:gd name="connsiteY248" fmla="*/ 60356 h 70838"/>
                <a:gd name="connsiteX249" fmla="*/ 81083 w 396697"/>
                <a:gd name="connsiteY249" fmla="*/ 54263 h 70838"/>
                <a:gd name="connsiteX250" fmla="*/ 87175 w 396697"/>
                <a:gd name="connsiteY250" fmla="*/ 60356 h 70838"/>
                <a:gd name="connsiteX251" fmla="*/ 85702 w 396697"/>
                <a:gd name="connsiteY251" fmla="*/ 61829 h 70838"/>
                <a:gd name="connsiteX252" fmla="*/ 87699 w 396697"/>
                <a:gd name="connsiteY252" fmla="*/ 61829 h 70838"/>
                <a:gd name="connsiteX253" fmla="*/ 88181 w 396697"/>
                <a:gd name="connsiteY253" fmla="*/ 61347 h 70838"/>
                <a:gd name="connsiteX254" fmla="*/ 88663 w 396697"/>
                <a:gd name="connsiteY254" fmla="*/ 61829 h 70838"/>
                <a:gd name="connsiteX255" fmla="*/ 90661 w 396697"/>
                <a:gd name="connsiteY255" fmla="*/ 61829 h 70838"/>
                <a:gd name="connsiteX256" fmla="*/ 89187 w 396697"/>
                <a:gd name="connsiteY256" fmla="*/ 60356 h 70838"/>
                <a:gd name="connsiteX257" fmla="*/ 95279 w 396697"/>
                <a:gd name="connsiteY257" fmla="*/ 54263 h 70838"/>
                <a:gd name="connsiteX258" fmla="*/ 101371 w 396697"/>
                <a:gd name="connsiteY258" fmla="*/ 60356 h 70838"/>
                <a:gd name="connsiteX259" fmla="*/ 99898 w 396697"/>
                <a:gd name="connsiteY259" fmla="*/ 61829 h 70838"/>
                <a:gd name="connsiteX260" fmla="*/ 101896 w 396697"/>
                <a:gd name="connsiteY260" fmla="*/ 61829 h 70838"/>
                <a:gd name="connsiteX261" fmla="*/ 102377 w 396697"/>
                <a:gd name="connsiteY261" fmla="*/ 61347 h 70838"/>
                <a:gd name="connsiteX262" fmla="*/ 102859 w 396697"/>
                <a:gd name="connsiteY262" fmla="*/ 61829 h 70838"/>
                <a:gd name="connsiteX263" fmla="*/ 104857 w 396697"/>
                <a:gd name="connsiteY263" fmla="*/ 61829 h 70838"/>
                <a:gd name="connsiteX264" fmla="*/ 103383 w 396697"/>
                <a:gd name="connsiteY264" fmla="*/ 60356 h 70838"/>
                <a:gd name="connsiteX265" fmla="*/ 109475 w 396697"/>
                <a:gd name="connsiteY265" fmla="*/ 54263 h 70838"/>
                <a:gd name="connsiteX266" fmla="*/ 115567 w 396697"/>
                <a:gd name="connsiteY266" fmla="*/ 60356 h 70838"/>
                <a:gd name="connsiteX267" fmla="*/ 114094 w 396697"/>
                <a:gd name="connsiteY267" fmla="*/ 61829 h 70838"/>
                <a:gd name="connsiteX268" fmla="*/ 116092 w 396697"/>
                <a:gd name="connsiteY268" fmla="*/ 61829 h 70838"/>
                <a:gd name="connsiteX269" fmla="*/ 116573 w 396697"/>
                <a:gd name="connsiteY269" fmla="*/ 61347 h 70838"/>
                <a:gd name="connsiteX270" fmla="*/ 117055 w 396697"/>
                <a:gd name="connsiteY270" fmla="*/ 61829 h 70838"/>
                <a:gd name="connsiteX271" fmla="*/ 119053 w 396697"/>
                <a:gd name="connsiteY271" fmla="*/ 61829 h 70838"/>
                <a:gd name="connsiteX272" fmla="*/ 117579 w 396697"/>
                <a:gd name="connsiteY272" fmla="*/ 60356 h 70838"/>
                <a:gd name="connsiteX273" fmla="*/ 123671 w 396697"/>
                <a:gd name="connsiteY273" fmla="*/ 54263 h 70838"/>
                <a:gd name="connsiteX274" fmla="*/ 129764 w 396697"/>
                <a:gd name="connsiteY274" fmla="*/ 60356 h 70838"/>
                <a:gd name="connsiteX275" fmla="*/ 128290 w 396697"/>
                <a:gd name="connsiteY275" fmla="*/ 61829 h 70838"/>
                <a:gd name="connsiteX276" fmla="*/ 130288 w 396697"/>
                <a:gd name="connsiteY276" fmla="*/ 61829 h 70838"/>
                <a:gd name="connsiteX277" fmla="*/ 130769 w 396697"/>
                <a:gd name="connsiteY277" fmla="*/ 61347 h 70838"/>
                <a:gd name="connsiteX278" fmla="*/ 131251 w 396697"/>
                <a:gd name="connsiteY278" fmla="*/ 61829 h 70838"/>
                <a:gd name="connsiteX279" fmla="*/ 133249 w 396697"/>
                <a:gd name="connsiteY279" fmla="*/ 61829 h 70838"/>
                <a:gd name="connsiteX280" fmla="*/ 131775 w 396697"/>
                <a:gd name="connsiteY280" fmla="*/ 60356 h 70838"/>
                <a:gd name="connsiteX281" fmla="*/ 137867 w 396697"/>
                <a:gd name="connsiteY281" fmla="*/ 54263 h 70838"/>
                <a:gd name="connsiteX282" fmla="*/ 143960 w 396697"/>
                <a:gd name="connsiteY282" fmla="*/ 60356 h 70838"/>
                <a:gd name="connsiteX283" fmla="*/ 142486 w 396697"/>
                <a:gd name="connsiteY283" fmla="*/ 61829 h 70838"/>
                <a:gd name="connsiteX284" fmla="*/ 144484 w 396697"/>
                <a:gd name="connsiteY284" fmla="*/ 61829 h 70838"/>
                <a:gd name="connsiteX285" fmla="*/ 144966 w 396697"/>
                <a:gd name="connsiteY285" fmla="*/ 61347 h 70838"/>
                <a:gd name="connsiteX286" fmla="*/ 145447 w 396697"/>
                <a:gd name="connsiteY286" fmla="*/ 61829 h 70838"/>
                <a:gd name="connsiteX287" fmla="*/ 147445 w 396697"/>
                <a:gd name="connsiteY287" fmla="*/ 61829 h 70838"/>
                <a:gd name="connsiteX288" fmla="*/ 145971 w 396697"/>
                <a:gd name="connsiteY288" fmla="*/ 60356 h 70838"/>
                <a:gd name="connsiteX289" fmla="*/ 152064 w 396697"/>
                <a:gd name="connsiteY289" fmla="*/ 54263 h 70838"/>
                <a:gd name="connsiteX290" fmla="*/ 158156 w 396697"/>
                <a:gd name="connsiteY290" fmla="*/ 60356 h 70838"/>
                <a:gd name="connsiteX291" fmla="*/ 156682 w 396697"/>
                <a:gd name="connsiteY291" fmla="*/ 61829 h 70838"/>
                <a:gd name="connsiteX292" fmla="*/ 158680 w 396697"/>
                <a:gd name="connsiteY292" fmla="*/ 61829 h 70838"/>
                <a:gd name="connsiteX293" fmla="*/ 159162 w 396697"/>
                <a:gd name="connsiteY293" fmla="*/ 61347 h 70838"/>
                <a:gd name="connsiteX294" fmla="*/ 159643 w 396697"/>
                <a:gd name="connsiteY294" fmla="*/ 61829 h 70838"/>
                <a:gd name="connsiteX295" fmla="*/ 161641 w 396697"/>
                <a:gd name="connsiteY295" fmla="*/ 61829 h 70838"/>
                <a:gd name="connsiteX296" fmla="*/ 160168 w 396697"/>
                <a:gd name="connsiteY296" fmla="*/ 60356 h 70838"/>
                <a:gd name="connsiteX297" fmla="*/ 166260 w 396697"/>
                <a:gd name="connsiteY297" fmla="*/ 54263 h 70838"/>
                <a:gd name="connsiteX298" fmla="*/ 172352 w 396697"/>
                <a:gd name="connsiteY298" fmla="*/ 60356 h 70838"/>
                <a:gd name="connsiteX299" fmla="*/ 170878 w 396697"/>
                <a:gd name="connsiteY299" fmla="*/ 61829 h 70838"/>
                <a:gd name="connsiteX300" fmla="*/ 172876 w 396697"/>
                <a:gd name="connsiteY300" fmla="*/ 61829 h 70838"/>
                <a:gd name="connsiteX301" fmla="*/ 173358 w 396697"/>
                <a:gd name="connsiteY301" fmla="*/ 61347 h 70838"/>
                <a:gd name="connsiteX302" fmla="*/ 173839 w 396697"/>
                <a:gd name="connsiteY302" fmla="*/ 61829 h 70838"/>
                <a:gd name="connsiteX303" fmla="*/ 175837 w 396697"/>
                <a:gd name="connsiteY303" fmla="*/ 61829 h 70838"/>
                <a:gd name="connsiteX304" fmla="*/ 174364 w 396697"/>
                <a:gd name="connsiteY304" fmla="*/ 60356 h 70838"/>
                <a:gd name="connsiteX305" fmla="*/ 180456 w 396697"/>
                <a:gd name="connsiteY305" fmla="*/ 54263 h 70838"/>
                <a:gd name="connsiteX306" fmla="*/ 186548 w 396697"/>
                <a:gd name="connsiteY306" fmla="*/ 60356 h 70838"/>
                <a:gd name="connsiteX307" fmla="*/ 185074 w 396697"/>
                <a:gd name="connsiteY307" fmla="*/ 61829 h 70838"/>
                <a:gd name="connsiteX308" fmla="*/ 187072 w 396697"/>
                <a:gd name="connsiteY308" fmla="*/ 61829 h 70838"/>
                <a:gd name="connsiteX309" fmla="*/ 187554 w 396697"/>
                <a:gd name="connsiteY309" fmla="*/ 61347 h 70838"/>
                <a:gd name="connsiteX310" fmla="*/ 188036 w 396697"/>
                <a:gd name="connsiteY310" fmla="*/ 61829 h 70838"/>
                <a:gd name="connsiteX311" fmla="*/ 190033 w 396697"/>
                <a:gd name="connsiteY311" fmla="*/ 61829 h 70838"/>
                <a:gd name="connsiteX312" fmla="*/ 188560 w 396697"/>
                <a:gd name="connsiteY312" fmla="*/ 60356 h 70838"/>
                <a:gd name="connsiteX313" fmla="*/ 194652 w 396697"/>
                <a:gd name="connsiteY313" fmla="*/ 54263 h 70838"/>
                <a:gd name="connsiteX314" fmla="*/ 200744 w 396697"/>
                <a:gd name="connsiteY314" fmla="*/ 60356 h 70838"/>
                <a:gd name="connsiteX315" fmla="*/ 199271 w 396697"/>
                <a:gd name="connsiteY315" fmla="*/ 61829 h 70838"/>
                <a:gd name="connsiteX316" fmla="*/ 201268 w 396697"/>
                <a:gd name="connsiteY316" fmla="*/ 61829 h 70838"/>
                <a:gd name="connsiteX317" fmla="*/ 201750 w 396697"/>
                <a:gd name="connsiteY317" fmla="*/ 61347 h 70838"/>
                <a:gd name="connsiteX318" fmla="*/ 202232 w 396697"/>
                <a:gd name="connsiteY318" fmla="*/ 61829 h 70838"/>
                <a:gd name="connsiteX319" fmla="*/ 204229 w 396697"/>
                <a:gd name="connsiteY319" fmla="*/ 61829 h 70838"/>
                <a:gd name="connsiteX320" fmla="*/ 202756 w 396697"/>
                <a:gd name="connsiteY320" fmla="*/ 60356 h 70838"/>
                <a:gd name="connsiteX321" fmla="*/ 208848 w 396697"/>
                <a:gd name="connsiteY321" fmla="*/ 54263 h 70838"/>
                <a:gd name="connsiteX322" fmla="*/ 214940 w 396697"/>
                <a:gd name="connsiteY322" fmla="*/ 60356 h 70838"/>
                <a:gd name="connsiteX323" fmla="*/ 213467 w 396697"/>
                <a:gd name="connsiteY323" fmla="*/ 61829 h 70838"/>
                <a:gd name="connsiteX324" fmla="*/ 215464 w 396697"/>
                <a:gd name="connsiteY324" fmla="*/ 61829 h 70838"/>
                <a:gd name="connsiteX325" fmla="*/ 215946 w 396697"/>
                <a:gd name="connsiteY325" fmla="*/ 61347 h 70838"/>
                <a:gd name="connsiteX326" fmla="*/ 216428 w 396697"/>
                <a:gd name="connsiteY326" fmla="*/ 61829 h 70838"/>
                <a:gd name="connsiteX327" fmla="*/ 218425 w 396697"/>
                <a:gd name="connsiteY327" fmla="*/ 61829 h 70838"/>
                <a:gd name="connsiteX328" fmla="*/ 216952 w 396697"/>
                <a:gd name="connsiteY328" fmla="*/ 60356 h 70838"/>
                <a:gd name="connsiteX329" fmla="*/ 223044 w 396697"/>
                <a:gd name="connsiteY329" fmla="*/ 54263 h 70838"/>
                <a:gd name="connsiteX330" fmla="*/ 229136 w 396697"/>
                <a:gd name="connsiteY330" fmla="*/ 60356 h 70838"/>
                <a:gd name="connsiteX331" fmla="*/ 227663 w 396697"/>
                <a:gd name="connsiteY331" fmla="*/ 61829 h 70838"/>
                <a:gd name="connsiteX332" fmla="*/ 229660 w 396697"/>
                <a:gd name="connsiteY332" fmla="*/ 61829 h 70838"/>
                <a:gd name="connsiteX333" fmla="*/ 230142 w 396697"/>
                <a:gd name="connsiteY333" fmla="*/ 61347 h 70838"/>
                <a:gd name="connsiteX334" fmla="*/ 230624 w 396697"/>
                <a:gd name="connsiteY334" fmla="*/ 61829 h 70838"/>
                <a:gd name="connsiteX335" fmla="*/ 232621 w 396697"/>
                <a:gd name="connsiteY335" fmla="*/ 61829 h 70838"/>
                <a:gd name="connsiteX336" fmla="*/ 231148 w 396697"/>
                <a:gd name="connsiteY336" fmla="*/ 60356 h 70838"/>
                <a:gd name="connsiteX337" fmla="*/ 237240 w 396697"/>
                <a:gd name="connsiteY337" fmla="*/ 54263 h 70838"/>
                <a:gd name="connsiteX338" fmla="*/ 243332 w 396697"/>
                <a:gd name="connsiteY338" fmla="*/ 60356 h 70838"/>
                <a:gd name="connsiteX339" fmla="*/ 241859 w 396697"/>
                <a:gd name="connsiteY339" fmla="*/ 61829 h 70838"/>
                <a:gd name="connsiteX340" fmla="*/ 243856 w 396697"/>
                <a:gd name="connsiteY340" fmla="*/ 61829 h 70838"/>
                <a:gd name="connsiteX341" fmla="*/ 244338 w 396697"/>
                <a:gd name="connsiteY341" fmla="*/ 61347 h 70838"/>
                <a:gd name="connsiteX342" fmla="*/ 244820 w 396697"/>
                <a:gd name="connsiteY342" fmla="*/ 61829 h 70838"/>
                <a:gd name="connsiteX343" fmla="*/ 246817 w 396697"/>
                <a:gd name="connsiteY343" fmla="*/ 61829 h 70838"/>
                <a:gd name="connsiteX344" fmla="*/ 245344 w 396697"/>
                <a:gd name="connsiteY344" fmla="*/ 60356 h 70838"/>
                <a:gd name="connsiteX345" fmla="*/ 251436 w 396697"/>
                <a:gd name="connsiteY345" fmla="*/ 54263 h 70838"/>
                <a:gd name="connsiteX346" fmla="*/ 257528 w 396697"/>
                <a:gd name="connsiteY346" fmla="*/ 60356 h 70838"/>
                <a:gd name="connsiteX347" fmla="*/ 256055 w 396697"/>
                <a:gd name="connsiteY347" fmla="*/ 61829 h 70838"/>
                <a:gd name="connsiteX348" fmla="*/ 258053 w 396697"/>
                <a:gd name="connsiteY348" fmla="*/ 61829 h 70838"/>
                <a:gd name="connsiteX349" fmla="*/ 258534 w 396697"/>
                <a:gd name="connsiteY349" fmla="*/ 61347 h 70838"/>
                <a:gd name="connsiteX350" fmla="*/ 259016 w 396697"/>
                <a:gd name="connsiteY350" fmla="*/ 61829 h 70838"/>
                <a:gd name="connsiteX351" fmla="*/ 261014 w 396697"/>
                <a:gd name="connsiteY351" fmla="*/ 61829 h 70838"/>
                <a:gd name="connsiteX352" fmla="*/ 259540 w 396697"/>
                <a:gd name="connsiteY352" fmla="*/ 60356 h 70838"/>
                <a:gd name="connsiteX353" fmla="*/ 265632 w 396697"/>
                <a:gd name="connsiteY353" fmla="*/ 54263 h 70838"/>
                <a:gd name="connsiteX354" fmla="*/ 271724 w 396697"/>
                <a:gd name="connsiteY354" fmla="*/ 60356 h 70838"/>
                <a:gd name="connsiteX355" fmla="*/ 270251 w 396697"/>
                <a:gd name="connsiteY355" fmla="*/ 61829 h 70838"/>
                <a:gd name="connsiteX356" fmla="*/ 272249 w 396697"/>
                <a:gd name="connsiteY356" fmla="*/ 61829 h 70838"/>
                <a:gd name="connsiteX357" fmla="*/ 272730 w 396697"/>
                <a:gd name="connsiteY357" fmla="*/ 61347 h 70838"/>
                <a:gd name="connsiteX358" fmla="*/ 273212 w 396697"/>
                <a:gd name="connsiteY358" fmla="*/ 61829 h 70838"/>
                <a:gd name="connsiteX359" fmla="*/ 275210 w 396697"/>
                <a:gd name="connsiteY359" fmla="*/ 61829 h 70838"/>
                <a:gd name="connsiteX360" fmla="*/ 273736 w 396697"/>
                <a:gd name="connsiteY360" fmla="*/ 60356 h 70838"/>
                <a:gd name="connsiteX361" fmla="*/ 279828 w 396697"/>
                <a:gd name="connsiteY361" fmla="*/ 54263 h 70838"/>
                <a:gd name="connsiteX362" fmla="*/ 285921 w 396697"/>
                <a:gd name="connsiteY362" fmla="*/ 60356 h 70838"/>
                <a:gd name="connsiteX363" fmla="*/ 284447 w 396697"/>
                <a:gd name="connsiteY363" fmla="*/ 61829 h 70838"/>
                <a:gd name="connsiteX364" fmla="*/ 286445 w 396697"/>
                <a:gd name="connsiteY364" fmla="*/ 61829 h 70838"/>
                <a:gd name="connsiteX365" fmla="*/ 286926 w 396697"/>
                <a:gd name="connsiteY365" fmla="*/ 61347 h 70838"/>
                <a:gd name="connsiteX366" fmla="*/ 287408 w 396697"/>
                <a:gd name="connsiteY366" fmla="*/ 61829 h 70838"/>
                <a:gd name="connsiteX367" fmla="*/ 289406 w 396697"/>
                <a:gd name="connsiteY367" fmla="*/ 61829 h 70838"/>
                <a:gd name="connsiteX368" fmla="*/ 287932 w 396697"/>
                <a:gd name="connsiteY368" fmla="*/ 60356 h 70838"/>
                <a:gd name="connsiteX369" fmla="*/ 294024 w 396697"/>
                <a:gd name="connsiteY369" fmla="*/ 54263 h 70838"/>
                <a:gd name="connsiteX370" fmla="*/ 300117 w 396697"/>
                <a:gd name="connsiteY370" fmla="*/ 60356 h 70838"/>
                <a:gd name="connsiteX371" fmla="*/ 298643 w 396697"/>
                <a:gd name="connsiteY371" fmla="*/ 61829 h 70838"/>
                <a:gd name="connsiteX372" fmla="*/ 300641 w 396697"/>
                <a:gd name="connsiteY372" fmla="*/ 61829 h 70838"/>
                <a:gd name="connsiteX373" fmla="*/ 301123 w 396697"/>
                <a:gd name="connsiteY373" fmla="*/ 61347 h 70838"/>
                <a:gd name="connsiteX374" fmla="*/ 301604 w 396697"/>
                <a:gd name="connsiteY374" fmla="*/ 61829 h 70838"/>
                <a:gd name="connsiteX375" fmla="*/ 303602 w 396697"/>
                <a:gd name="connsiteY375" fmla="*/ 61829 h 70838"/>
                <a:gd name="connsiteX376" fmla="*/ 302128 w 396697"/>
                <a:gd name="connsiteY376" fmla="*/ 60356 h 70838"/>
                <a:gd name="connsiteX377" fmla="*/ 308221 w 396697"/>
                <a:gd name="connsiteY377" fmla="*/ 54263 h 70838"/>
                <a:gd name="connsiteX378" fmla="*/ 314313 w 396697"/>
                <a:gd name="connsiteY378" fmla="*/ 60356 h 70838"/>
                <a:gd name="connsiteX379" fmla="*/ 312839 w 396697"/>
                <a:gd name="connsiteY379" fmla="*/ 61829 h 70838"/>
                <a:gd name="connsiteX380" fmla="*/ 314837 w 396697"/>
                <a:gd name="connsiteY380" fmla="*/ 61829 h 70838"/>
                <a:gd name="connsiteX381" fmla="*/ 315319 w 396697"/>
                <a:gd name="connsiteY381" fmla="*/ 61347 h 70838"/>
                <a:gd name="connsiteX382" fmla="*/ 315800 w 396697"/>
                <a:gd name="connsiteY382" fmla="*/ 61829 h 70838"/>
                <a:gd name="connsiteX383" fmla="*/ 317798 w 396697"/>
                <a:gd name="connsiteY383" fmla="*/ 61829 h 70838"/>
                <a:gd name="connsiteX384" fmla="*/ 316325 w 396697"/>
                <a:gd name="connsiteY384" fmla="*/ 60356 h 70838"/>
                <a:gd name="connsiteX385" fmla="*/ 322417 w 396697"/>
                <a:gd name="connsiteY385" fmla="*/ 54263 h 70838"/>
                <a:gd name="connsiteX386" fmla="*/ 328509 w 396697"/>
                <a:gd name="connsiteY386" fmla="*/ 60356 h 70838"/>
                <a:gd name="connsiteX387" fmla="*/ 327035 w 396697"/>
                <a:gd name="connsiteY387" fmla="*/ 61829 h 70838"/>
                <a:gd name="connsiteX388" fmla="*/ 329033 w 396697"/>
                <a:gd name="connsiteY388" fmla="*/ 61829 h 70838"/>
                <a:gd name="connsiteX389" fmla="*/ 329515 w 396697"/>
                <a:gd name="connsiteY389" fmla="*/ 61347 h 70838"/>
                <a:gd name="connsiteX390" fmla="*/ 329996 w 396697"/>
                <a:gd name="connsiteY390" fmla="*/ 61829 h 70838"/>
                <a:gd name="connsiteX391" fmla="*/ 331994 w 396697"/>
                <a:gd name="connsiteY391" fmla="*/ 61829 h 70838"/>
                <a:gd name="connsiteX392" fmla="*/ 330521 w 396697"/>
                <a:gd name="connsiteY392" fmla="*/ 60356 h 70838"/>
                <a:gd name="connsiteX393" fmla="*/ 336613 w 396697"/>
                <a:gd name="connsiteY393" fmla="*/ 54263 h 70838"/>
                <a:gd name="connsiteX394" fmla="*/ 342705 w 396697"/>
                <a:gd name="connsiteY394" fmla="*/ 60356 h 70838"/>
                <a:gd name="connsiteX395" fmla="*/ 341231 w 396697"/>
                <a:gd name="connsiteY395" fmla="*/ 61829 h 70838"/>
                <a:gd name="connsiteX396" fmla="*/ 343229 w 396697"/>
                <a:gd name="connsiteY396" fmla="*/ 61829 h 70838"/>
                <a:gd name="connsiteX397" fmla="*/ 343711 w 396697"/>
                <a:gd name="connsiteY397" fmla="*/ 61347 h 70838"/>
                <a:gd name="connsiteX398" fmla="*/ 344193 w 396697"/>
                <a:gd name="connsiteY398" fmla="*/ 61829 h 70838"/>
                <a:gd name="connsiteX399" fmla="*/ 346190 w 396697"/>
                <a:gd name="connsiteY399" fmla="*/ 61829 h 70838"/>
                <a:gd name="connsiteX400" fmla="*/ 344717 w 396697"/>
                <a:gd name="connsiteY400" fmla="*/ 60356 h 70838"/>
                <a:gd name="connsiteX401" fmla="*/ 350809 w 396697"/>
                <a:gd name="connsiteY401" fmla="*/ 54263 h 70838"/>
                <a:gd name="connsiteX402" fmla="*/ 356901 w 396697"/>
                <a:gd name="connsiteY402" fmla="*/ 60356 h 70838"/>
                <a:gd name="connsiteX403" fmla="*/ 355428 w 396697"/>
                <a:gd name="connsiteY403" fmla="*/ 61829 h 70838"/>
                <a:gd name="connsiteX404" fmla="*/ 357425 w 396697"/>
                <a:gd name="connsiteY404" fmla="*/ 61829 h 70838"/>
                <a:gd name="connsiteX405" fmla="*/ 357907 w 396697"/>
                <a:gd name="connsiteY405" fmla="*/ 61347 h 70838"/>
                <a:gd name="connsiteX406" fmla="*/ 358389 w 396697"/>
                <a:gd name="connsiteY406" fmla="*/ 61829 h 70838"/>
                <a:gd name="connsiteX407" fmla="*/ 359565 w 396697"/>
                <a:gd name="connsiteY407" fmla="*/ 61829 h 70838"/>
                <a:gd name="connsiteX408" fmla="*/ 360301 w 396697"/>
                <a:gd name="connsiteY408" fmla="*/ 61758 h 70838"/>
                <a:gd name="connsiteX409" fmla="*/ 358899 w 396697"/>
                <a:gd name="connsiteY409" fmla="*/ 60356 h 70838"/>
                <a:gd name="connsiteX410" fmla="*/ 364991 w 396697"/>
                <a:gd name="connsiteY410" fmla="*/ 54263 h 70838"/>
                <a:gd name="connsiteX411" fmla="*/ 369964 w 396697"/>
                <a:gd name="connsiteY411" fmla="*/ 59236 h 70838"/>
                <a:gd name="connsiteX412" fmla="*/ 371253 w 396697"/>
                <a:gd name="connsiteY412" fmla="*/ 58542 h 70838"/>
                <a:gd name="connsiteX413" fmla="*/ 365983 w 396697"/>
                <a:gd name="connsiteY413" fmla="*/ 53272 h 70838"/>
                <a:gd name="connsiteX414" fmla="*/ 372075 w 396697"/>
                <a:gd name="connsiteY414" fmla="*/ 47180 h 70838"/>
                <a:gd name="connsiteX415" fmla="*/ 377713 w 396697"/>
                <a:gd name="connsiteY415" fmla="*/ 52818 h 70838"/>
                <a:gd name="connsiteX416" fmla="*/ 378606 w 396697"/>
                <a:gd name="connsiteY416" fmla="*/ 51727 h 70838"/>
                <a:gd name="connsiteX417" fmla="*/ 372415 w 396697"/>
                <a:gd name="connsiteY417" fmla="*/ 46160 h 70838"/>
                <a:gd name="connsiteX418" fmla="*/ 370417 w 396697"/>
                <a:gd name="connsiteY418" fmla="*/ 31992 h 70838"/>
                <a:gd name="connsiteX419" fmla="*/ 364325 w 396697"/>
                <a:gd name="connsiteY419" fmla="*/ 38084 h 70838"/>
                <a:gd name="connsiteX420" fmla="*/ 358233 w 396697"/>
                <a:gd name="connsiteY420" fmla="*/ 31992 h 70838"/>
                <a:gd name="connsiteX421" fmla="*/ 364325 w 396697"/>
                <a:gd name="connsiteY421" fmla="*/ 25900 h 70838"/>
                <a:gd name="connsiteX422" fmla="*/ 370417 w 396697"/>
                <a:gd name="connsiteY422" fmla="*/ 31992 h 70838"/>
                <a:gd name="connsiteX423" fmla="*/ 363333 w 396697"/>
                <a:gd name="connsiteY423" fmla="*/ 39076 h 70838"/>
                <a:gd name="connsiteX424" fmla="*/ 357241 w 396697"/>
                <a:gd name="connsiteY424" fmla="*/ 45168 h 70838"/>
                <a:gd name="connsiteX425" fmla="*/ 351149 w 396697"/>
                <a:gd name="connsiteY425" fmla="*/ 39076 h 70838"/>
                <a:gd name="connsiteX426" fmla="*/ 357241 w 396697"/>
                <a:gd name="connsiteY426" fmla="*/ 32984 h 70838"/>
                <a:gd name="connsiteX427" fmla="*/ 363333 w 396697"/>
                <a:gd name="connsiteY427" fmla="*/ 39076 h 70838"/>
                <a:gd name="connsiteX428" fmla="*/ 357241 w 396697"/>
                <a:gd name="connsiteY428" fmla="*/ 18816 h 70838"/>
                <a:gd name="connsiteX429" fmla="*/ 363333 w 396697"/>
                <a:gd name="connsiteY429" fmla="*/ 24908 h 70838"/>
                <a:gd name="connsiteX430" fmla="*/ 357241 w 396697"/>
                <a:gd name="connsiteY430" fmla="*/ 31000 h 70838"/>
                <a:gd name="connsiteX431" fmla="*/ 351149 w 396697"/>
                <a:gd name="connsiteY431" fmla="*/ 24908 h 70838"/>
                <a:gd name="connsiteX432" fmla="*/ 357241 w 396697"/>
                <a:gd name="connsiteY432" fmla="*/ 18816 h 70838"/>
                <a:gd name="connsiteX433" fmla="*/ 356249 w 396697"/>
                <a:gd name="connsiteY433" fmla="*/ 31992 h 70838"/>
                <a:gd name="connsiteX434" fmla="*/ 350157 w 396697"/>
                <a:gd name="connsiteY434" fmla="*/ 38084 h 70838"/>
                <a:gd name="connsiteX435" fmla="*/ 344065 w 396697"/>
                <a:gd name="connsiteY435" fmla="*/ 31992 h 70838"/>
                <a:gd name="connsiteX436" fmla="*/ 350157 w 396697"/>
                <a:gd name="connsiteY436" fmla="*/ 25900 h 70838"/>
                <a:gd name="connsiteX437" fmla="*/ 356249 w 396697"/>
                <a:gd name="connsiteY437" fmla="*/ 31992 h 70838"/>
                <a:gd name="connsiteX438" fmla="*/ 349165 w 396697"/>
                <a:gd name="connsiteY438" fmla="*/ 39076 h 70838"/>
                <a:gd name="connsiteX439" fmla="*/ 343073 w 396697"/>
                <a:gd name="connsiteY439" fmla="*/ 45168 h 70838"/>
                <a:gd name="connsiteX440" fmla="*/ 336981 w 396697"/>
                <a:gd name="connsiteY440" fmla="*/ 39076 h 70838"/>
                <a:gd name="connsiteX441" fmla="*/ 343073 w 396697"/>
                <a:gd name="connsiteY441" fmla="*/ 32984 h 70838"/>
                <a:gd name="connsiteX442" fmla="*/ 349165 w 396697"/>
                <a:gd name="connsiteY442" fmla="*/ 39076 h 70838"/>
                <a:gd name="connsiteX443" fmla="*/ 343073 w 396697"/>
                <a:gd name="connsiteY443" fmla="*/ 18816 h 70838"/>
                <a:gd name="connsiteX444" fmla="*/ 349165 w 396697"/>
                <a:gd name="connsiteY444" fmla="*/ 24908 h 70838"/>
                <a:gd name="connsiteX445" fmla="*/ 343073 w 396697"/>
                <a:gd name="connsiteY445" fmla="*/ 31000 h 70838"/>
                <a:gd name="connsiteX446" fmla="*/ 336981 w 396697"/>
                <a:gd name="connsiteY446" fmla="*/ 24908 h 70838"/>
                <a:gd name="connsiteX447" fmla="*/ 343073 w 396697"/>
                <a:gd name="connsiteY447" fmla="*/ 18816 h 70838"/>
                <a:gd name="connsiteX448" fmla="*/ 342082 w 396697"/>
                <a:gd name="connsiteY448" fmla="*/ 31992 h 70838"/>
                <a:gd name="connsiteX449" fmla="*/ 335989 w 396697"/>
                <a:gd name="connsiteY449" fmla="*/ 38084 h 70838"/>
                <a:gd name="connsiteX450" fmla="*/ 329897 w 396697"/>
                <a:gd name="connsiteY450" fmla="*/ 31992 h 70838"/>
                <a:gd name="connsiteX451" fmla="*/ 335989 w 396697"/>
                <a:gd name="connsiteY451" fmla="*/ 25900 h 70838"/>
                <a:gd name="connsiteX452" fmla="*/ 342082 w 396697"/>
                <a:gd name="connsiteY452" fmla="*/ 31992 h 70838"/>
                <a:gd name="connsiteX453" fmla="*/ 334998 w 396697"/>
                <a:gd name="connsiteY453" fmla="*/ 39076 h 70838"/>
                <a:gd name="connsiteX454" fmla="*/ 328906 w 396697"/>
                <a:gd name="connsiteY454" fmla="*/ 45168 h 70838"/>
                <a:gd name="connsiteX455" fmla="*/ 322813 w 396697"/>
                <a:gd name="connsiteY455" fmla="*/ 39076 h 70838"/>
                <a:gd name="connsiteX456" fmla="*/ 328906 w 396697"/>
                <a:gd name="connsiteY456" fmla="*/ 32984 h 70838"/>
                <a:gd name="connsiteX457" fmla="*/ 334998 w 396697"/>
                <a:gd name="connsiteY457" fmla="*/ 39076 h 70838"/>
                <a:gd name="connsiteX458" fmla="*/ 328906 w 396697"/>
                <a:gd name="connsiteY458" fmla="*/ 18816 h 70838"/>
                <a:gd name="connsiteX459" fmla="*/ 334998 w 396697"/>
                <a:gd name="connsiteY459" fmla="*/ 24908 h 70838"/>
                <a:gd name="connsiteX460" fmla="*/ 328906 w 396697"/>
                <a:gd name="connsiteY460" fmla="*/ 31000 h 70838"/>
                <a:gd name="connsiteX461" fmla="*/ 322813 w 396697"/>
                <a:gd name="connsiteY461" fmla="*/ 24908 h 70838"/>
                <a:gd name="connsiteX462" fmla="*/ 328906 w 396697"/>
                <a:gd name="connsiteY462" fmla="*/ 18816 h 70838"/>
                <a:gd name="connsiteX463" fmla="*/ 327914 w 396697"/>
                <a:gd name="connsiteY463" fmla="*/ 31992 h 70838"/>
                <a:gd name="connsiteX464" fmla="*/ 321822 w 396697"/>
                <a:gd name="connsiteY464" fmla="*/ 38084 h 70838"/>
                <a:gd name="connsiteX465" fmla="*/ 315730 w 396697"/>
                <a:gd name="connsiteY465" fmla="*/ 31992 h 70838"/>
                <a:gd name="connsiteX466" fmla="*/ 321822 w 396697"/>
                <a:gd name="connsiteY466" fmla="*/ 25900 h 70838"/>
                <a:gd name="connsiteX467" fmla="*/ 327914 w 396697"/>
                <a:gd name="connsiteY467" fmla="*/ 31992 h 70838"/>
                <a:gd name="connsiteX468" fmla="*/ 320830 w 396697"/>
                <a:gd name="connsiteY468" fmla="*/ 39076 h 70838"/>
                <a:gd name="connsiteX469" fmla="*/ 314738 w 396697"/>
                <a:gd name="connsiteY469" fmla="*/ 45168 h 70838"/>
                <a:gd name="connsiteX470" fmla="*/ 308646 w 396697"/>
                <a:gd name="connsiteY470" fmla="*/ 39076 h 70838"/>
                <a:gd name="connsiteX471" fmla="*/ 314738 w 396697"/>
                <a:gd name="connsiteY471" fmla="*/ 32984 h 70838"/>
                <a:gd name="connsiteX472" fmla="*/ 320830 w 396697"/>
                <a:gd name="connsiteY472" fmla="*/ 39076 h 70838"/>
                <a:gd name="connsiteX473" fmla="*/ 314738 w 396697"/>
                <a:gd name="connsiteY473" fmla="*/ 18816 h 70838"/>
                <a:gd name="connsiteX474" fmla="*/ 320830 w 396697"/>
                <a:gd name="connsiteY474" fmla="*/ 24908 h 70838"/>
                <a:gd name="connsiteX475" fmla="*/ 314738 w 396697"/>
                <a:gd name="connsiteY475" fmla="*/ 31000 h 70838"/>
                <a:gd name="connsiteX476" fmla="*/ 308646 w 396697"/>
                <a:gd name="connsiteY476" fmla="*/ 24908 h 70838"/>
                <a:gd name="connsiteX477" fmla="*/ 314738 w 396697"/>
                <a:gd name="connsiteY477" fmla="*/ 18816 h 70838"/>
                <a:gd name="connsiteX478" fmla="*/ 313746 w 396697"/>
                <a:gd name="connsiteY478" fmla="*/ 31992 h 70838"/>
                <a:gd name="connsiteX479" fmla="*/ 307654 w 396697"/>
                <a:gd name="connsiteY479" fmla="*/ 38084 h 70838"/>
                <a:gd name="connsiteX480" fmla="*/ 301562 w 396697"/>
                <a:gd name="connsiteY480" fmla="*/ 31992 h 70838"/>
                <a:gd name="connsiteX481" fmla="*/ 307654 w 396697"/>
                <a:gd name="connsiteY481" fmla="*/ 25900 h 70838"/>
                <a:gd name="connsiteX482" fmla="*/ 313746 w 396697"/>
                <a:gd name="connsiteY482" fmla="*/ 31992 h 70838"/>
                <a:gd name="connsiteX483" fmla="*/ 306662 w 396697"/>
                <a:gd name="connsiteY483" fmla="*/ 39076 h 70838"/>
                <a:gd name="connsiteX484" fmla="*/ 300570 w 396697"/>
                <a:gd name="connsiteY484" fmla="*/ 45168 h 70838"/>
                <a:gd name="connsiteX485" fmla="*/ 294478 w 396697"/>
                <a:gd name="connsiteY485" fmla="*/ 39076 h 70838"/>
                <a:gd name="connsiteX486" fmla="*/ 300570 w 396697"/>
                <a:gd name="connsiteY486" fmla="*/ 32984 h 70838"/>
                <a:gd name="connsiteX487" fmla="*/ 306662 w 396697"/>
                <a:gd name="connsiteY487" fmla="*/ 39076 h 70838"/>
                <a:gd name="connsiteX488" fmla="*/ 300570 w 396697"/>
                <a:gd name="connsiteY488" fmla="*/ 18816 h 70838"/>
                <a:gd name="connsiteX489" fmla="*/ 306662 w 396697"/>
                <a:gd name="connsiteY489" fmla="*/ 24908 h 70838"/>
                <a:gd name="connsiteX490" fmla="*/ 300570 w 396697"/>
                <a:gd name="connsiteY490" fmla="*/ 31000 h 70838"/>
                <a:gd name="connsiteX491" fmla="*/ 294478 w 396697"/>
                <a:gd name="connsiteY491" fmla="*/ 24908 h 70838"/>
                <a:gd name="connsiteX492" fmla="*/ 300570 w 396697"/>
                <a:gd name="connsiteY492" fmla="*/ 18816 h 70838"/>
                <a:gd name="connsiteX493" fmla="*/ 299578 w 396697"/>
                <a:gd name="connsiteY493" fmla="*/ 31992 h 70838"/>
                <a:gd name="connsiteX494" fmla="*/ 293486 w 396697"/>
                <a:gd name="connsiteY494" fmla="*/ 38084 h 70838"/>
                <a:gd name="connsiteX495" fmla="*/ 287394 w 396697"/>
                <a:gd name="connsiteY495" fmla="*/ 31992 h 70838"/>
                <a:gd name="connsiteX496" fmla="*/ 293486 w 396697"/>
                <a:gd name="connsiteY496" fmla="*/ 25900 h 70838"/>
                <a:gd name="connsiteX497" fmla="*/ 299578 w 396697"/>
                <a:gd name="connsiteY497" fmla="*/ 31992 h 70838"/>
                <a:gd name="connsiteX498" fmla="*/ 292494 w 396697"/>
                <a:gd name="connsiteY498" fmla="*/ 39076 h 70838"/>
                <a:gd name="connsiteX499" fmla="*/ 286402 w 396697"/>
                <a:gd name="connsiteY499" fmla="*/ 45168 h 70838"/>
                <a:gd name="connsiteX500" fmla="*/ 280310 w 396697"/>
                <a:gd name="connsiteY500" fmla="*/ 39076 h 70838"/>
                <a:gd name="connsiteX501" fmla="*/ 286402 w 396697"/>
                <a:gd name="connsiteY501" fmla="*/ 32984 h 70838"/>
                <a:gd name="connsiteX502" fmla="*/ 292494 w 396697"/>
                <a:gd name="connsiteY502" fmla="*/ 39076 h 70838"/>
                <a:gd name="connsiteX503" fmla="*/ 286402 w 396697"/>
                <a:gd name="connsiteY503" fmla="*/ 18816 h 70838"/>
                <a:gd name="connsiteX504" fmla="*/ 292494 w 396697"/>
                <a:gd name="connsiteY504" fmla="*/ 24908 h 70838"/>
                <a:gd name="connsiteX505" fmla="*/ 286402 w 396697"/>
                <a:gd name="connsiteY505" fmla="*/ 31000 h 70838"/>
                <a:gd name="connsiteX506" fmla="*/ 280310 w 396697"/>
                <a:gd name="connsiteY506" fmla="*/ 24908 h 70838"/>
                <a:gd name="connsiteX507" fmla="*/ 286402 w 396697"/>
                <a:gd name="connsiteY507" fmla="*/ 18816 h 70838"/>
                <a:gd name="connsiteX508" fmla="*/ 285411 w 396697"/>
                <a:gd name="connsiteY508" fmla="*/ 31992 h 70838"/>
                <a:gd name="connsiteX509" fmla="*/ 279318 w 396697"/>
                <a:gd name="connsiteY509" fmla="*/ 38084 h 70838"/>
                <a:gd name="connsiteX510" fmla="*/ 273226 w 396697"/>
                <a:gd name="connsiteY510" fmla="*/ 31992 h 70838"/>
                <a:gd name="connsiteX511" fmla="*/ 279318 w 396697"/>
                <a:gd name="connsiteY511" fmla="*/ 25900 h 70838"/>
                <a:gd name="connsiteX512" fmla="*/ 285411 w 396697"/>
                <a:gd name="connsiteY512" fmla="*/ 31992 h 70838"/>
                <a:gd name="connsiteX513" fmla="*/ 278327 w 396697"/>
                <a:gd name="connsiteY513" fmla="*/ 39076 h 70838"/>
                <a:gd name="connsiteX514" fmla="*/ 272235 w 396697"/>
                <a:gd name="connsiteY514" fmla="*/ 45168 h 70838"/>
                <a:gd name="connsiteX515" fmla="*/ 266142 w 396697"/>
                <a:gd name="connsiteY515" fmla="*/ 39076 h 70838"/>
                <a:gd name="connsiteX516" fmla="*/ 272235 w 396697"/>
                <a:gd name="connsiteY516" fmla="*/ 32984 h 70838"/>
                <a:gd name="connsiteX517" fmla="*/ 278327 w 396697"/>
                <a:gd name="connsiteY517" fmla="*/ 39076 h 70838"/>
                <a:gd name="connsiteX518" fmla="*/ 272235 w 396697"/>
                <a:gd name="connsiteY518" fmla="*/ 18816 h 70838"/>
                <a:gd name="connsiteX519" fmla="*/ 278327 w 396697"/>
                <a:gd name="connsiteY519" fmla="*/ 24908 h 70838"/>
                <a:gd name="connsiteX520" fmla="*/ 272235 w 396697"/>
                <a:gd name="connsiteY520" fmla="*/ 31000 h 70838"/>
                <a:gd name="connsiteX521" fmla="*/ 266142 w 396697"/>
                <a:gd name="connsiteY521" fmla="*/ 24908 h 70838"/>
                <a:gd name="connsiteX522" fmla="*/ 272235 w 396697"/>
                <a:gd name="connsiteY522" fmla="*/ 18816 h 70838"/>
                <a:gd name="connsiteX523" fmla="*/ 271243 w 396697"/>
                <a:gd name="connsiteY523" fmla="*/ 31992 h 70838"/>
                <a:gd name="connsiteX524" fmla="*/ 265151 w 396697"/>
                <a:gd name="connsiteY524" fmla="*/ 38084 h 70838"/>
                <a:gd name="connsiteX525" fmla="*/ 259059 w 396697"/>
                <a:gd name="connsiteY525" fmla="*/ 31992 h 70838"/>
                <a:gd name="connsiteX526" fmla="*/ 265151 w 396697"/>
                <a:gd name="connsiteY526" fmla="*/ 25900 h 70838"/>
                <a:gd name="connsiteX527" fmla="*/ 271243 w 396697"/>
                <a:gd name="connsiteY527" fmla="*/ 31992 h 70838"/>
                <a:gd name="connsiteX528" fmla="*/ 264159 w 396697"/>
                <a:gd name="connsiteY528" fmla="*/ 39076 h 70838"/>
                <a:gd name="connsiteX529" fmla="*/ 258067 w 396697"/>
                <a:gd name="connsiteY529" fmla="*/ 45168 h 70838"/>
                <a:gd name="connsiteX530" fmla="*/ 251975 w 396697"/>
                <a:gd name="connsiteY530" fmla="*/ 39076 h 70838"/>
                <a:gd name="connsiteX531" fmla="*/ 258067 w 396697"/>
                <a:gd name="connsiteY531" fmla="*/ 32984 h 70838"/>
                <a:gd name="connsiteX532" fmla="*/ 264159 w 396697"/>
                <a:gd name="connsiteY532" fmla="*/ 39076 h 70838"/>
                <a:gd name="connsiteX533" fmla="*/ 258067 w 396697"/>
                <a:gd name="connsiteY533" fmla="*/ 18816 h 70838"/>
                <a:gd name="connsiteX534" fmla="*/ 264159 w 396697"/>
                <a:gd name="connsiteY534" fmla="*/ 24908 h 70838"/>
                <a:gd name="connsiteX535" fmla="*/ 258067 w 396697"/>
                <a:gd name="connsiteY535" fmla="*/ 31000 h 70838"/>
                <a:gd name="connsiteX536" fmla="*/ 251975 w 396697"/>
                <a:gd name="connsiteY536" fmla="*/ 24908 h 70838"/>
                <a:gd name="connsiteX537" fmla="*/ 258067 w 396697"/>
                <a:gd name="connsiteY537" fmla="*/ 18816 h 70838"/>
                <a:gd name="connsiteX538" fmla="*/ 257075 w 396697"/>
                <a:gd name="connsiteY538" fmla="*/ 31992 h 70838"/>
                <a:gd name="connsiteX539" fmla="*/ 250983 w 396697"/>
                <a:gd name="connsiteY539" fmla="*/ 38084 h 70838"/>
                <a:gd name="connsiteX540" fmla="*/ 244891 w 396697"/>
                <a:gd name="connsiteY540" fmla="*/ 31992 h 70838"/>
                <a:gd name="connsiteX541" fmla="*/ 250983 w 396697"/>
                <a:gd name="connsiteY541" fmla="*/ 25900 h 70838"/>
                <a:gd name="connsiteX542" fmla="*/ 257075 w 396697"/>
                <a:gd name="connsiteY542" fmla="*/ 31992 h 70838"/>
                <a:gd name="connsiteX543" fmla="*/ 249991 w 396697"/>
                <a:gd name="connsiteY543" fmla="*/ 39076 h 70838"/>
                <a:gd name="connsiteX544" fmla="*/ 243899 w 396697"/>
                <a:gd name="connsiteY544" fmla="*/ 45168 h 70838"/>
                <a:gd name="connsiteX545" fmla="*/ 237807 w 396697"/>
                <a:gd name="connsiteY545" fmla="*/ 39076 h 70838"/>
                <a:gd name="connsiteX546" fmla="*/ 243899 w 396697"/>
                <a:gd name="connsiteY546" fmla="*/ 32984 h 70838"/>
                <a:gd name="connsiteX547" fmla="*/ 249991 w 396697"/>
                <a:gd name="connsiteY547" fmla="*/ 39076 h 70838"/>
                <a:gd name="connsiteX548" fmla="*/ 243899 w 396697"/>
                <a:gd name="connsiteY548" fmla="*/ 18816 h 70838"/>
                <a:gd name="connsiteX549" fmla="*/ 249991 w 396697"/>
                <a:gd name="connsiteY549" fmla="*/ 24908 h 70838"/>
                <a:gd name="connsiteX550" fmla="*/ 243899 w 396697"/>
                <a:gd name="connsiteY550" fmla="*/ 31000 h 70838"/>
                <a:gd name="connsiteX551" fmla="*/ 237807 w 396697"/>
                <a:gd name="connsiteY551" fmla="*/ 24908 h 70838"/>
                <a:gd name="connsiteX552" fmla="*/ 243899 w 396697"/>
                <a:gd name="connsiteY552" fmla="*/ 18816 h 70838"/>
                <a:gd name="connsiteX553" fmla="*/ 242907 w 396697"/>
                <a:gd name="connsiteY553" fmla="*/ 31992 h 70838"/>
                <a:gd name="connsiteX554" fmla="*/ 236815 w 396697"/>
                <a:gd name="connsiteY554" fmla="*/ 38084 h 70838"/>
                <a:gd name="connsiteX555" fmla="*/ 230723 w 396697"/>
                <a:gd name="connsiteY555" fmla="*/ 31992 h 70838"/>
                <a:gd name="connsiteX556" fmla="*/ 236815 w 396697"/>
                <a:gd name="connsiteY556" fmla="*/ 25900 h 70838"/>
                <a:gd name="connsiteX557" fmla="*/ 242907 w 396697"/>
                <a:gd name="connsiteY557" fmla="*/ 31992 h 70838"/>
                <a:gd name="connsiteX558" fmla="*/ 235823 w 396697"/>
                <a:gd name="connsiteY558" fmla="*/ 39076 h 70838"/>
                <a:gd name="connsiteX559" fmla="*/ 229731 w 396697"/>
                <a:gd name="connsiteY559" fmla="*/ 45168 h 70838"/>
                <a:gd name="connsiteX560" fmla="*/ 223639 w 396697"/>
                <a:gd name="connsiteY560" fmla="*/ 39076 h 70838"/>
                <a:gd name="connsiteX561" fmla="*/ 229731 w 396697"/>
                <a:gd name="connsiteY561" fmla="*/ 32984 h 70838"/>
                <a:gd name="connsiteX562" fmla="*/ 235823 w 396697"/>
                <a:gd name="connsiteY562" fmla="*/ 39076 h 70838"/>
                <a:gd name="connsiteX563" fmla="*/ 229731 w 396697"/>
                <a:gd name="connsiteY563" fmla="*/ 18816 h 70838"/>
                <a:gd name="connsiteX564" fmla="*/ 235823 w 396697"/>
                <a:gd name="connsiteY564" fmla="*/ 24908 h 70838"/>
                <a:gd name="connsiteX565" fmla="*/ 229731 w 396697"/>
                <a:gd name="connsiteY565" fmla="*/ 31000 h 70838"/>
                <a:gd name="connsiteX566" fmla="*/ 223639 w 396697"/>
                <a:gd name="connsiteY566" fmla="*/ 24908 h 70838"/>
                <a:gd name="connsiteX567" fmla="*/ 229731 w 396697"/>
                <a:gd name="connsiteY567" fmla="*/ 18816 h 70838"/>
                <a:gd name="connsiteX568" fmla="*/ 228740 w 396697"/>
                <a:gd name="connsiteY568" fmla="*/ 31992 h 70838"/>
                <a:gd name="connsiteX569" fmla="*/ 222647 w 396697"/>
                <a:gd name="connsiteY569" fmla="*/ 38084 h 70838"/>
                <a:gd name="connsiteX570" fmla="*/ 216555 w 396697"/>
                <a:gd name="connsiteY570" fmla="*/ 31992 h 70838"/>
                <a:gd name="connsiteX571" fmla="*/ 222647 w 396697"/>
                <a:gd name="connsiteY571" fmla="*/ 25900 h 70838"/>
                <a:gd name="connsiteX572" fmla="*/ 228740 w 396697"/>
                <a:gd name="connsiteY572" fmla="*/ 31992 h 70838"/>
                <a:gd name="connsiteX573" fmla="*/ 221656 w 396697"/>
                <a:gd name="connsiteY573" fmla="*/ 39076 h 70838"/>
                <a:gd name="connsiteX574" fmla="*/ 215563 w 396697"/>
                <a:gd name="connsiteY574" fmla="*/ 45168 h 70838"/>
                <a:gd name="connsiteX575" fmla="*/ 209471 w 396697"/>
                <a:gd name="connsiteY575" fmla="*/ 39076 h 70838"/>
                <a:gd name="connsiteX576" fmla="*/ 215563 w 396697"/>
                <a:gd name="connsiteY576" fmla="*/ 32984 h 70838"/>
                <a:gd name="connsiteX577" fmla="*/ 221656 w 396697"/>
                <a:gd name="connsiteY577" fmla="*/ 39076 h 70838"/>
                <a:gd name="connsiteX578" fmla="*/ 215563 w 396697"/>
                <a:gd name="connsiteY578" fmla="*/ 18816 h 70838"/>
                <a:gd name="connsiteX579" fmla="*/ 221656 w 396697"/>
                <a:gd name="connsiteY579" fmla="*/ 24908 h 70838"/>
                <a:gd name="connsiteX580" fmla="*/ 215563 w 396697"/>
                <a:gd name="connsiteY580" fmla="*/ 31000 h 70838"/>
                <a:gd name="connsiteX581" fmla="*/ 209471 w 396697"/>
                <a:gd name="connsiteY581" fmla="*/ 24908 h 70838"/>
                <a:gd name="connsiteX582" fmla="*/ 215563 w 396697"/>
                <a:gd name="connsiteY582" fmla="*/ 18816 h 70838"/>
                <a:gd name="connsiteX583" fmla="*/ 214572 w 396697"/>
                <a:gd name="connsiteY583" fmla="*/ 31992 h 70838"/>
                <a:gd name="connsiteX584" fmla="*/ 208480 w 396697"/>
                <a:gd name="connsiteY584" fmla="*/ 38084 h 70838"/>
                <a:gd name="connsiteX585" fmla="*/ 202387 w 396697"/>
                <a:gd name="connsiteY585" fmla="*/ 31992 h 70838"/>
                <a:gd name="connsiteX586" fmla="*/ 208480 w 396697"/>
                <a:gd name="connsiteY586" fmla="*/ 25900 h 70838"/>
                <a:gd name="connsiteX587" fmla="*/ 214572 w 396697"/>
                <a:gd name="connsiteY587" fmla="*/ 31992 h 70838"/>
                <a:gd name="connsiteX588" fmla="*/ 207488 w 396697"/>
                <a:gd name="connsiteY588" fmla="*/ 39076 h 70838"/>
                <a:gd name="connsiteX589" fmla="*/ 201396 w 396697"/>
                <a:gd name="connsiteY589" fmla="*/ 45168 h 70838"/>
                <a:gd name="connsiteX590" fmla="*/ 195304 w 396697"/>
                <a:gd name="connsiteY590" fmla="*/ 39076 h 70838"/>
                <a:gd name="connsiteX591" fmla="*/ 201396 w 396697"/>
                <a:gd name="connsiteY591" fmla="*/ 32984 h 70838"/>
                <a:gd name="connsiteX592" fmla="*/ 207488 w 396697"/>
                <a:gd name="connsiteY592" fmla="*/ 39076 h 70838"/>
                <a:gd name="connsiteX593" fmla="*/ 201396 w 396697"/>
                <a:gd name="connsiteY593" fmla="*/ 18816 h 70838"/>
                <a:gd name="connsiteX594" fmla="*/ 207488 w 396697"/>
                <a:gd name="connsiteY594" fmla="*/ 24908 h 70838"/>
                <a:gd name="connsiteX595" fmla="*/ 201396 w 396697"/>
                <a:gd name="connsiteY595" fmla="*/ 31000 h 70838"/>
                <a:gd name="connsiteX596" fmla="*/ 195304 w 396697"/>
                <a:gd name="connsiteY596" fmla="*/ 24908 h 70838"/>
                <a:gd name="connsiteX597" fmla="*/ 201396 w 396697"/>
                <a:gd name="connsiteY597" fmla="*/ 18816 h 70838"/>
                <a:gd name="connsiteX598" fmla="*/ 200404 w 396697"/>
                <a:gd name="connsiteY598" fmla="*/ 31992 h 70838"/>
                <a:gd name="connsiteX599" fmla="*/ 194312 w 396697"/>
                <a:gd name="connsiteY599" fmla="*/ 38084 h 70838"/>
                <a:gd name="connsiteX600" fmla="*/ 188220 w 396697"/>
                <a:gd name="connsiteY600" fmla="*/ 31992 h 70838"/>
                <a:gd name="connsiteX601" fmla="*/ 194312 w 396697"/>
                <a:gd name="connsiteY601" fmla="*/ 25900 h 70838"/>
                <a:gd name="connsiteX602" fmla="*/ 200404 w 396697"/>
                <a:gd name="connsiteY602" fmla="*/ 31992 h 70838"/>
                <a:gd name="connsiteX603" fmla="*/ 193320 w 396697"/>
                <a:gd name="connsiteY603" fmla="*/ 39076 h 70838"/>
                <a:gd name="connsiteX604" fmla="*/ 187228 w 396697"/>
                <a:gd name="connsiteY604" fmla="*/ 45168 h 70838"/>
                <a:gd name="connsiteX605" fmla="*/ 181136 w 396697"/>
                <a:gd name="connsiteY605" fmla="*/ 39076 h 70838"/>
                <a:gd name="connsiteX606" fmla="*/ 187228 w 396697"/>
                <a:gd name="connsiteY606" fmla="*/ 32984 h 70838"/>
                <a:gd name="connsiteX607" fmla="*/ 193320 w 396697"/>
                <a:gd name="connsiteY607" fmla="*/ 39076 h 70838"/>
                <a:gd name="connsiteX608" fmla="*/ 187228 w 396697"/>
                <a:gd name="connsiteY608" fmla="*/ 18816 h 70838"/>
                <a:gd name="connsiteX609" fmla="*/ 193320 w 396697"/>
                <a:gd name="connsiteY609" fmla="*/ 24908 h 70838"/>
                <a:gd name="connsiteX610" fmla="*/ 187228 w 396697"/>
                <a:gd name="connsiteY610" fmla="*/ 31000 h 70838"/>
                <a:gd name="connsiteX611" fmla="*/ 181136 w 396697"/>
                <a:gd name="connsiteY611" fmla="*/ 24908 h 70838"/>
                <a:gd name="connsiteX612" fmla="*/ 187228 w 396697"/>
                <a:gd name="connsiteY612" fmla="*/ 18816 h 70838"/>
                <a:gd name="connsiteX613" fmla="*/ 186236 w 396697"/>
                <a:gd name="connsiteY613" fmla="*/ 31992 h 70838"/>
                <a:gd name="connsiteX614" fmla="*/ 180144 w 396697"/>
                <a:gd name="connsiteY614" fmla="*/ 38084 h 70838"/>
                <a:gd name="connsiteX615" fmla="*/ 174052 w 396697"/>
                <a:gd name="connsiteY615" fmla="*/ 31992 h 70838"/>
                <a:gd name="connsiteX616" fmla="*/ 180144 w 396697"/>
                <a:gd name="connsiteY616" fmla="*/ 25900 h 70838"/>
                <a:gd name="connsiteX617" fmla="*/ 186236 w 396697"/>
                <a:gd name="connsiteY617" fmla="*/ 31992 h 70838"/>
                <a:gd name="connsiteX618" fmla="*/ 179152 w 396697"/>
                <a:gd name="connsiteY618" fmla="*/ 39076 h 70838"/>
                <a:gd name="connsiteX619" fmla="*/ 173060 w 396697"/>
                <a:gd name="connsiteY619" fmla="*/ 45168 h 70838"/>
                <a:gd name="connsiteX620" fmla="*/ 166968 w 396697"/>
                <a:gd name="connsiteY620" fmla="*/ 39076 h 70838"/>
                <a:gd name="connsiteX621" fmla="*/ 173060 w 396697"/>
                <a:gd name="connsiteY621" fmla="*/ 32984 h 70838"/>
                <a:gd name="connsiteX622" fmla="*/ 179152 w 396697"/>
                <a:gd name="connsiteY622" fmla="*/ 39076 h 70838"/>
                <a:gd name="connsiteX623" fmla="*/ 173060 w 396697"/>
                <a:gd name="connsiteY623" fmla="*/ 18816 h 70838"/>
                <a:gd name="connsiteX624" fmla="*/ 179152 w 396697"/>
                <a:gd name="connsiteY624" fmla="*/ 24908 h 70838"/>
                <a:gd name="connsiteX625" fmla="*/ 173060 w 396697"/>
                <a:gd name="connsiteY625" fmla="*/ 31000 h 70838"/>
                <a:gd name="connsiteX626" fmla="*/ 166968 w 396697"/>
                <a:gd name="connsiteY626" fmla="*/ 24908 h 70838"/>
                <a:gd name="connsiteX627" fmla="*/ 173060 w 396697"/>
                <a:gd name="connsiteY627" fmla="*/ 18816 h 70838"/>
                <a:gd name="connsiteX628" fmla="*/ 172068 w 396697"/>
                <a:gd name="connsiteY628" fmla="*/ 31992 h 70838"/>
                <a:gd name="connsiteX629" fmla="*/ 165976 w 396697"/>
                <a:gd name="connsiteY629" fmla="*/ 38084 h 70838"/>
                <a:gd name="connsiteX630" fmla="*/ 159884 w 396697"/>
                <a:gd name="connsiteY630" fmla="*/ 31992 h 70838"/>
                <a:gd name="connsiteX631" fmla="*/ 165976 w 396697"/>
                <a:gd name="connsiteY631" fmla="*/ 25900 h 70838"/>
                <a:gd name="connsiteX632" fmla="*/ 172068 w 396697"/>
                <a:gd name="connsiteY632" fmla="*/ 31992 h 70838"/>
                <a:gd name="connsiteX633" fmla="*/ 164985 w 396697"/>
                <a:gd name="connsiteY633" fmla="*/ 39076 h 70838"/>
                <a:gd name="connsiteX634" fmla="*/ 158892 w 396697"/>
                <a:gd name="connsiteY634" fmla="*/ 45168 h 70838"/>
                <a:gd name="connsiteX635" fmla="*/ 152800 w 396697"/>
                <a:gd name="connsiteY635" fmla="*/ 39076 h 70838"/>
                <a:gd name="connsiteX636" fmla="*/ 158892 w 396697"/>
                <a:gd name="connsiteY636" fmla="*/ 32984 h 70838"/>
                <a:gd name="connsiteX637" fmla="*/ 164985 w 396697"/>
                <a:gd name="connsiteY637" fmla="*/ 39076 h 70838"/>
                <a:gd name="connsiteX638" fmla="*/ 158892 w 396697"/>
                <a:gd name="connsiteY638" fmla="*/ 18816 h 70838"/>
                <a:gd name="connsiteX639" fmla="*/ 164985 w 396697"/>
                <a:gd name="connsiteY639" fmla="*/ 24908 h 70838"/>
                <a:gd name="connsiteX640" fmla="*/ 158892 w 396697"/>
                <a:gd name="connsiteY640" fmla="*/ 31000 h 70838"/>
                <a:gd name="connsiteX641" fmla="*/ 152800 w 396697"/>
                <a:gd name="connsiteY641" fmla="*/ 24908 h 70838"/>
                <a:gd name="connsiteX642" fmla="*/ 158892 w 396697"/>
                <a:gd name="connsiteY642" fmla="*/ 18816 h 70838"/>
                <a:gd name="connsiteX643" fmla="*/ 157901 w 396697"/>
                <a:gd name="connsiteY643" fmla="*/ 31992 h 70838"/>
                <a:gd name="connsiteX644" fmla="*/ 151809 w 396697"/>
                <a:gd name="connsiteY644" fmla="*/ 38084 h 70838"/>
                <a:gd name="connsiteX645" fmla="*/ 145716 w 396697"/>
                <a:gd name="connsiteY645" fmla="*/ 31992 h 70838"/>
                <a:gd name="connsiteX646" fmla="*/ 151809 w 396697"/>
                <a:gd name="connsiteY646" fmla="*/ 25900 h 70838"/>
                <a:gd name="connsiteX647" fmla="*/ 157901 w 396697"/>
                <a:gd name="connsiteY647" fmla="*/ 31992 h 70838"/>
                <a:gd name="connsiteX648" fmla="*/ 150817 w 396697"/>
                <a:gd name="connsiteY648" fmla="*/ 39076 h 70838"/>
                <a:gd name="connsiteX649" fmla="*/ 144725 w 396697"/>
                <a:gd name="connsiteY649" fmla="*/ 45168 h 70838"/>
                <a:gd name="connsiteX650" fmla="*/ 138633 w 396697"/>
                <a:gd name="connsiteY650" fmla="*/ 39076 h 70838"/>
                <a:gd name="connsiteX651" fmla="*/ 144725 w 396697"/>
                <a:gd name="connsiteY651" fmla="*/ 32984 h 70838"/>
                <a:gd name="connsiteX652" fmla="*/ 150817 w 396697"/>
                <a:gd name="connsiteY652" fmla="*/ 39076 h 70838"/>
                <a:gd name="connsiteX653" fmla="*/ 144725 w 396697"/>
                <a:gd name="connsiteY653" fmla="*/ 18816 h 70838"/>
                <a:gd name="connsiteX654" fmla="*/ 150817 w 396697"/>
                <a:gd name="connsiteY654" fmla="*/ 24908 h 70838"/>
                <a:gd name="connsiteX655" fmla="*/ 144725 w 396697"/>
                <a:gd name="connsiteY655" fmla="*/ 31000 h 70838"/>
                <a:gd name="connsiteX656" fmla="*/ 138633 w 396697"/>
                <a:gd name="connsiteY656" fmla="*/ 24908 h 70838"/>
                <a:gd name="connsiteX657" fmla="*/ 144725 w 396697"/>
                <a:gd name="connsiteY657" fmla="*/ 18816 h 70838"/>
                <a:gd name="connsiteX658" fmla="*/ 143733 w 396697"/>
                <a:gd name="connsiteY658" fmla="*/ 31992 h 70838"/>
                <a:gd name="connsiteX659" fmla="*/ 137641 w 396697"/>
                <a:gd name="connsiteY659" fmla="*/ 38084 h 70838"/>
                <a:gd name="connsiteX660" fmla="*/ 131549 w 396697"/>
                <a:gd name="connsiteY660" fmla="*/ 31992 h 70838"/>
                <a:gd name="connsiteX661" fmla="*/ 137641 w 396697"/>
                <a:gd name="connsiteY661" fmla="*/ 25900 h 70838"/>
                <a:gd name="connsiteX662" fmla="*/ 143733 w 396697"/>
                <a:gd name="connsiteY662" fmla="*/ 31992 h 70838"/>
                <a:gd name="connsiteX663" fmla="*/ 136649 w 396697"/>
                <a:gd name="connsiteY663" fmla="*/ 39076 h 70838"/>
                <a:gd name="connsiteX664" fmla="*/ 130557 w 396697"/>
                <a:gd name="connsiteY664" fmla="*/ 45168 h 70838"/>
                <a:gd name="connsiteX665" fmla="*/ 124465 w 396697"/>
                <a:gd name="connsiteY665" fmla="*/ 39076 h 70838"/>
                <a:gd name="connsiteX666" fmla="*/ 130557 w 396697"/>
                <a:gd name="connsiteY666" fmla="*/ 32984 h 70838"/>
                <a:gd name="connsiteX667" fmla="*/ 136649 w 396697"/>
                <a:gd name="connsiteY667" fmla="*/ 39076 h 70838"/>
                <a:gd name="connsiteX668" fmla="*/ 130557 w 396697"/>
                <a:gd name="connsiteY668" fmla="*/ 18816 h 70838"/>
                <a:gd name="connsiteX669" fmla="*/ 136649 w 396697"/>
                <a:gd name="connsiteY669" fmla="*/ 24908 h 70838"/>
                <a:gd name="connsiteX670" fmla="*/ 130557 w 396697"/>
                <a:gd name="connsiteY670" fmla="*/ 31000 h 70838"/>
                <a:gd name="connsiteX671" fmla="*/ 124465 w 396697"/>
                <a:gd name="connsiteY671" fmla="*/ 24908 h 70838"/>
                <a:gd name="connsiteX672" fmla="*/ 130557 w 396697"/>
                <a:gd name="connsiteY672" fmla="*/ 18816 h 70838"/>
                <a:gd name="connsiteX673" fmla="*/ 129565 w 396697"/>
                <a:gd name="connsiteY673" fmla="*/ 31992 h 70838"/>
                <a:gd name="connsiteX674" fmla="*/ 123473 w 396697"/>
                <a:gd name="connsiteY674" fmla="*/ 38084 h 70838"/>
                <a:gd name="connsiteX675" fmla="*/ 117381 w 396697"/>
                <a:gd name="connsiteY675" fmla="*/ 31992 h 70838"/>
                <a:gd name="connsiteX676" fmla="*/ 123473 w 396697"/>
                <a:gd name="connsiteY676" fmla="*/ 25900 h 70838"/>
                <a:gd name="connsiteX677" fmla="*/ 129565 w 396697"/>
                <a:gd name="connsiteY677" fmla="*/ 31992 h 70838"/>
                <a:gd name="connsiteX678" fmla="*/ 122481 w 396697"/>
                <a:gd name="connsiteY678" fmla="*/ 39076 h 70838"/>
                <a:gd name="connsiteX679" fmla="*/ 116389 w 396697"/>
                <a:gd name="connsiteY679" fmla="*/ 45168 h 70838"/>
                <a:gd name="connsiteX680" fmla="*/ 110297 w 396697"/>
                <a:gd name="connsiteY680" fmla="*/ 39076 h 70838"/>
                <a:gd name="connsiteX681" fmla="*/ 116389 w 396697"/>
                <a:gd name="connsiteY681" fmla="*/ 32984 h 70838"/>
                <a:gd name="connsiteX682" fmla="*/ 122481 w 396697"/>
                <a:gd name="connsiteY682" fmla="*/ 39076 h 70838"/>
                <a:gd name="connsiteX683" fmla="*/ 116389 w 396697"/>
                <a:gd name="connsiteY683" fmla="*/ 18816 h 70838"/>
                <a:gd name="connsiteX684" fmla="*/ 122481 w 396697"/>
                <a:gd name="connsiteY684" fmla="*/ 24908 h 70838"/>
                <a:gd name="connsiteX685" fmla="*/ 116389 w 396697"/>
                <a:gd name="connsiteY685" fmla="*/ 31000 h 70838"/>
                <a:gd name="connsiteX686" fmla="*/ 110297 w 396697"/>
                <a:gd name="connsiteY686" fmla="*/ 24908 h 70838"/>
                <a:gd name="connsiteX687" fmla="*/ 116389 w 396697"/>
                <a:gd name="connsiteY687" fmla="*/ 18816 h 70838"/>
                <a:gd name="connsiteX688" fmla="*/ 115397 w 396697"/>
                <a:gd name="connsiteY688" fmla="*/ 31992 h 70838"/>
                <a:gd name="connsiteX689" fmla="*/ 109305 w 396697"/>
                <a:gd name="connsiteY689" fmla="*/ 38084 h 70838"/>
                <a:gd name="connsiteX690" fmla="*/ 103213 w 396697"/>
                <a:gd name="connsiteY690" fmla="*/ 31992 h 70838"/>
                <a:gd name="connsiteX691" fmla="*/ 109305 w 396697"/>
                <a:gd name="connsiteY691" fmla="*/ 25900 h 70838"/>
                <a:gd name="connsiteX692" fmla="*/ 115397 w 396697"/>
                <a:gd name="connsiteY692" fmla="*/ 31992 h 70838"/>
                <a:gd name="connsiteX693" fmla="*/ 108314 w 396697"/>
                <a:gd name="connsiteY693" fmla="*/ 39076 h 70838"/>
                <a:gd name="connsiteX694" fmla="*/ 102221 w 396697"/>
                <a:gd name="connsiteY694" fmla="*/ 45168 h 70838"/>
                <a:gd name="connsiteX695" fmla="*/ 96129 w 396697"/>
                <a:gd name="connsiteY695" fmla="*/ 39076 h 70838"/>
                <a:gd name="connsiteX696" fmla="*/ 102221 w 396697"/>
                <a:gd name="connsiteY696" fmla="*/ 32984 h 70838"/>
                <a:gd name="connsiteX697" fmla="*/ 108314 w 396697"/>
                <a:gd name="connsiteY697" fmla="*/ 39076 h 70838"/>
                <a:gd name="connsiteX698" fmla="*/ 102221 w 396697"/>
                <a:gd name="connsiteY698" fmla="*/ 18816 h 70838"/>
                <a:gd name="connsiteX699" fmla="*/ 108314 w 396697"/>
                <a:gd name="connsiteY699" fmla="*/ 24908 h 70838"/>
                <a:gd name="connsiteX700" fmla="*/ 102221 w 396697"/>
                <a:gd name="connsiteY700" fmla="*/ 31000 h 70838"/>
                <a:gd name="connsiteX701" fmla="*/ 96129 w 396697"/>
                <a:gd name="connsiteY701" fmla="*/ 24908 h 70838"/>
                <a:gd name="connsiteX702" fmla="*/ 102221 w 396697"/>
                <a:gd name="connsiteY702" fmla="*/ 18816 h 70838"/>
                <a:gd name="connsiteX703" fmla="*/ 101230 w 396697"/>
                <a:gd name="connsiteY703" fmla="*/ 31992 h 70838"/>
                <a:gd name="connsiteX704" fmla="*/ 95138 w 396697"/>
                <a:gd name="connsiteY704" fmla="*/ 38084 h 70838"/>
                <a:gd name="connsiteX705" fmla="*/ 89045 w 396697"/>
                <a:gd name="connsiteY705" fmla="*/ 31992 h 70838"/>
                <a:gd name="connsiteX706" fmla="*/ 95138 w 396697"/>
                <a:gd name="connsiteY706" fmla="*/ 25900 h 70838"/>
                <a:gd name="connsiteX707" fmla="*/ 101230 w 396697"/>
                <a:gd name="connsiteY707" fmla="*/ 31992 h 70838"/>
                <a:gd name="connsiteX708" fmla="*/ 94146 w 396697"/>
                <a:gd name="connsiteY708" fmla="*/ 39076 h 70838"/>
                <a:gd name="connsiteX709" fmla="*/ 88054 w 396697"/>
                <a:gd name="connsiteY709" fmla="*/ 45168 h 70838"/>
                <a:gd name="connsiteX710" fmla="*/ 81962 w 396697"/>
                <a:gd name="connsiteY710" fmla="*/ 39076 h 70838"/>
                <a:gd name="connsiteX711" fmla="*/ 88054 w 396697"/>
                <a:gd name="connsiteY711" fmla="*/ 32984 h 70838"/>
                <a:gd name="connsiteX712" fmla="*/ 94146 w 396697"/>
                <a:gd name="connsiteY712" fmla="*/ 39076 h 70838"/>
                <a:gd name="connsiteX713" fmla="*/ 88054 w 396697"/>
                <a:gd name="connsiteY713" fmla="*/ 18816 h 70838"/>
                <a:gd name="connsiteX714" fmla="*/ 94146 w 396697"/>
                <a:gd name="connsiteY714" fmla="*/ 24908 h 70838"/>
                <a:gd name="connsiteX715" fmla="*/ 88054 w 396697"/>
                <a:gd name="connsiteY715" fmla="*/ 31000 h 70838"/>
                <a:gd name="connsiteX716" fmla="*/ 81962 w 396697"/>
                <a:gd name="connsiteY716" fmla="*/ 24908 h 70838"/>
                <a:gd name="connsiteX717" fmla="*/ 88054 w 396697"/>
                <a:gd name="connsiteY717" fmla="*/ 18816 h 70838"/>
                <a:gd name="connsiteX718" fmla="*/ 87062 w 396697"/>
                <a:gd name="connsiteY718" fmla="*/ 31992 h 70838"/>
                <a:gd name="connsiteX719" fmla="*/ 80970 w 396697"/>
                <a:gd name="connsiteY719" fmla="*/ 38084 h 70838"/>
                <a:gd name="connsiteX720" fmla="*/ 74878 w 396697"/>
                <a:gd name="connsiteY720" fmla="*/ 31992 h 70838"/>
                <a:gd name="connsiteX721" fmla="*/ 80970 w 396697"/>
                <a:gd name="connsiteY721" fmla="*/ 25900 h 70838"/>
                <a:gd name="connsiteX722" fmla="*/ 87062 w 396697"/>
                <a:gd name="connsiteY722" fmla="*/ 31992 h 70838"/>
                <a:gd name="connsiteX723" fmla="*/ 79978 w 396697"/>
                <a:gd name="connsiteY723" fmla="*/ 39076 h 70838"/>
                <a:gd name="connsiteX724" fmla="*/ 73886 w 396697"/>
                <a:gd name="connsiteY724" fmla="*/ 45168 h 70838"/>
                <a:gd name="connsiteX725" fmla="*/ 67794 w 396697"/>
                <a:gd name="connsiteY725" fmla="*/ 39076 h 70838"/>
                <a:gd name="connsiteX726" fmla="*/ 73886 w 396697"/>
                <a:gd name="connsiteY726" fmla="*/ 32984 h 70838"/>
                <a:gd name="connsiteX727" fmla="*/ 79978 w 396697"/>
                <a:gd name="connsiteY727" fmla="*/ 39076 h 70838"/>
                <a:gd name="connsiteX728" fmla="*/ 73886 w 396697"/>
                <a:gd name="connsiteY728" fmla="*/ 18816 h 70838"/>
                <a:gd name="connsiteX729" fmla="*/ 79978 w 396697"/>
                <a:gd name="connsiteY729" fmla="*/ 24908 h 70838"/>
                <a:gd name="connsiteX730" fmla="*/ 73886 w 396697"/>
                <a:gd name="connsiteY730" fmla="*/ 31000 h 70838"/>
                <a:gd name="connsiteX731" fmla="*/ 67794 w 396697"/>
                <a:gd name="connsiteY731" fmla="*/ 24908 h 70838"/>
                <a:gd name="connsiteX732" fmla="*/ 73886 w 396697"/>
                <a:gd name="connsiteY732" fmla="*/ 18816 h 70838"/>
                <a:gd name="connsiteX733" fmla="*/ 72894 w 396697"/>
                <a:gd name="connsiteY733" fmla="*/ 31992 h 70838"/>
                <a:gd name="connsiteX734" fmla="*/ 66802 w 396697"/>
                <a:gd name="connsiteY734" fmla="*/ 38084 h 70838"/>
                <a:gd name="connsiteX735" fmla="*/ 60710 w 396697"/>
                <a:gd name="connsiteY735" fmla="*/ 31992 h 70838"/>
                <a:gd name="connsiteX736" fmla="*/ 66802 w 396697"/>
                <a:gd name="connsiteY736" fmla="*/ 25900 h 70838"/>
                <a:gd name="connsiteX737" fmla="*/ 72894 w 396697"/>
                <a:gd name="connsiteY737" fmla="*/ 31992 h 70838"/>
                <a:gd name="connsiteX738" fmla="*/ 65810 w 396697"/>
                <a:gd name="connsiteY738" fmla="*/ 39076 h 70838"/>
                <a:gd name="connsiteX739" fmla="*/ 59718 w 396697"/>
                <a:gd name="connsiteY739" fmla="*/ 45168 h 70838"/>
                <a:gd name="connsiteX740" fmla="*/ 53626 w 396697"/>
                <a:gd name="connsiteY740" fmla="*/ 39076 h 70838"/>
                <a:gd name="connsiteX741" fmla="*/ 59718 w 396697"/>
                <a:gd name="connsiteY741" fmla="*/ 32984 h 70838"/>
                <a:gd name="connsiteX742" fmla="*/ 65810 w 396697"/>
                <a:gd name="connsiteY742" fmla="*/ 39076 h 70838"/>
                <a:gd name="connsiteX743" fmla="*/ 59718 w 396697"/>
                <a:gd name="connsiteY743" fmla="*/ 18816 h 70838"/>
                <a:gd name="connsiteX744" fmla="*/ 65810 w 396697"/>
                <a:gd name="connsiteY744" fmla="*/ 24908 h 70838"/>
                <a:gd name="connsiteX745" fmla="*/ 59718 w 396697"/>
                <a:gd name="connsiteY745" fmla="*/ 31000 h 70838"/>
                <a:gd name="connsiteX746" fmla="*/ 53626 w 396697"/>
                <a:gd name="connsiteY746" fmla="*/ 24908 h 70838"/>
                <a:gd name="connsiteX747" fmla="*/ 59718 w 396697"/>
                <a:gd name="connsiteY747" fmla="*/ 18816 h 70838"/>
                <a:gd name="connsiteX748" fmla="*/ 58726 w 396697"/>
                <a:gd name="connsiteY748" fmla="*/ 31992 h 70838"/>
                <a:gd name="connsiteX749" fmla="*/ 52634 w 396697"/>
                <a:gd name="connsiteY749" fmla="*/ 38084 h 70838"/>
                <a:gd name="connsiteX750" fmla="*/ 46542 w 396697"/>
                <a:gd name="connsiteY750" fmla="*/ 31992 h 70838"/>
                <a:gd name="connsiteX751" fmla="*/ 52634 w 396697"/>
                <a:gd name="connsiteY751" fmla="*/ 25900 h 70838"/>
                <a:gd name="connsiteX752" fmla="*/ 58726 w 396697"/>
                <a:gd name="connsiteY752" fmla="*/ 31992 h 70838"/>
                <a:gd name="connsiteX753" fmla="*/ 51643 w 396697"/>
                <a:gd name="connsiteY753" fmla="*/ 39076 h 70838"/>
                <a:gd name="connsiteX754" fmla="*/ 45550 w 396697"/>
                <a:gd name="connsiteY754" fmla="*/ 45168 h 70838"/>
                <a:gd name="connsiteX755" fmla="*/ 39458 w 396697"/>
                <a:gd name="connsiteY755" fmla="*/ 39076 h 70838"/>
                <a:gd name="connsiteX756" fmla="*/ 45550 w 396697"/>
                <a:gd name="connsiteY756" fmla="*/ 32984 h 70838"/>
                <a:gd name="connsiteX757" fmla="*/ 51643 w 396697"/>
                <a:gd name="connsiteY757" fmla="*/ 39076 h 70838"/>
                <a:gd name="connsiteX758" fmla="*/ 45550 w 396697"/>
                <a:gd name="connsiteY758" fmla="*/ 18816 h 70838"/>
                <a:gd name="connsiteX759" fmla="*/ 51643 w 396697"/>
                <a:gd name="connsiteY759" fmla="*/ 24908 h 70838"/>
                <a:gd name="connsiteX760" fmla="*/ 45550 w 396697"/>
                <a:gd name="connsiteY760" fmla="*/ 31000 h 70838"/>
                <a:gd name="connsiteX761" fmla="*/ 39458 w 396697"/>
                <a:gd name="connsiteY761" fmla="*/ 24908 h 70838"/>
                <a:gd name="connsiteX762" fmla="*/ 45550 w 396697"/>
                <a:gd name="connsiteY762" fmla="*/ 18816 h 70838"/>
                <a:gd name="connsiteX763" fmla="*/ 44559 w 396697"/>
                <a:gd name="connsiteY763" fmla="*/ 31992 h 70838"/>
                <a:gd name="connsiteX764" fmla="*/ 38467 w 396697"/>
                <a:gd name="connsiteY764" fmla="*/ 38084 h 70838"/>
                <a:gd name="connsiteX765" fmla="*/ 32374 w 396697"/>
                <a:gd name="connsiteY765" fmla="*/ 31992 h 70838"/>
                <a:gd name="connsiteX766" fmla="*/ 38467 w 396697"/>
                <a:gd name="connsiteY766" fmla="*/ 25900 h 70838"/>
                <a:gd name="connsiteX767" fmla="*/ 44559 w 396697"/>
                <a:gd name="connsiteY767" fmla="*/ 31992 h 70838"/>
                <a:gd name="connsiteX768" fmla="*/ 37475 w 396697"/>
                <a:gd name="connsiteY768" fmla="*/ 39076 h 70838"/>
                <a:gd name="connsiteX769" fmla="*/ 31383 w 396697"/>
                <a:gd name="connsiteY769" fmla="*/ 45168 h 70838"/>
                <a:gd name="connsiteX770" fmla="*/ 25290 w 396697"/>
                <a:gd name="connsiteY770" fmla="*/ 39076 h 70838"/>
                <a:gd name="connsiteX771" fmla="*/ 31383 w 396697"/>
                <a:gd name="connsiteY771" fmla="*/ 32984 h 70838"/>
                <a:gd name="connsiteX772" fmla="*/ 37475 w 396697"/>
                <a:gd name="connsiteY772" fmla="*/ 39076 h 70838"/>
                <a:gd name="connsiteX773" fmla="*/ 31383 w 396697"/>
                <a:gd name="connsiteY773" fmla="*/ 18816 h 70838"/>
                <a:gd name="connsiteX774" fmla="*/ 37475 w 396697"/>
                <a:gd name="connsiteY774" fmla="*/ 24908 h 70838"/>
                <a:gd name="connsiteX775" fmla="*/ 31383 w 396697"/>
                <a:gd name="connsiteY775" fmla="*/ 31000 h 70838"/>
                <a:gd name="connsiteX776" fmla="*/ 25290 w 396697"/>
                <a:gd name="connsiteY776" fmla="*/ 24908 h 70838"/>
                <a:gd name="connsiteX777" fmla="*/ 31383 w 396697"/>
                <a:gd name="connsiteY777" fmla="*/ 18816 h 70838"/>
                <a:gd name="connsiteX778" fmla="*/ 18221 w 396697"/>
                <a:gd name="connsiteY778" fmla="*/ 31992 h 70838"/>
                <a:gd name="connsiteX779" fmla="*/ 24313 w 396697"/>
                <a:gd name="connsiteY779" fmla="*/ 25900 h 70838"/>
                <a:gd name="connsiteX780" fmla="*/ 30405 w 396697"/>
                <a:gd name="connsiteY780" fmla="*/ 31992 h 70838"/>
                <a:gd name="connsiteX781" fmla="*/ 24313 w 396697"/>
                <a:gd name="connsiteY781" fmla="*/ 38084 h 70838"/>
                <a:gd name="connsiteX782" fmla="*/ 18221 w 396697"/>
                <a:gd name="connsiteY782" fmla="*/ 31992 h 70838"/>
                <a:gd name="connsiteX783" fmla="*/ 18221 w 396697"/>
                <a:gd name="connsiteY783" fmla="*/ 46160 h 70838"/>
                <a:gd name="connsiteX784" fmla="*/ 24313 w 396697"/>
                <a:gd name="connsiteY784" fmla="*/ 40067 h 70838"/>
                <a:gd name="connsiteX785" fmla="*/ 30405 w 396697"/>
                <a:gd name="connsiteY785" fmla="*/ 46160 h 70838"/>
                <a:gd name="connsiteX786" fmla="*/ 24313 w 396697"/>
                <a:gd name="connsiteY786" fmla="*/ 52252 h 70838"/>
                <a:gd name="connsiteX787" fmla="*/ 18221 w 396697"/>
                <a:gd name="connsiteY787" fmla="*/ 46160 h 70838"/>
                <a:gd name="connsiteX788" fmla="*/ 31383 w 396697"/>
                <a:gd name="connsiteY788" fmla="*/ 59336 h 70838"/>
                <a:gd name="connsiteX789" fmla="*/ 25290 w 396697"/>
                <a:gd name="connsiteY789" fmla="*/ 53243 h 70838"/>
                <a:gd name="connsiteX790" fmla="*/ 31383 w 396697"/>
                <a:gd name="connsiteY790" fmla="*/ 47151 h 70838"/>
                <a:gd name="connsiteX791" fmla="*/ 37475 w 396697"/>
                <a:gd name="connsiteY791" fmla="*/ 53243 h 70838"/>
                <a:gd name="connsiteX792" fmla="*/ 31383 w 396697"/>
                <a:gd name="connsiteY792" fmla="*/ 59336 h 70838"/>
                <a:gd name="connsiteX793" fmla="*/ 32389 w 396697"/>
                <a:gd name="connsiteY793" fmla="*/ 46160 h 70838"/>
                <a:gd name="connsiteX794" fmla="*/ 38481 w 396697"/>
                <a:gd name="connsiteY794" fmla="*/ 40067 h 70838"/>
                <a:gd name="connsiteX795" fmla="*/ 44573 w 396697"/>
                <a:gd name="connsiteY795" fmla="*/ 46160 h 70838"/>
                <a:gd name="connsiteX796" fmla="*/ 38481 w 396697"/>
                <a:gd name="connsiteY796" fmla="*/ 52252 h 70838"/>
                <a:gd name="connsiteX797" fmla="*/ 32389 w 396697"/>
                <a:gd name="connsiteY797" fmla="*/ 46160 h 70838"/>
                <a:gd name="connsiteX798" fmla="*/ 45550 w 396697"/>
                <a:gd name="connsiteY798" fmla="*/ 59336 h 70838"/>
                <a:gd name="connsiteX799" fmla="*/ 39458 w 396697"/>
                <a:gd name="connsiteY799" fmla="*/ 53243 h 70838"/>
                <a:gd name="connsiteX800" fmla="*/ 45550 w 396697"/>
                <a:gd name="connsiteY800" fmla="*/ 47151 h 70838"/>
                <a:gd name="connsiteX801" fmla="*/ 51643 w 396697"/>
                <a:gd name="connsiteY801" fmla="*/ 53243 h 70838"/>
                <a:gd name="connsiteX802" fmla="*/ 45550 w 396697"/>
                <a:gd name="connsiteY802" fmla="*/ 59336 h 70838"/>
                <a:gd name="connsiteX803" fmla="*/ 46556 w 396697"/>
                <a:gd name="connsiteY803" fmla="*/ 46160 h 70838"/>
                <a:gd name="connsiteX804" fmla="*/ 52648 w 396697"/>
                <a:gd name="connsiteY804" fmla="*/ 40067 h 70838"/>
                <a:gd name="connsiteX805" fmla="*/ 58741 w 396697"/>
                <a:gd name="connsiteY805" fmla="*/ 46160 h 70838"/>
                <a:gd name="connsiteX806" fmla="*/ 52648 w 396697"/>
                <a:gd name="connsiteY806" fmla="*/ 52252 h 70838"/>
                <a:gd name="connsiteX807" fmla="*/ 46556 w 396697"/>
                <a:gd name="connsiteY807" fmla="*/ 46160 h 70838"/>
                <a:gd name="connsiteX808" fmla="*/ 59718 w 396697"/>
                <a:gd name="connsiteY808" fmla="*/ 59336 h 70838"/>
                <a:gd name="connsiteX809" fmla="*/ 53626 w 396697"/>
                <a:gd name="connsiteY809" fmla="*/ 53243 h 70838"/>
                <a:gd name="connsiteX810" fmla="*/ 59718 w 396697"/>
                <a:gd name="connsiteY810" fmla="*/ 47151 h 70838"/>
                <a:gd name="connsiteX811" fmla="*/ 65810 w 396697"/>
                <a:gd name="connsiteY811" fmla="*/ 53243 h 70838"/>
                <a:gd name="connsiteX812" fmla="*/ 59718 w 396697"/>
                <a:gd name="connsiteY812" fmla="*/ 59336 h 70838"/>
                <a:gd name="connsiteX813" fmla="*/ 60724 w 396697"/>
                <a:gd name="connsiteY813" fmla="*/ 46160 h 70838"/>
                <a:gd name="connsiteX814" fmla="*/ 66816 w 396697"/>
                <a:gd name="connsiteY814" fmla="*/ 40067 h 70838"/>
                <a:gd name="connsiteX815" fmla="*/ 72908 w 396697"/>
                <a:gd name="connsiteY815" fmla="*/ 46160 h 70838"/>
                <a:gd name="connsiteX816" fmla="*/ 66816 w 396697"/>
                <a:gd name="connsiteY816" fmla="*/ 52252 h 70838"/>
                <a:gd name="connsiteX817" fmla="*/ 60724 w 396697"/>
                <a:gd name="connsiteY817" fmla="*/ 46160 h 70838"/>
                <a:gd name="connsiteX818" fmla="*/ 73886 w 396697"/>
                <a:gd name="connsiteY818" fmla="*/ 59336 h 70838"/>
                <a:gd name="connsiteX819" fmla="*/ 67794 w 396697"/>
                <a:gd name="connsiteY819" fmla="*/ 53243 h 70838"/>
                <a:gd name="connsiteX820" fmla="*/ 73886 w 396697"/>
                <a:gd name="connsiteY820" fmla="*/ 47151 h 70838"/>
                <a:gd name="connsiteX821" fmla="*/ 79978 w 396697"/>
                <a:gd name="connsiteY821" fmla="*/ 53243 h 70838"/>
                <a:gd name="connsiteX822" fmla="*/ 73886 w 396697"/>
                <a:gd name="connsiteY822" fmla="*/ 59336 h 70838"/>
                <a:gd name="connsiteX823" fmla="*/ 74892 w 396697"/>
                <a:gd name="connsiteY823" fmla="*/ 46160 h 70838"/>
                <a:gd name="connsiteX824" fmla="*/ 80984 w 396697"/>
                <a:gd name="connsiteY824" fmla="*/ 40067 h 70838"/>
                <a:gd name="connsiteX825" fmla="*/ 87076 w 396697"/>
                <a:gd name="connsiteY825" fmla="*/ 46160 h 70838"/>
                <a:gd name="connsiteX826" fmla="*/ 80984 w 396697"/>
                <a:gd name="connsiteY826" fmla="*/ 52252 h 70838"/>
                <a:gd name="connsiteX827" fmla="*/ 74892 w 396697"/>
                <a:gd name="connsiteY827" fmla="*/ 46160 h 70838"/>
                <a:gd name="connsiteX828" fmla="*/ 88054 w 396697"/>
                <a:gd name="connsiteY828" fmla="*/ 59336 h 70838"/>
                <a:gd name="connsiteX829" fmla="*/ 81962 w 396697"/>
                <a:gd name="connsiteY829" fmla="*/ 53243 h 70838"/>
                <a:gd name="connsiteX830" fmla="*/ 88054 w 396697"/>
                <a:gd name="connsiteY830" fmla="*/ 47151 h 70838"/>
                <a:gd name="connsiteX831" fmla="*/ 94146 w 396697"/>
                <a:gd name="connsiteY831" fmla="*/ 53243 h 70838"/>
                <a:gd name="connsiteX832" fmla="*/ 88054 w 396697"/>
                <a:gd name="connsiteY832" fmla="*/ 59336 h 70838"/>
                <a:gd name="connsiteX833" fmla="*/ 89060 w 396697"/>
                <a:gd name="connsiteY833" fmla="*/ 46160 h 70838"/>
                <a:gd name="connsiteX834" fmla="*/ 95152 w 396697"/>
                <a:gd name="connsiteY834" fmla="*/ 40067 h 70838"/>
                <a:gd name="connsiteX835" fmla="*/ 101244 w 396697"/>
                <a:gd name="connsiteY835" fmla="*/ 46160 h 70838"/>
                <a:gd name="connsiteX836" fmla="*/ 95152 w 396697"/>
                <a:gd name="connsiteY836" fmla="*/ 52252 h 70838"/>
                <a:gd name="connsiteX837" fmla="*/ 89060 w 396697"/>
                <a:gd name="connsiteY837" fmla="*/ 46160 h 70838"/>
                <a:gd name="connsiteX838" fmla="*/ 102221 w 396697"/>
                <a:gd name="connsiteY838" fmla="*/ 59336 h 70838"/>
                <a:gd name="connsiteX839" fmla="*/ 96129 w 396697"/>
                <a:gd name="connsiteY839" fmla="*/ 53243 h 70838"/>
                <a:gd name="connsiteX840" fmla="*/ 102221 w 396697"/>
                <a:gd name="connsiteY840" fmla="*/ 47151 h 70838"/>
                <a:gd name="connsiteX841" fmla="*/ 108314 w 396697"/>
                <a:gd name="connsiteY841" fmla="*/ 53243 h 70838"/>
                <a:gd name="connsiteX842" fmla="*/ 102221 w 396697"/>
                <a:gd name="connsiteY842" fmla="*/ 59336 h 70838"/>
                <a:gd name="connsiteX843" fmla="*/ 103227 w 396697"/>
                <a:gd name="connsiteY843" fmla="*/ 46160 h 70838"/>
                <a:gd name="connsiteX844" fmla="*/ 109319 w 396697"/>
                <a:gd name="connsiteY844" fmla="*/ 40067 h 70838"/>
                <a:gd name="connsiteX845" fmla="*/ 115412 w 396697"/>
                <a:gd name="connsiteY845" fmla="*/ 46160 h 70838"/>
                <a:gd name="connsiteX846" fmla="*/ 109319 w 396697"/>
                <a:gd name="connsiteY846" fmla="*/ 52252 h 70838"/>
                <a:gd name="connsiteX847" fmla="*/ 103227 w 396697"/>
                <a:gd name="connsiteY847" fmla="*/ 46160 h 70838"/>
                <a:gd name="connsiteX848" fmla="*/ 116389 w 396697"/>
                <a:gd name="connsiteY848" fmla="*/ 59336 h 70838"/>
                <a:gd name="connsiteX849" fmla="*/ 110297 w 396697"/>
                <a:gd name="connsiteY849" fmla="*/ 53243 h 70838"/>
                <a:gd name="connsiteX850" fmla="*/ 116389 w 396697"/>
                <a:gd name="connsiteY850" fmla="*/ 47151 h 70838"/>
                <a:gd name="connsiteX851" fmla="*/ 122481 w 396697"/>
                <a:gd name="connsiteY851" fmla="*/ 53243 h 70838"/>
                <a:gd name="connsiteX852" fmla="*/ 116389 w 396697"/>
                <a:gd name="connsiteY852" fmla="*/ 59336 h 70838"/>
                <a:gd name="connsiteX853" fmla="*/ 117395 w 396697"/>
                <a:gd name="connsiteY853" fmla="*/ 46160 h 70838"/>
                <a:gd name="connsiteX854" fmla="*/ 123487 w 396697"/>
                <a:gd name="connsiteY854" fmla="*/ 40067 h 70838"/>
                <a:gd name="connsiteX855" fmla="*/ 129579 w 396697"/>
                <a:gd name="connsiteY855" fmla="*/ 46160 h 70838"/>
                <a:gd name="connsiteX856" fmla="*/ 123487 w 396697"/>
                <a:gd name="connsiteY856" fmla="*/ 52252 h 70838"/>
                <a:gd name="connsiteX857" fmla="*/ 117395 w 396697"/>
                <a:gd name="connsiteY857" fmla="*/ 46160 h 70838"/>
                <a:gd name="connsiteX858" fmla="*/ 130557 w 396697"/>
                <a:gd name="connsiteY858" fmla="*/ 59336 h 70838"/>
                <a:gd name="connsiteX859" fmla="*/ 124465 w 396697"/>
                <a:gd name="connsiteY859" fmla="*/ 53243 h 70838"/>
                <a:gd name="connsiteX860" fmla="*/ 130557 w 396697"/>
                <a:gd name="connsiteY860" fmla="*/ 47151 h 70838"/>
                <a:gd name="connsiteX861" fmla="*/ 136649 w 396697"/>
                <a:gd name="connsiteY861" fmla="*/ 53243 h 70838"/>
                <a:gd name="connsiteX862" fmla="*/ 130557 w 396697"/>
                <a:gd name="connsiteY862" fmla="*/ 59336 h 70838"/>
                <a:gd name="connsiteX863" fmla="*/ 131563 w 396697"/>
                <a:gd name="connsiteY863" fmla="*/ 46160 h 70838"/>
                <a:gd name="connsiteX864" fmla="*/ 137655 w 396697"/>
                <a:gd name="connsiteY864" fmla="*/ 40067 h 70838"/>
                <a:gd name="connsiteX865" fmla="*/ 143747 w 396697"/>
                <a:gd name="connsiteY865" fmla="*/ 46160 h 70838"/>
                <a:gd name="connsiteX866" fmla="*/ 137655 w 396697"/>
                <a:gd name="connsiteY866" fmla="*/ 52252 h 70838"/>
                <a:gd name="connsiteX867" fmla="*/ 131563 w 396697"/>
                <a:gd name="connsiteY867" fmla="*/ 46160 h 70838"/>
                <a:gd name="connsiteX868" fmla="*/ 144725 w 396697"/>
                <a:gd name="connsiteY868" fmla="*/ 59336 h 70838"/>
                <a:gd name="connsiteX869" fmla="*/ 138633 w 396697"/>
                <a:gd name="connsiteY869" fmla="*/ 53243 h 70838"/>
                <a:gd name="connsiteX870" fmla="*/ 144725 w 396697"/>
                <a:gd name="connsiteY870" fmla="*/ 47151 h 70838"/>
                <a:gd name="connsiteX871" fmla="*/ 150817 w 396697"/>
                <a:gd name="connsiteY871" fmla="*/ 53243 h 70838"/>
                <a:gd name="connsiteX872" fmla="*/ 144725 w 396697"/>
                <a:gd name="connsiteY872" fmla="*/ 59336 h 70838"/>
                <a:gd name="connsiteX873" fmla="*/ 145731 w 396697"/>
                <a:gd name="connsiteY873" fmla="*/ 46160 h 70838"/>
                <a:gd name="connsiteX874" fmla="*/ 151823 w 396697"/>
                <a:gd name="connsiteY874" fmla="*/ 40067 h 70838"/>
                <a:gd name="connsiteX875" fmla="*/ 157915 w 396697"/>
                <a:gd name="connsiteY875" fmla="*/ 46160 h 70838"/>
                <a:gd name="connsiteX876" fmla="*/ 151823 w 396697"/>
                <a:gd name="connsiteY876" fmla="*/ 52252 h 70838"/>
                <a:gd name="connsiteX877" fmla="*/ 145731 w 396697"/>
                <a:gd name="connsiteY877" fmla="*/ 46160 h 70838"/>
                <a:gd name="connsiteX878" fmla="*/ 158892 w 396697"/>
                <a:gd name="connsiteY878" fmla="*/ 59336 h 70838"/>
                <a:gd name="connsiteX879" fmla="*/ 152800 w 396697"/>
                <a:gd name="connsiteY879" fmla="*/ 53243 h 70838"/>
                <a:gd name="connsiteX880" fmla="*/ 158892 w 396697"/>
                <a:gd name="connsiteY880" fmla="*/ 47151 h 70838"/>
                <a:gd name="connsiteX881" fmla="*/ 164985 w 396697"/>
                <a:gd name="connsiteY881" fmla="*/ 53243 h 70838"/>
                <a:gd name="connsiteX882" fmla="*/ 158892 w 396697"/>
                <a:gd name="connsiteY882" fmla="*/ 59336 h 70838"/>
                <a:gd name="connsiteX883" fmla="*/ 159898 w 396697"/>
                <a:gd name="connsiteY883" fmla="*/ 46160 h 70838"/>
                <a:gd name="connsiteX884" fmla="*/ 165991 w 396697"/>
                <a:gd name="connsiteY884" fmla="*/ 40067 h 70838"/>
                <a:gd name="connsiteX885" fmla="*/ 172083 w 396697"/>
                <a:gd name="connsiteY885" fmla="*/ 46160 h 70838"/>
                <a:gd name="connsiteX886" fmla="*/ 165991 w 396697"/>
                <a:gd name="connsiteY886" fmla="*/ 52252 h 70838"/>
                <a:gd name="connsiteX887" fmla="*/ 159898 w 396697"/>
                <a:gd name="connsiteY887" fmla="*/ 46160 h 70838"/>
                <a:gd name="connsiteX888" fmla="*/ 173060 w 396697"/>
                <a:gd name="connsiteY888" fmla="*/ 59336 h 70838"/>
                <a:gd name="connsiteX889" fmla="*/ 166968 w 396697"/>
                <a:gd name="connsiteY889" fmla="*/ 53243 h 70838"/>
                <a:gd name="connsiteX890" fmla="*/ 173060 w 396697"/>
                <a:gd name="connsiteY890" fmla="*/ 47151 h 70838"/>
                <a:gd name="connsiteX891" fmla="*/ 179152 w 396697"/>
                <a:gd name="connsiteY891" fmla="*/ 53243 h 70838"/>
                <a:gd name="connsiteX892" fmla="*/ 173060 w 396697"/>
                <a:gd name="connsiteY892" fmla="*/ 59336 h 70838"/>
                <a:gd name="connsiteX893" fmla="*/ 174066 w 396697"/>
                <a:gd name="connsiteY893" fmla="*/ 46160 h 70838"/>
                <a:gd name="connsiteX894" fmla="*/ 180158 w 396697"/>
                <a:gd name="connsiteY894" fmla="*/ 40067 h 70838"/>
                <a:gd name="connsiteX895" fmla="*/ 186250 w 396697"/>
                <a:gd name="connsiteY895" fmla="*/ 46160 h 70838"/>
                <a:gd name="connsiteX896" fmla="*/ 180158 w 396697"/>
                <a:gd name="connsiteY896" fmla="*/ 52252 h 70838"/>
                <a:gd name="connsiteX897" fmla="*/ 174066 w 396697"/>
                <a:gd name="connsiteY897" fmla="*/ 46160 h 70838"/>
                <a:gd name="connsiteX898" fmla="*/ 187228 w 396697"/>
                <a:gd name="connsiteY898" fmla="*/ 59336 h 70838"/>
                <a:gd name="connsiteX899" fmla="*/ 181136 w 396697"/>
                <a:gd name="connsiteY899" fmla="*/ 53243 h 70838"/>
                <a:gd name="connsiteX900" fmla="*/ 187228 w 396697"/>
                <a:gd name="connsiteY900" fmla="*/ 47151 h 70838"/>
                <a:gd name="connsiteX901" fmla="*/ 193320 w 396697"/>
                <a:gd name="connsiteY901" fmla="*/ 53243 h 70838"/>
                <a:gd name="connsiteX902" fmla="*/ 187228 w 396697"/>
                <a:gd name="connsiteY902" fmla="*/ 59336 h 70838"/>
                <a:gd name="connsiteX903" fmla="*/ 188234 w 396697"/>
                <a:gd name="connsiteY903" fmla="*/ 46160 h 70838"/>
                <a:gd name="connsiteX904" fmla="*/ 194326 w 396697"/>
                <a:gd name="connsiteY904" fmla="*/ 40067 h 70838"/>
                <a:gd name="connsiteX905" fmla="*/ 200418 w 396697"/>
                <a:gd name="connsiteY905" fmla="*/ 46160 h 70838"/>
                <a:gd name="connsiteX906" fmla="*/ 194326 w 396697"/>
                <a:gd name="connsiteY906" fmla="*/ 52252 h 70838"/>
                <a:gd name="connsiteX907" fmla="*/ 188234 w 396697"/>
                <a:gd name="connsiteY907" fmla="*/ 46160 h 70838"/>
                <a:gd name="connsiteX908" fmla="*/ 201396 w 396697"/>
                <a:gd name="connsiteY908" fmla="*/ 59336 h 70838"/>
                <a:gd name="connsiteX909" fmla="*/ 195304 w 396697"/>
                <a:gd name="connsiteY909" fmla="*/ 53243 h 70838"/>
                <a:gd name="connsiteX910" fmla="*/ 201396 w 396697"/>
                <a:gd name="connsiteY910" fmla="*/ 47151 h 70838"/>
                <a:gd name="connsiteX911" fmla="*/ 207488 w 396697"/>
                <a:gd name="connsiteY911" fmla="*/ 53243 h 70838"/>
                <a:gd name="connsiteX912" fmla="*/ 201396 w 396697"/>
                <a:gd name="connsiteY912" fmla="*/ 59336 h 70838"/>
                <a:gd name="connsiteX913" fmla="*/ 202402 w 396697"/>
                <a:gd name="connsiteY913" fmla="*/ 46160 h 70838"/>
                <a:gd name="connsiteX914" fmla="*/ 208494 w 396697"/>
                <a:gd name="connsiteY914" fmla="*/ 40067 h 70838"/>
                <a:gd name="connsiteX915" fmla="*/ 214586 w 396697"/>
                <a:gd name="connsiteY915" fmla="*/ 46160 h 70838"/>
                <a:gd name="connsiteX916" fmla="*/ 208494 w 396697"/>
                <a:gd name="connsiteY916" fmla="*/ 52252 h 70838"/>
                <a:gd name="connsiteX917" fmla="*/ 202402 w 396697"/>
                <a:gd name="connsiteY917" fmla="*/ 46160 h 70838"/>
                <a:gd name="connsiteX918" fmla="*/ 215563 w 396697"/>
                <a:gd name="connsiteY918" fmla="*/ 59336 h 70838"/>
                <a:gd name="connsiteX919" fmla="*/ 209471 w 396697"/>
                <a:gd name="connsiteY919" fmla="*/ 53243 h 70838"/>
                <a:gd name="connsiteX920" fmla="*/ 215563 w 396697"/>
                <a:gd name="connsiteY920" fmla="*/ 47151 h 70838"/>
                <a:gd name="connsiteX921" fmla="*/ 221656 w 396697"/>
                <a:gd name="connsiteY921" fmla="*/ 53243 h 70838"/>
                <a:gd name="connsiteX922" fmla="*/ 215563 w 396697"/>
                <a:gd name="connsiteY922" fmla="*/ 59336 h 70838"/>
                <a:gd name="connsiteX923" fmla="*/ 216569 w 396697"/>
                <a:gd name="connsiteY923" fmla="*/ 46160 h 70838"/>
                <a:gd name="connsiteX924" fmla="*/ 222662 w 396697"/>
                <a:gd name="connsiteY924" fmla="*/ 40067 h 70838"/>
                <a:gd name="connsiteX925" fmla="*/ 228754 w 396697"/>
                <a:gd name="connsiteY925" fmla="*/ 46160 h 70838"/>
                <a:gd name="connsiteX926" fmla="*/ 222662 w 396697"/>
                <a:gd name="connsiteY926" fmla="*/ 52252 h 70838"/>
                <a:gd name="connsiteX927" fmla="*/ 216569 w 396697"/>
                <a:gd name="connsiteY927" fmla="*/ 46160 h 70838"/>
                <a:gd name="connsiteX928" fmla="*/ 229731 w 396697"/>
                <a:gd name="connsiteY928" fmla="*/ 59336 h 70838"/>
                <a:gd name="connsiteX929" fmla="*/ 223639 w 396697"/>
                <a:gd name="connsiteY929" fmla="*/ 53243 h 70838"/>
                <a:gd name="connsiteX930" fmla="*/ 229731 w 396697"/>
                <a:gd name="connsiteY930" fmla="*/ 47151 h 70838"/>
                <a:gd name="connsiteX931" fmla="*/ 235823 w 396697"/>
                <a:gd name="connsiteY931" fmla="*/ 53243 h 70838"/>
                <a:gd name="connsiteX932" fmla="*/ 229731 w 396697"/>
                <a:gd name="connsiteY932" fmla="*/ 59336 h 70838"/>
                <a:gd name="connsiteX933" fmla="*/ 230737 w 396697"/>
                <a:gd name="connsiteY933" fmla="*/ 46160 h 70838"/>
                <a:gd name="connsiteX934" fmla="*/ 236829 w 396697"/>
                <a:gd name="connsiteY934" fmla="*/ 40067 h 70838"/>
                <a:gd name="connsiteX935" fmla="*/ 242921 w 396697"/>
                <a:gd name="connsiteY935" fmla="*/ 46160 h 70838"/>
                <a:gd name="connsiteX936" fmla="*/ 236829 w 396697"/>
                <a:gd name="connsiteY936" fmla="*/ 52252 h 70838"/>
                <a:gd name="connsiteX937" fmla="*/ 230737 w 396697"/>
                <a:gd name="connsiteY937" fmla="*/ 46160 h 70838"/>
                <a:gd name="connsiteX938" fmla="*/ 243899 w 396697"/>
                <a:gd name="connsiteY938" fmla="*/ 59336 h 70838"/>
                <a:gd name="connsiteX939" fmla="*/ 237807 w 396697"/>
                <a:gd name="connsiteY939" fmla="*/ 53243 h 70838"/>
                <a:gd name="connsiteX940" fmla="*/ 243899 w 396697"/>
                <a:gd name="connsiteY940" fmla="*/ 47151 h 70838"/>
                <a:gd name="connsiteX941" fmla="*/ 249991 w 396697"/>
                <a:gd name="connsiteY941" fmla="*/ 53243 h 70838"/>
                <a:gd name="connsiteX942" fmla="*/ 243899 w 396697"/>
                <a:gd name="connsiteY942" fmla="*/ 59336 h 70838"/>
                <a:gd name="connsiteX943" fmla="*/ 244905 w 396697"/>
                <a:gd name="connsiteY943" fmla="*/ 46160 h 70838"/>
                <a:gd name="connsiteX944" fmla="*/ 250997 w 396697"/>
                <a:gd name="connsiteY944" fmla="*/ 40067 h 70838"/>
                <a:gd name="connsiteX945" fmla="*/ 257089 w 396697"/>
                <a:gd name="connsiteY945" fmla="*/ 46160 h 70838"/>
                <a:gd name="connsiteX946" fmla="*/ 250997 w 396697"/>
                <a:gd name="connsiteY946" fmla="*/ 52252 h 70838"/>
                <a:gd name="connsiteX947" fmla="*/ 244905 w 396697"/>
                <a:gd name="connsiteY947" fmla="*/ 46160 h 70838"/>
                <a:gd name="connsiteX948" fmla="*/ 258067 w 396697"/>
                <a:gd name="connsiteY948" fmla="*/ 59336 h 70838"/>
                <a:gd name="connsiteX949" fmla="*/ 251975 w 396697"/>
                <a:gd name="connsiteY949" fmla="*/ 53243 h 70838"/>
                <a:gd name="connsiteX950" fmla="*/ 258067 w 396697"/>
                <a:gd name="connsiteY950" fmla="*/ 47151 h 70838"/>
                <a:gd name="connsiteX951" fmla="*/ 264159 w 396697"/>
                <a:gd name="connsiteY951" fmla="*/ 53243 h 70838"/>
                <a:gd name="connsiteX952" fmla="*/ 258067 w 396697"/>
                <a:gd name="connsiteY952" fmla="*/ 59336 h 70838"/>
                <a:gd name="connsiteX953" fmla="*/ 259073 w 396697"/>
                <a:gd name="connsiteY953" fmla="*/ 46160 h 70838"/>
                <a:gd name="connsiteX954" fmla="*/ 265165 w 396697"/>
                <a:gd name="connsiteY954" fmla="*/ 40067 h 70838"/>
                <a:gd name="connsiteX955" fmla="*/ 271257 w 396697"/>
                <a:gd name="connsiteY955" fmla="*/ 46160 h 70838"/>
                <a:gd name="connsiteX956" fmla="*/ 265165 w 396697"/>
                <a:gd name="connsiteY956" fmla="*/ 52252 h 70838"/>
                <a:gd name="connsiteX957" fmla="*/ 259073 w 396697"/>
                <a:gd name="connsiteY957" fmla="*/ 46160 h 70838"/>
                <a:gd name="connsiteX958" fmla="*/ 272235 w 396697"/>
                <a:gd name="connsiteY958" fmla="*/ 59336 h 70838"/>
                <a:gd name="connsiteX959" fmla="*/ 266142 w 396697"/>
                <a:gd name="connsiteY959" fmla="*/ 53243 h 70838"/>
                <a:gd name="connsiteX960" fmla="*/ 272235 w 396697"/>
                <a:gd name="connsiteY960" fmla="*/ 47151 h 70838"/>
                <a:gd name="connsiteX961" fmla="*/ 278327 w 396697"/>
                <a:gd name="connsiteY961" fmla="*/ 53243 h 70838"/>
                <a:gd name="connsiteX962" fmla="*/ 272235 w 396697"/>
                <a:gd name="connsiteY962" fmla="*/ 59336 h 70838"/>
                <a:gd name="connsiteX963" fmla="*/ 273240 w 396697"/>
                <a:gd name="connsiteY963" fmla="*/ 46160 h 70838"/>
                <a:gd name="connsiteX964" fmla="*/ 279333 w 396697"/>
                <a:gd name="connsiteY964" fmla="*/ 40067 h 70838"/>
                <a:gd name="connsiteX965" fmla="*/ 285425 w 396697"/>
                <a:gd name="connsiteY965" fmla="*/ 46160 h 70838"/>
                <a:gd name="connsiteX966" fmla="*/ 279333 w 396697"/>
                <a:gd name="connsiteY966" fmla="*/ 52252 h 70838"/>
                <a:gd name="connsiteX967" fmla="*/ 273240 w 396697"/>
                <a:gd name="connsiteY967" fmla="*/ 46160 h 70838"/>
                <a:gd name="connsiteX968" fmla="*/ 286402 w 396697"/>
                <a:gd name="connsiteY968" fmla="*/ 59336 h 70838"/>
                <a:gd name="connsiteX969" fmla="*/ 280310 w 396697"/>
                <a:gd name="connsiteY969" fmla="*/ 53243 h 70838"/>
                <a:gd name="connsiteX970" fmla="*/ 286402 w 396697"/>
                <a:gd name="connsiteY970" fmla="*/ 47151 h 70838"/>
                <a:gd name="connsiteX971" fmla="*/ 292494 w 396697"/>
                <a:gd name="connsiteY971" fmla="*/ 53243 h 70838"/>
                <a:gd name="connsiteX972" fmla="*/ 286402 w 396697"/>
                <a:gd name="connsiteY972" fmla="*/ 59336 h 70838"/>
                <a:gd name="connsiteX973" fmla="*/ 287408 w 396697"/>
                <a:gd name="connsiteY973" fmla="*/ 46160 h 70838"/>
                <a:gd name="connsiteX974" fmla="*/ 293500 w 396697"/>
                <a:gd name="connsiteY974" fmla="*/ 40067 h 70838"/>
                <a:gd name="connsiteX975" fmla="*/ 299592 w 396697"/>
                <a:gd name="connsiteY975" fmla="*/ 46160 h 70838"/>
                <a:gd name="connsiteX976" fmla="*/ 293500 w 396697"/>
                <a:gd name="connsiteY976" fmla="*/ 52252 h 70838"/>
                <a:gd name="connsiteX977" fmla="*/ 287408 w 396697"/>
                <a:gd name="connsiteY977" fmla="*/ 46160 h 70838"/>
                <a:gd name="connsiteX978" fmla="*/ 300570 w 396697"/>
                <a:gd name="connsiteY978" fmla="*/ 59336 h 70838"/>
                <a:gd name="connsiteX979" fmla="*/ 294478 w 396697"/>
                <a:gd name="connsiteY979" fmla="*/ 53243 h 70838"/>
                <a:gd name="connsiteX980" fmla="*/ 300570 w 396697"/>
                <a:gd name="connsiteY980" fmla="*/ 47151 h 70838"/>
                <a:gd name="connsiteX981" fmla="*/ 306662 w 396697"/>
                <a:gd name="connsiteY981" fmla="*/ 53243 h 70838"/>
                <a:gd name="connsiteX982" fmla="*/ 300570 w 396697"/>
                <a:gd name="connsiteY982" fmla="*/ 59336 h 70838"/>
                <a:gd name="connsiteX983" fmla="*/ 301576 w 396697"/>
                <a:gd name="connsiteY983" fmla="*/ 46160 h 70838"/>
                <a:gd name="connsiteX984" fmla="*/ 307668 w 396697"/>
                <a:gd name="connsiteY984" fmla="*/ 40067 h 70838"/>
                <a:gd name="connsiteX985" fmla="*/ 313760 w 396697"/>
                <a:gd name="connsiteY985" fmla="*/ 46160 h 70838"/>
                <a:gd name="connsiteX986" fmla="*/ 307668 w 396697"/>
                <a:gd name="connsiteY986" fmla="*/ 52252 h 70838"/>
                <a:gd name="connsiteX987" fmla="*/ 301576 w 396697"/>
                <a:gd name="connsiteY987" fmla="*/ 46160 h 70838"/>
                <a:gd name="connsiteX988" fmla="*/ 314738 w 396697"/>
                <a:gd name="connsiteY988" fmla="*/ 59336 h 70838"/>
                <a:gd name="connsiteX989" fmla="*/ 308646 w 396697"/>
                <a:gd name="connsiteY989" fmla="*/ 53243 h 70838"/>
                <a:gd name="connsiteX990" fmla="*/ 314738 w 396697"/>
                <a:gd name="connsiteY990" fmla="*/ 47151 h 70838"/>
                <a:gd name="connsiteX991" fmla="*/ 320830 w 396697"/>
                <a:gd name="connsiteY991" fmla="*/ 53243 h 70838"/>
                <a:gd name="connsiteX992" fmla="*/ 314738 w 396697"/>
                <a:gd name="connsiteY992" fmla="*/ 59336 h 70838"/>
                <a:gd name="connsiteX993" fmla="*/ 315744 w 396697"/>
                <a:gd name="connsiteY993" fmla="*/ 46160 h 70838"/>
                <a:gd name="connsiteX994" fmla="*/ 321836 w 396697"/>
                <a:gd name="connsiteY994" fmla="*/ 40067 h 70838"/>
                <a:gd name="connsiteX995" fmla="*/ 327928 w 396697"/>
                <a:gd name="connsiteY995" fmla="*/ 46160 h 70838"/>
                <a:gd name="connsiteX996" fmla="*/ 321836 w 396697"/>
                <a:gd name="connsiteY996" fmla="*/ 52252 h 70838"/>
                <a:gd name="connsiteX997" fmla="*/ 315744 w 396697"/>
                <a:gd name="connsiteY997" fmla="*/ 46160 h 70838"/>
                <a:gd name="connsiteX998" fmla="*/ 328906 w 396697"/>
                <a:gd name="connsiteY998" fmla="*/ 59336 h 70838"/>
                <a:gd name="connsiteX999" fmla="*/ 322813 w 396697"/>
                <a:gd name="connsiteY999" fmla="*/ 53243 h 70838"/>
                <a:gd name="connsiteX1000" fmla="*/ 328906 w 396697"/>
                <a:gd name="connsiteY1000" fmla="*/ 47151 h 70838"/>
                <a:gd name="connsiteX1001" fmla="*/ 334998 w 396697"/>
                <a:gd name="connsiteY1001" fmla="*/ 53243 h 70838"/>
                <a:gd name="connsiteX1002" fmla="*/ 328906 w 396697"/>
                <a:gd name="connsiteY1002" fmla="*/ 59336 h 70838"/>
                <a:gd name="connsiteX1003" fmla="*/ 329911 w 396697"/>
                <a:gd name="connsiteY1003" fmla="*/ 46160 h 70838"/>
                <a:gd name="connsiteX1004" fmla="*/ 336004 w 396697"/>
                <a:gd name="connsiteY1004" fmla="*/ 40067 h 70838"/>
                <a:gd name="connsiteX1005" fmla="*/ 342096 w 396697"/>
                <a:gd name="connsiteY1005" fmla="*/ 46160 h 70838"/>
                <a:gd name="connsiteX1006" fmla="*/ 336004 w 396697"/>
                <a:gd name="connsiteY1006" fmla="*/ 52252 h 70838"/>
                <a:gd name="connsiteX1007" fmla="*/ 329911 w 396697"/>
                <a:gd name="connsiteY1007" fmla="*/ 46160 h 70838"/>
                <a:gd name="connsiteX1008" fmla="*/ 343073 w 396697"/>
                <a:gd name="connsiteY1008" fmla="*/ 59336 h 70838"/>
                <a:gd name="connsiteX1009" fmla="*/ 336981 w 396697"/>
                <a:gd name="connsiteY1009" fmla="*/ 53243 h 70838"/>
                <a:gd name="connsiteX1010" fmla="*/ 343073 w 396697"/>
                <a:gd name="connsiteY1010" fmla="*/ 47151 h 70838"/>
                <a:gd name="connsiteX1011" fmla="*/ 349165 w 396697"/>
                <a:gd name="connsiteY1011" fmla="*/ 53243 h 70838"/>
                <a:gd name="connsiteX1012" fmla="*/ 343073 w 396697"/>
                <a:gd name="connsiteY1012" fmla="*/ 59336 h 70838"/>
                <a:gd name="connsiteX1013" fmla="*/ 344079 w 396697"/>
                <a:gd name="connsiteY1013" fmla="*/ 46160 h 70838"/>
                <a:gd name="connsiteX1014" fmla="*/ 350171 w 396697"/>
                <a:gd name="connsiteY1014" fmla="*/ 40067 h 70838"/>
                <a:gd name="connsiteX1015" fmla="*/ 356264 w 396697"/>
                <a:gd name="connsiteY1015" fmla="*/ 46160 h 70838"/>
                <a:gd name="connsiteX1016" fmla="*/ 350171 w 396697"/>
                <a:gd name="connsiteY1016" fmla="*/ 52252 h 70838"/>
                <a:gd name="connsiteX1017" fmla="*/ 344079 w 396697"/>
                <a:gd name="connsiteY1017" fmla="*/ 46160 h 70838"/>
                <a:gd name="connsiteX1018" fmla="*/ 357241 w 396697"/>
                <a:gd name="connsiteY1018" fmla="*/ 59336 h 70838"/>
                <a:gd name="connsiteX1019" fmla="*/ 351149 w 396697"/>
                <a:gd name="connsiteY1019" fmla="*/ 53243 h 70838"/>
                <a:gd name="connsiteX1020" fmla="*/ 357241 w 396697"/>
                <a:gd name="connsiteY1020" fmla="*/ 47151 h 70838"/>
                <a:gd name="connsiteX1021" fmla="*/ 363333 w 396697"/>
                <a:gd name="connsiteY1021" fmla="*/ 53243 h 70838"/>
                <a:gd name="connsiteX1022" fmla="*/ 357241 w 396697"/>
                <a:gd name="connsiteY1022" fmla="*/ 59336 h 70838"/>
                <a:gd name="connsiteX1023" fmla="*/ 364325 w 396697"/>
                <a:gd name="connsiteY1023" fmla="*/ 52252 h 70838"/>
                <a:gd name="connsiteX1024" fmla="*/ 358233 w 396697"/>
                <a:gd name="connsiteY1024" fmla="*/ 46160 h 70838"/>
                <a:gd name="connsiteX1025" fmla="*/ 364325 w 396697"/>
                <a:gd name="connsiteY1025" fmla="*/ 40067 h 70838"/>
                <a:gd name="connsiteX1026" fmla="*/ 370417 w 396697"/>
                <a:gd name="connsiteY1026" fmla="*/ 46160 h 70838"/>
                <a:gd name="connsiteX1027" fmla="*/ 364325 w 396697"/>
                <a:gd name="connsiteY1027" fmla="*/ 52252 h 70838"/>
                <a:gd name="connsiteX1028" fmla="*/ 365331 w 396697"/>
                <a:gd name="connsiteY1028" fmla="*/ 39076 h 70838"/>
                <a:gd name="connsiteX1029" fmla="*/ 371423 w 396697"/>
                <a:gd name="connsiteY1029" fmla="*/ 32984 h 70838"/>
                <a:gd name="connsiteX1030" fmla="*/ 377515 w 396697"/>
                <a:gd name="connsiteY1030" fmla="*/ 39076 h 70838"/>
                <a:gd name="connsiteX1031" fmla="*/ 371423 w 396697"/>
                <a:gd name="connsiteY1031" fmla="*/ 45168 h 70838"/>
                <a:gd name="connsiteX1032" fmla="*/ 365331 w 396697"/>
                <a:gd name="connsiteY1032" fmla="*/ 39076 h 7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Lst>
              <a:rect l="l" t="t" r="r" b="b"/>
              <a:pathLst>
                <a:path w="396697" h="70838">
                  <a:moveTo>
                    <a:pt x="372415" y="46160"/>
                  </a:moveTo>
                  <a:lnTo>
                    <a:pt x="378507" y="40067"/>
                  </a:lnTo>
                  <a:lnTo>
                    <a:pt x="381496" y="43057"/>
                  </a:lnTo>
                  <a:cubicBezTo>
                    <a:pt x="381610" y="42476"/>
                    <a:pt x="381610" y="41853"/>
                    <a:pt x="381680" y="41257"/>
                  </a:cubicBezTo>
                  <a:lnTo>
                    <a:pt x="379499" y="39076"/>
                  </a:lnTo>
                  <a:lnTo>
                    <a:pt x="381737" y="36837"/>
                  </a:lnTo>
                  <a:cubicBezTo>
                    <a:pt x="381680" y="36242"/>
                    <a:pt x="381652" y="35619"/>
                    <a:pt x="381553" y="35038"/>
                  </a:cubicBezTo>
                  <a:lnTo>
                    <a:pt x="378507" y="38084"/>
                  </a:lnTo>
                  <a:lnTo>
                    <a:pt x="372415" y="31992"/>
                  </a:lnTo>
                  <a:lnTo>
                    <a:pt x="378181" y="26225"/>
                  </a:lnTo>
                  <a:lnTo>
                    <a:pt x="377331" y="25078"/>
                  </a:lnTo>
                  <a:lnTo>
                    <a:pt x="371423" y="30986"/>
                  </a:lnTo>
                  <a:lnTo>
                    <a:pt x="365331" y="24894"/>
                  </a:lnTo>
                  <a:lnTo>
                    <a:pt x="370984" y="19241"/>
                  </a:lnTo>
                  <a:lnTo>
                    <a:pt x="369695" y="18547"/>
                  </a:lnTo>
                  <a:lnTo>
                    <a:pt x="364339" y="23902"/>
                  </a:lnTo>
                  <a:lnTo>
                    <a:pt x="358247" y="17810"/>
                  </a:lnTo>
                  <a:lnTo>
                    <a:pt x="360174" y="15883"/>
                  </a:lnTo>
                  <a:lnTo>
                    <a:pt x="358913" y="15756"/>
                  </a:lnTo>
                  <a:lnTo>
                    <a:pt x="358318" y="15756"/>
                  </a:lnTo>
                  <a:lnTo>
                    <a:pt x="357255" y="16818"/>
                  </a:lnTo>
                  <a:lnTo>
                    <a:pt x="356193" y="15756"/>
                  </a:lnTo>
                  <a:lnTo>
                    <a:pt x="354181" y="15756"/>
                  </a:lnTo>
                  <a:lnTo>
                    <a:pt x="356249" y="17824"/>
                  </a:lnTo>
                  <a:lnTo>
                    <a:pt x="350157" y="23916"/>
                  </a:lnTo>
                  <a:lnTo>
                    <a:pt x="344065" y="17824"/>
                  </a:lnTo>
                  <a:lnTo>
                    <a:pt x="346134" y="15756"/>
                  </a:lnTo>
                  <a:lnTo>
                    <a:pt x="344136" y="15756"/>
                  </a:lnTo>
                  <a:lnTo>
                    <a:pt x="343073" y="16818"/>
                  </a:lnTo>
                  <a:lnTo>
                    <a:pt x="342011" y="15756"/>
                  </a:lnTo>
                  <a:lnTo>
                    <a:pt x="340013" y="15756"/>
                  </a:lnTo>
                  <a:lnTo>
                    <a:pt x="342082" y="17824"/>
                  </a:lnTo>
                  <a:lnTo>
                    <a:pt x="335989" y="23916"/>
                  </a:lnTo>
                  <a:lnTo>
                    <a:pt x="329897" y="17824"/>
                  </a:lnTo>
                  <a:lnTo>
                    <a:pt x="331966" y="15756"/>
                  </a:lnTo>
                  <a:lnTo>
                    <a:pt x="329968" y="15756"/>
                  </a:lnTo>
                  <a:lnTo>
                    <a:pt x="328906" y="16818"/>
                  </a:lnTo>
                  <a:lnTo>
                    <a:pt x="327843" y="15756"/>
                  </a:lnTo>
                  <a:lnTo>
                    <a:pt x="325845" y="15756"/>
                  </a:lnTo>
                  <a:lnTo>
                    <a:pt x="327914" y="17824"/>
                  </a:lnTo>
                  <a:lnTo>
                    <a:pt x="321822" y="23916"/>
                  </a:lnTo>
                  <a:lnTo>
                    <a:pt x="315730" y="17824"/>
                  </a:lnTo>
                  <a:lnTo>
                    <a:pt x="317798" y="15756"/>
                  </a:lnTo>
                  <a:lnTo>
                    <a:pt x="315800" y="15756"/>
                  </a:lnTo>
                  <a:lnTo>
                    <a:pt x="314738" y="16818"/>
                  </a:lnTo>
                  <a:lnTo>
                    <a:pt x="313675" y="15756"/>
                  </a:lnTo>
                  <a:lnTo>
                    <a:pt x="311678" y="15756"/>
                  </a:lnTo>
                  <a:lnTo>
                    <a:pt x="313746" y="17824"/>
                  </a:lnTo>
                  <a:lnTo>
                    <a:pt x="307654" y="23916"/>
                  </a:lnTo>
                  <a:lnTo>
                    <a:pt x="301562" y="17824"/>
                  </a:lnTo>
                  <a:lnTo>
                    <a:pt x="303630" y="15756"/>
                  </a:lnTo>
                  <a:lnTo>
                    <a:pt x="301633" y="15756"/>
                  </a:lnTo>
                  <a:lnTo>
                    <a:pt x="300570" y="16818"/>
                  </a:lnTo>
                  <a:lnTo>
                    <a:pt x="299507" y="15756"/>
                  </a:lnTo>
                  <a:lnTo>
                    <a:pt x="297510" y="15756"/>
                  </a:lnTo>
                  <a:lnTo>
                    <a:pt x="299578" y="17824"/>
                  </a:lnTo>
                  <a:lnTo>
                    <a:pt x="293486" y="23916"/>
                  </a:lnTo>
                  <a:lnTo>
                    <a:pt x="287394" y="17824"/>
                  </a:lnTo>
                  <a:lnTo>
                    <a:pt x="289462" y="15756"/>
                  </a:lnTo>
                  <a:lnTo>
                    <a:pt x="287465" y="15756"/>
                  </a:lnTo>
                  <a:lnTo>
                    <a:pt x="286402" y="16818"/>
                  </a:lnTo>
                  <a:lnTo>
                    <a:pt x="285340" y="15756"/>
                  </a:lnTo>
                  <a:lnTo>
                    <a:pt x="283342" y="15756"/>
                  </a:lnTo>
                  <a:lnTo>
                    <a:pt x="285411" y="17824"/>
                  </a:lnTo>
                  <a:lnTo>
                    <a:pt x="279318" y="23916"/>
                  </a:lnTo>
                  <a:lnTo>
                    <a:pt x="273226" y="17824"/>
                  </a:lnTo>
                  <a:lnTo>
                    <a:pt x="275295" y="15756"/>
                  </a:lnTo>
                  <a:lnTo>
                    <a:pt x="273297" y="15756"/>
                  </a:lnTo>
                  <a:lnTo>
                    <a:pt x="272235" y="16818"/>
                  </a:lnTo>
                  <a:lnTo>
                    <a:pt x="271172" y="15756"/>
                  </a:lnTo>
                  <a:lnTo>
                    <a:pt x="269174" y="15756"/>
                  </a:lnTo>
                  <a:lnTo>
                    <a:pt x="271243" y="17824"/>
                  </a:lnTo>
                  <a:lnTo>
                    <a:pt x="265151" y="23916"/>
                  </a:lnTo>
                  <a:lnTo>
                    <a:pt x="259059" y="17824"/>
                  </a:lnTo>
                  <a:lnTo>
                    <a:pt x="261127" y="15756"/>
                  </a:lnTo>
                  <a:lnTo>
                    <a:pt x="259129" y="15756"/>
                  </a:lnTo>
                  <a:lnTo>
                    <a:pt x="258067" y="16818"/>
                  </a:lnTo>
                  <a:lnTo>
                    <a:pt x="257004" y="15756"/>
                  </a:lnTo>
                  <a:lnTo>
                    <a:pt x="255006" y="15756"/>
                  </a:lnTo>
                  <a:lnTo>
                    <a:pt x="257075" y="17824"/>
                  </a:lnTo>
                  <a:lnTo>
                    <a:pt x="250983" y="23916"/>
                  </a:lnTo>
                  <a:lnTo>
                    <a:pt x="244891" y="17824"/>
                  </a:lnTo>
                  <a:lnTo>
                    <a:pt x="246959" y="15756"/>
                  </a:lnTo>
                  <a:lnTo>
                    <a:pt x="244962" y="15756"/>
                  </a:lnTo>
                  <a:lnTo>
                    <a:pt x="243899" y="16818"/>
                  </a:lnTo>
                  <a:lnTo>
                    <a:pt x="242836" y="15756"/>
                  </a:lnTo>
                  <a:lnTo>
                    <a:pt x="240839" y="15756"/>
                  </a:lnTo>
                  <a:lnTo>
                    <a:pt x="242907" y="17824"/>
                  </a:lnTo>
                  <a:lnTo>
                    <a:pt x="236815" y="23916"/>
                  </a:lnTo>
                  <a:lnTo>
                    <a:pt x="230723" y="17824"/>
                  </a:lnTo>
                  <a:lnTo>
                    <a:pt x="232791" y="15756"/>
                  </a:lnTo>
                  <a:lnTo>
                    <a:pt x="230794" y="15756"/>
                  </a:lnTo>
                  <a:lnTo>
                    <a:pt x="229731" y="16818"/>
                  </a:lnTo>
                  <a:lnTo>
                    <a:pt x="228669" y="15756"/>
                  </a:lnTo>
                  <a:lnTo>
                    <a:pt x="226671" y="15756"/>
                  </a:lnTo>
                  <a:lnTo>
                    <a:pt x="228740" y="17824"/>
                  </a:lnTo>
                  <a:lnTo>
                    <a:pt x="222647" y="23916"/>
                  </a:lnTo>
                  <a:lnTo>
                    <a:pt x="216555" y="17824"/>
                  </a:lnTo>
                  <a:lnTo>
                    <a:pt x="218624" y="15756"/>
                  </a:lnTo>
                  <a:lnTo>
                    <a:pt x="216626" y="15756"/>
                  </a:lnTo>
                  <a:lnTo>
                    <a:pt x="215563" y="16818"/>
                  </a:lnTo>
                  <a:lnTo>
                    <a:pt x="214501" y="15756"/>
                  </a:lnTo>
                  <a:lnTo>
                    <a:pt x="212503" y="15756"/>
                  </a:lnTo>
                  <a:lnTo>
                    <a:pt x="214572" y="17824"/>
                  </a:lnTo>
                  <a:lnTo>
                    <a:pt x="208480" y="23916"/>
                  </a:lnTo>
                  <a:lnTo>
                    <a:pt x="202387" y="17824"/>
                  </a:lnTo>
                  <a:lnTo>
                    <a:pt x="204456" y="15756"/>
                  </a:lnTo>
                  <a:lnTo>
                    <a:pt x="202458" y="15756"/>
                  </a:lnTo>
                  <a:lnTo>
                    <a:pt x="201396" y="16818"/>
                  </a:lnTo>
                  <a:lnTo>
                    <a:pt x="200333" y="15756"/>
                  </a:lnTo>
                  <a:lnTo>
                    <a:pt x="198335" y="15756"/>
                  </a:lnTo>
                  <a:lnTo>
                    <a:pt x="200404" y="17824"/>
                  </a:lnTo>
                  <a:lnTo>
                    <a:pt x="194312" y="23916"/>
                  </a:lnTo>
                  <a:lnTo>
                    <a:pt x="188220" y="17824"/>
                  </a:lnTo>
                  <a:lnTo>
                    <a:pt x="190288" y="15756"/>
                  </a:lnTo>
                  <a:lnTo>
                    <a:pt x="188291" y="15756"/>
                  </a:lnTo>
                  <a:lnTo>
                    <a:pt x="187228" y="16818"/>
                  </a:lnTo>
                  <a:lnTo>
                    <a:pt x="186165" y="15756"/>
                  </a:lnTo>
                  <a:lnTo>
                    <a:pt x="184168" y="15756"/>
                  </a:lnTo>
                  <a:lnTo>
                    <a:pt x="186236" y="17824"/>
                  </a:lnTo>
                  <a:lnTo>
                    <a:pt x="180144" y="23916"/>
                  </a:lnTo>
                  <a:lnTo>
                    <a:pt x="174052" y="17824"/>
                  </a:lnTo>
                  <a:lnTo>
                    <a:pt x="176120" y="15756"/>
                  </a:lnTo>
                  <a:lnTo>
                    <a:pt x="174123" y="15756"/>
                  </a:lnTo>
                  <a:lnTo>
                    <a:pt x="173060" y="16818"/>
                  </a:lnTo>
                  <a:lnTo>
                    <a:pt x="171998" y="15756"/>
                  </a:lnTo>
                  <a:lnTo>
                    <a:pt x="170000" y="15756"/>
                  </a:lnTo>
                  <a:lnTo>
                    <a:pt x="172068" y="17824"/>
                  </a:lnTo>
                  <a:lnTo>
                    <a:pt x="165976" y="23916"/>
                  </a:lnTo>
                  <a:lnTo>
                    <a:pt x="159884" y="17824"/>
                  </a:lnTo>
                  <a:lnTo>
                    <a:pt x="161953" y="15756"/>
                  </a:lnTo>
                  <a:lnTo>
                    <a:pt x="159955" y="15756"/>
                  </a:lnTo>
                  <a:lnTo>
                    <a:pt x="158892" y="16818"/>
                  </a:lnTo>
                  <a:lnTo>
                    <a:pt x="157830" y="15756"/>
                  </a:lnTo>
                  <a:lnTo>
                    <a:pt x="155832" y="15756"/>
                  </a:lnTo>
                  <a:lnTo>
                    <a:pt x="157901" y="17824"/>
                  </a:lnTo>
                  <a:lnTo>
                    <a:pt x="151809" y="23916"/>
                  </a:lnTo>
                  <a:lnTo>
                    <a:pt x="145716" y="17824"/>
                  </a:lnTo>
                  <a:lnTo>
                    <a:pt x="147785" y="15756"/>
                  </a:lnTo>
                  <a:lnTo>
                    <a:pt x="145787" y="15756"/>
                  </a:lnTo>
                  <a:lnTo>
                    <a:pt x="144725" y="16818"/>
                  </a:lnTo>
                  <a:lnTo>
                    <a:pt x="143662" y="15756"/>
                  </a:lnTo>
                  <a:lnTo>
                    <a:pt x="141664" y="15756"/>
                  </a:lnTo>
                  <a:lnTo>
                    <a:pt x="143733" y="17824"/>
                  </a:lnTo>
                  <a:lnTo>
                    <a:pt x="137641" y="23916"/>
                  </a:lnTo>
                  <a:lnTo>
                    <a:pt x="131549" y="17824"/>
                  </a:lnTo>
                  <a:lnTo>
                    <a:pt x="133617" y="15756"/>
                  </a:lnTo>
                  <a:lnTo>
                    <a:pt x="131619" y="15756"/>
                  </a:lnTo>
                  <a:lnTo>
                    <a:pt x="130557" y="16818"/>
                  </a:lnTo>
                  <a:lnTo>
                    <a:pt x="129494" y="15756"/>
                  </a:lnTo>
                  <a:lnTo>
                    <a:pt x="127497" y="15756"/>
                  </a:lnTo>
                  <a:lnTo>
                    <a:pt x="129565" y="17824"/>
                  </a:lnTo>
                  <a:lnTo>
                    <a:pt x="123473" y="23916"/>
                  </a:lnTo>
                  <a:lnTo>
                    <a:pt x="117381" y="17824"/>
                  </a:lnTo>
                  <a:lnTo>
                    <a:pt x="119449" y="15756"/>
                  </a:lnTo>
                  <a:lnTo>
                    <a:pt x="117452" y="15756"/>
                  </a:lnTo>
                  <a:lnTo>
                    <a:pt x="116389" y="16818"/>
                  </a:lnTo>
                  <a:lnTo>
                    <a:pt x="115327" y="15756"/>
                  </a:lnTo>
                  <a:lnTo>
                    <a:pt x="113329" y="15756"/>
                  </a:lnTo>
                  <a:lnTo>
                    <a:pt x="115397" y="17824"/>
                  </a:lnTo>
                  <a:lnTo>
                    <a:pt x="109305" y="23916"/>
                  </a:lnTo>
                  <a:lnTo>
                    <a:pt x="103213" y="17824"/>
                  </a:lnTo>
                  <a:lnTo>
                    <a:pt x="105282" y="15756"/>
                  </a:lnTo>
                  <a:lnTo>
                    <a:pt x="103284" y="15756"/>
                  </a:lnTo>
                  <a:lnTo>
                    <a:pt x="102221" y="16818"/>
                  </a:lnTo>
                  <a:lnTo>
                    <a:pt x="101159" y="15756"/>
                  </a:lnTo>
                  <a:lnTo>
                    <a:pt x="99161" y="15756"/>
                  </a:lnTo>
                  <a:lnTo>
                    <a:pt x="101230" y="17824"/>
                  </a:lnTo>
                  <a:lnTo>
                    <a:pt x="95138" y="23916"/>
                  </a:lnTo>
                  <a:lnTo>
                    <a:pt x="89045" y="17824"/>
                  </a:lnTo>
                  <a:lnTo>
                    <a:pt x="91114" y="15756"/>
                  </a:lnTo>
                  <a:lnTo>
                    <a:pt x="89116" y="15756"/>
                  </a:lnTo>
                  <a:lnTo>
                    <a:pt x="88054" y="16818"/>
                  </a:lnTo>
                  <a:lnTo>
                    <a:pt x="86991" y="15756"/>
                  </a:lnTo>
                  <a:lnTo>
                    <a:pt x="84993" y="15756"/>
                  </a:lnTo>
                  <a:lnTo>
                    <a:pt x="87062" y="17824"/>
                  </a:lnTo>
                  <a:lnTo>
                    <a:pt x="80970" y="23916"/>
                  </a:lnTo>
                  <a:lnTo>
                    <a:pt x="74878" y="17824"/>
                  </a:lnTo>
                  <a:lnTo>
                    <a:pt x="76946" y="15756"/>
                  </a:lnTo>
                  <a:lnTo>
                    <a:pt x="74948" y="15756"/>
                  </a:lnTo>
                  <a:lnTo>
                    <a:pt x="73886" y="16818"/>
                  </a:lnTo>
                  <a:lnTo>
                    <a:pt x="72823" y="15756"/>
                  </a:lnTo>
                  <a:lnTo>
                    <a:pt x="70826" y="15756"/>
                  </a:lnTo>
                  <a:lnTo>
                    <a:pt x="72894" y="17824"/>
                  </a:lnTo>
                  <a:lnTo>
                    <a:pt x="66802" y="23916"/>
                  </a:lnTo>
                  <a:lnTo>
                    <a:pt x="60710" y="17824"/>
                  </a:lnTo>
                  <a:lnTo>
                    <a:pt x="62778" y="15756"/>
                  </a:lnTo>
                  <a:lnTo>
                    <a:pt x="60781" y="15756"/>
                  </a:lnTo>
                  <a:lnTo>
                    <a:pt x="59718" y="16818"/>
                  </a:lnTo>
                  <a:lnTo>
                    <a:pt x="58655" y="15756"/>
                  </a:lnTo>
                  <a:lnTo>
                    <a:pt x="56658" y="15756"/>
                  </a:lnTo>
                  <a:lnTo>
                    <a:pt x="58726" y="17824"/>
                  </a:lnTo>
                  <a:lnTo>
                    <a:pt x="52634" y="23916"/>
                  </a:lnTo>
                  <a:lnTo>
                    <a:pt x="46542" y="17824"/>
                  </a:lnTo>
                  <a:lnTo>
                    <a:pt x="48611" y="15756"/>
                  </a:lnTo>
                  <a:lnTo>
                    <a:pt x="46613" y="15756"/>
                  </a:lnTo>
                  <a:lnTo>
                    <a:pt x="45550" y="16818"/>
                  </a:lnTo>
                  <a:lnTo>
                    <a:pt x="44488" y="15756"/>
                  </a:lnTo>
                  <a:lnTo>
                    <a:pt x="42490" y="15756"/>
                  </a:lnTo>
                  <a:lnTo>
                    <a:pt x="44559" y="17824"/>
                  </a:lnTo>
                  <a:lnTo>
                    <a:pt x="38467" y="23916"/>
                  </a:lnTo>
                  <a:lnTo>
                    <a:pt x="32374" y="17824"/>
                  </a:lnTo>
                  <a:lnTo>
                    <a:pt x="34004" y="16195"/>
                  </a:lnTo>
                  <a:cubicBezTo>
                    <a:pt x="32601" y="16464"/>
                    <a:pt x="31255" y="16875"/>
                    <a:pt x="29952" y="17385"/>
                  </a:cubicBezTo>
                  <a:lnTo>
                    <a:pt x="30377" y="17810"/>
                  </a:lnTo>
                  <a:lnTo>
                    <a:pt x="24284" y="23902"/>
                  </a:lnTo>
                  <a:lnTo>
                    <a:pt x="22514" y="22131"/>
                  </a:lnTo>
                  <a:cubicBezTo>
                    <a:pt x="22174" y="22457"/>
                    <a:pt x="21862" y="22797"/>
                    <a:pt x="21536" y="23151"/>
                  </a:cubicBezTo>
                  <a:lnTo>
                    <a:pt x="23293" y="24908"/>
                  </a:lnTo>
                  <a:lnTo>
                    <a:pt x="17201" y="31000"/>
                  </a:lnTo>
                  <a:lnTo>
                    <a:pt x="16875" y="30674"/>
                  </a:lnTo>
                  <a:cubicBezTo>
                    <a:pt x="16407" y="31893"/>
                    <a:pt x="16011" y="33139"/>
                    <a:pt x="15756" y="34443"/>
                  </a:cubicBezTo>
                  <a:lnTo>
                    <a:pt x="17201" y="32998"/>
                  </a:lnTo>
                  <a:lnTo>
                    <a:pt x="23293" y="39090"/>
                  </a:lnTo>
                  <a:lnTo>
                    <a:pt x="17201" y="45182"/>
                  </a:lnTo>
                  <a:lnTo>
                    <a:pt x="15940" y="43921"/>
                  </a:lnTo>
                  <a:cubicBezTo>
                    <a:pt x="16209" y="45111"/>
                    <a:pt x="16563" y="46273"/>
                    <a:pt x="17017" y="47378"/>
                  </a:cubicBezTo>
                  <a:lnTo>
                    <a:pt x="17215" y="47180"/>
                  </a:lnTo>
                  <a:lnTo>
                    <a:pt x="23307" y="53272"/>
                  </a:lnTo>
                  <a:lnTo>
                    <a:pt x="21819" y="54759"/>
                  </a:lnTo>
                  <a:lnTo>
                    <a:pt x="22854" y="55723"/>
                  </a:lnTo>
                  <a:lnTo>
                    <a:pt x="24313" y="54263"/>
                  </a:lnTo>
                  <a:lnTo>
                    <a:pt x="30377" y="60327"/>
                  </a:lnTo>
                  <a:cubicBezTo>
                    <a:pt x="31312" y="60667"/>
                    <a:pt x="32275" y="60993"/>
                    <a:pt x="33267" y="61220"/>
                  </a:cubicBezTo>
                  <a:lnTo>
                    <a:pt x="32403" y="60356"/>
                  </a:lnTo>
                  <a:lnTo>
                    <a:pt x="38495" y="54263"/>
                  </a:lnTo>
                  <a:lnTo>
                    <a:pt x="44587" y="60356"/>
                  </a:lnTo>
                  <a:lnTo>
                    <a:pt x="43113" y="61829"/>
                  </a:lnTo>
                  <a:lnTo>
                    <a:pt x="45111" y="61829"/>
                  </a:lnTo>
                  <a:lnTo>
                    <a:pt x="45593" y="61347"/>
                  </a:lnTo>
                  <a:lnTo>
                    <a:pt x="46075" y="61829"/>
                  </a:lnTo>
                  <a:lnTo>
                    <a:pt x="48072" y="61829"/>
                  </a:lnTo>
                  <a:lnTo>
                    <a:pt x="46599" y="60356"/>
                  </a:lnTo>
                  <a:lnTo>
                    <a:pt x="52691" y="54263"/>
                  </a:lnTo>
                  <a:lnTo>
                    <a:pt x="58783" y="60356"/>
                  </a:lnTo>
                  <a:lnTo>
                    <a:pt x="57310" y="61829"/>
                  </a:lnTo>
                  <a:lnTo>
                    <a:pt x="59307" y="61829"/>
                  </a:lnTo>
                  <a:lnTo>
                    <a:pt x="59789" y="61347"/>
                  </a:lnTo>
                  <a:lnTo>
                    <a:pt x="60271" y="61829"/>
                  </a:lnTo>
                  <a:lnTo>
                    <a:pt x="62268" y="61829"/>
                  </a:lnTo>
                  <a:lnTo>
                    <a:pt x="60795" y="60356"/>
                  </a:lnTo>
                  <a:lnTo>
                    <a:pt x="66887" y="54263"/>
                  </a:lnTo>
                  <a:lnTo>
                    <a:pt x="72979" y="60356"/>
                  </a:lnTo>
                  <a:lnTo>
                    <a:pt x="71506" y="61829"/>
                  </a:lnTo>
                  <a:lnTo>
                    <a:pt x="73503" y="61829"/>
                  </a:lnTo>
                  <a:lnTo>
                    <a:pt x="73985" y="61347"/>
                  </a:lnTo>
                  <a:lnTo>
                    <a:pt x="74467" y="61829"/>
                  </a:lnTo>
                  <a:lnTo>
                    <a:pt x="76464" y="61829"/>
                  </a:lnTo>
                  <a:lnTo>
                    <a:pt x="74991" y="60356"/>
                  </a:lnTo>
                  <a:lnTo>
                    <a:pt x="81083" y="54263"/>
                  </a:lnTo>
                  <a:lnTo>
                    <a:pt x="87175" y="60356"/>
                  </a:lnTo>
                  <a:lnTo>
                    <a:pt x="85702" y="61829"/>
                  </a:lnTo>
                  <a:lnTo>
                    <a:pt x="87699" y="61829"/>
                  </a:lnTo>
                  <a:lnTo>
                    <a:pt x="88181" y="61347"/>
                  </a:lnTo>
                  <a:lnTo>
                    <a:pt x="88663" y="61829"/>
                  </a:lnTo>
                  <a:lnTo>
                    <a:pt x="90661" y="61829"/>
                  </a:lnTo>
                  <a:lnTo>
                    <a:pt x="89187" y="60356"/>
                  </a:lnTo>
                  <a:lnTo>
                    <a:pt x="95279" y="54263"/>
                  </a:lnTo>
                  <a:lnTo>
                    <a:pt x="101371" y="60356"/>
                  </a:lnTo>
                  <a:lnTo>
                    <a:pt x="99898" y="61829"/>
                  </a:lnTo>
                  <a:lnTo>
                    <a:pt x="101896" y="61829"/>
                  </a:lnTo>
                  <a:lnTo>
                    <a:pt x="102377" y="61347"/>
                  </a:lnTo>
                  <a:lnTo>
                    <a:pt x="102859" y="61829"/>
                  </a:lnTo>
                  <a:lnTo>
                    <a:pt x="104857" y="61829"/>
                  </a:lnTo>
                  <a:lnTo>
                    <a:pt x="103383" y="60356"/>
                  </a:lnTo>
                  <a:lnTo>
                    <a:pt x="109475" y="54263"/>
                  </a:lnTo>
                  <a:lnTo>
                    <a:pt x="115567" y="60356"/>
                  </a:lnTo>
                  <a:lnTo>
                    <a:pt x="114094" y="61829"/>
                  </a:lnTo>
                  <a:lnTo>
                    <a:pt x="116092" y="61829"/>
                  </a:lnTo>
                  <a:lnTo>
                    <a:pt x="116573" y="61347"/>
                  </a:lnTo>
                  <a:lnTo>
                    <a:pt x="117055" y="61829"/>
                  </a:lnTo>
                  <a:lnTo>
                    <a:pt x="119053" y="61829"/>
                  </a:lnTo>
                  <a:lnTo>
                    <a:pt x="117579" y="60356"/>
                  </a:lnTo>
                  <a:lnTo>
                    <a:pt x="123671" y="54263"/>
                  </a:lnTo>
                  <a:lnTo>
                    <a:pt x="129764" y="60356"/>
                  </a:lnTo>
                  <a:lnTo>
                    <a:pt x="128290" y="61829"/>
                  </a:lnTo>
                  <a:lnTo>
                    <a:pt x="130288" y="61829"/>
                  </a:lnTo>
                  <a:lnTo>
                    <a:pt x="130769" y="61347"/>
                  </a:lnTo>
                  <a:lnTo>
                    <a:pt x="131251" y="61829"/>
                  </a:lnTo>
                  <a:lnTo>
                    <a:pt x="133249" y="61829"/>
                  </a:lnTo>
                  <a:lnTo>
                    <a:pt x="131775" y="60356"/>
                  </a:lnTo>
                  <a:lnTo>
                    <a:pt x="137867" y="54263"/>
                  </a:lnTo>
                  <a:lnTo>
                    <a:pt x="143960" y="60356"/>
                  </a:lnTo>
                  <a:lnTo>
                    <a:pt x="142486" y="61829"/>
                  </a:lnTo>
                  <a:lnTo>
                    <a:pt x="144484" y="61829"/>
                  </a:lnTo>
                  <a:lnTo>
                    <a:pt x="144966" y="61347"/>
                  </a:lnTo>
                  <a:lnTo>
                    <a:pt x="145447" y="61829"/>
                  </a:lnTo>
                  <a:lnTo>
                    <a:pt x="147445" y="61829"/>
                  </a:lnTo>
                  <a:lnTo>
                    <a:pt x="145971" y="60356"/>
                  </a:lnTo>
                  <a:lnTo>
                    <a:pt x="152064" y="54263"/>
                  </a:lnTo>
                  <a:lnTo>
                    <a:pt x="158156" y="60356"/>
                  </a:lnTo>
                  <a:lnTo>
                    <a:pt x="156682" y="61829"/>
                  </a:lnTo>
                  <a:lnTo>
                    <a:pt x="158680" y="61829"/>
                  </a:lnTo>
                  <a:lnTo>
                    <a:pt x="159162" y="61347"/>
                  </a:lnTo>
                  <a:lnTo>
                    <a:pt x="159643" y="61829"/>
                  </a:lnTo>
                  <a:lnTo>
                    <a:pt x="161641" y="61829"/>
                  </a:lnTo>
                  <a:lnTo>
                    <a:pt x="160168" y="60356"/>
                  </a:lnTo>
                  <a:lnTo>
                    <a:pt x="166260" y="54263"/>
                  </a:lnTo>
                  <a:lnTo>
                    <a:pt x="172352" y="60356"/>
                  </a:lnTo>
                  <a:lnTo>
                    <a:pt x="170878" y="61829"/>
                  </a:lnTo>
                  <a:lnTo>
                    <a:pt x="172876" y="61829"/>
                  </a:lnTo>
                  <a:lnTo>
                    <a:pt x="173358" y="61347"/>
                  </a:lnTo>
                  <a:lnTo>
                    <a:pt x="173839" y="61829"/>
                  </a:lnTo>
                  <a:lnTo>
                    <a:pt x="175837" y="61829"/>
                  </a:lnTo>
                  <a:lnTo>
                    <a:pt x="174364" y="60356"/>
                  </a:lnTo>
                  <a:lnTo>
                    <a:pt x="180456" y="54263"/>
                  </a:lnTo>
                  <a:lnTo>
                    <a:pt x="186548" y="60356"/>
                  </a:lnTo>
                  <a:lnTo>
                    <a:pt x="185074" y="61829"/>
                  </a:lnTo>
                  <a:lnTo>
                    <a:pt x="187072" y="61829"/>
                  </a:lnTo>
                  <a:lnTo>
                    <a:pt x="187554" y="61347"/>
                  </a:lnTo>
                  <a:lnTo>
                    <a:pt x="188036" y="61829"/>
                  </a:lnTo>
                  <a:lnTo>
                    <a:pt x="190033" y="61829"/>
                  </a:lnTo>
                  <a:lnTo>
                    <a:pt x="188560" y="60356"/>
                  </a:lnTo>
                  <a:lnTo>
                    <a:pt x="194652" y="54263"/>
                  </a:lnTo>
                  <a:lnTo>
                    <a:pt x="200744" y="60356"/>
                  </a:lnTo>
                  <a:lnTo>
                    <a:pt x="199271" y="61829"/>
                  </a:lnTo>
                  <a:lnTo>
                    <a:pt x="201268" y="61829"/>
                  </a:lnTo>
                  <a:lnTo>
                    <a:pt x="201750" y="61347"/>
                  </a:lnTo>
                  <a:lnTo>
                    <a:pt x="202232" y="61829"/>
                  </a:lnTo>
                  <a:lnTo>
                    <a:pt x="204229" y="61829"/>
                  </a:lnTo>
                  <a:lnTo>
                    <a:pt x="202756" y="60356"/>
                  </a:lnTo>
                  <a:lnTo>
                    <a:pt x="208848" y="54263"/>
                  </a:lnTo>
                  <a:lnTo>
                    <a:pt x="214940" y="60356"/>
                  </a:lnTo>
                  <a:lnTo>
                    <a:pt x="213467" y="61829"/>
                  </a:lnTo>
                  <a:lnTo>
                    <a:pt x="215464" y="61829"/>
                  </a:lnTo>
                  <a:lnTo>
                    <a:pt x="215946" y="61347"/>
                  </a:lnTo>
                  <a:lnTo>
                    <a:pt x="216428" y="61829"/>
                  </a:lnTo>
                  <a:lnTo>
                    <a:pt x="218425" y="61829"/>
                  </a:lnTo>
                  <a:lnTo>
                    <a:pt x="216952" y="60356"/>
                  </a:lnTo>
                  <a:lnTo>
                    <a:pt x="223044" y="54263"/>
                  </a:lnTo>
                  <a:lnTo>
                    <a:pt x="229136" y="60356"/>
                  </a:lnTo>
                  <a:lnTo>
                    <a:pt x="227663" y="61829"/>
                  </a:lnTo>
                  <a:lnTo>
                    <a:pt x="229660" y="61829"/>
                  </a:lnTo>
                  <a:lnTo>
                    <a:pt x="230142" y="61347"/>
                  </a:lnTo>
                  <a:lnTo>
                    <a:pt x="230624" y="61829"/>
                  </a:lnTo>
                  <a:lnTo>
                    <a:pt x="232621" y="61829"/>
                  </a:lnTo>
                  <a:lnTo>
                    <a:pt x="231148" y="60356"/>
                  </a:lnTo>
                  <a:lnTo>
                    <a:pt x="237240" y="54263"/>
                  </a:lnTo>
                  <a:lnTo>
                    <a:pt x="243332" y="60356"/>
                  </a:lnTo>
                  <a:lnTo>
                    <a:pt x="241859" y="61829"/>
                  </a:lnTo>
                  <a:lnTo>
                    <a:pt x="243856" y="61829"/>
                  </a:lnTo>
                  <a:lnTo>
                    <a:pt x="244338" y="61347"/>
                  </a:lnTo>
                  <a:lnTo>
                    <a:pt x="244820" y="61829"/>
                  </a:lnTo>
                  <a:lnTo>
                    <a:pt x="246817" y="61829"/>
                  </a:lnTo>
                  <a:lnTo>
                    <a:pt x="245344" y="60356"/>
                  </a:lnTo>
                  <a:lnTo>
                    <a:pt x="251436" y="54263"/>
                  </a:lnTo>
                  <a:lnTo>
                    <a:pt x="257528" y="60356"/>
                  </a:lnTo>
                  <a:lnTo>
                    <a:pt x="256055" y="61829"/>
                  </a:lnTo>
                  <a:lnTo>
                    <a:pt x="258053" y="61829"/>
                  </a:lnTo>
                  <a:lnTo>
                    <a:pt x="258534" y="61347"/>
                  </a:lnTo>
                  <a:lnTo>
                    <a:pt x="259016" y="61829"/>
                  </a:lnTo>
                  <a:lnTo>
                    <a:pt x="261014" y="61829"/>
                  </a:lnTo>
                  <a:lnTo>
                    <a:pt x="259540" y="60356"/>
                  </a:lnTo>
                  <a:lnTo>
                    <a:pt x="265632" y="54263"/>
                  </a:lnTo>
                  <a:lnTo>
                    <a:pt x="271724" y="60356"/>
                  </a:lnTo>
                  <a:lnTo>
                    <a:pt x="270251" y="61829"/>
                  </a:lnTo>
                  <a:lnTo>
                    <a:pt x="272249" y="61829"/>
                  </a:lnTo>
                  <a:lnTo>
                    <a:pt x="272730" y="61347"/>
                  </a:lnTo>
                  <a:lnTo>
                    <a:pt x="273212" y="61829"/>
                  </a:lnTo>
                  <a:lnTo>
                    <a:pt x="275210" y="61829"/>
                  </a:lnTo>
                  <a:lnTo>
                    <a:pt x="273736" y="60356"/>
                  </a:lnTo>
                  <a:lnTo>
                    <a:pt x="279828" y="54263"/>
                  </a:lnTo>
                  <a:lnTo>
                    <a:pt x="285921" y="60356"/>
                  </a:lnTo>
                  <a:lnTo>
                    <a:pt x="284447" y="61829"/>
                  </a:lnTo>
                  <a:lnTo>
                    <a:pt x="286445" y="61829"/>
                  </a:lnTo>
                  <a:lnTo>
                    <a:pt x="286926" y="61347"/>
                  </a:lnTo>
                  <a:lnTo>
                    <a:pt x="287408" y="61829"/>
                  </a:lnTo>
                  <a:lnTo>
                    <a:pt x="289406" y="61829"/>
                  </a:lnTo>
                  <a:lnTo>
                    <a:pt x="287932" y="60356"/>
                  </a:lnTo>
                  <a:lnTo>
                    <a:pt x="294024" y="54263"/>
                  </a:lnTo>
                  <a:lnTo>
                    <a:pt x="300117" y="60356"/>
                  </a:lnTo>
                  <a:lnTo>
                    <a:pt x="298643" y="61829"/>
                  </a:lnTo>
                  <a:lnTo>
                    <a:pt x="300641" y="61829"/>
                  </a:lnTo>
                  <a:lnTo>
                    <a:pt x="301123" y="61347"/>
                  </a:lnTo>
                  <a:lnTo>
                    <a:pt x="301604" y="61829"/>
                  </a:lnTo>
                  <a:lnTo>
                    <a:pt x="303602" y="61829"/>
                  </a:lnTo>
                  <a:lnTo>
                    <a:pt x="302128" y="60356"/>
                  </a:lnTo>
                  <a:lnTo>
                    <a:pt x="308221" y="54263"/>
                  </a:lnTo>
                  <a:lnTo>
                    <a:pt x="314313" y="60356"/>
                  </a:lnTo>
                  <a:lnTo>
                    <a:pt x="312839" y="61829"/>
                  </a:lnTo>
                  <a:lnTo>
                    <a:pt x="314837" y="61829"/>
                  </a:lnTo>
                  <a:lnTo>
                    <a:pt x="315319" y="61347"/>
                  </a:lnTo>
                  <a:lnTo>
                    <a:pt x="315800" y="61829"/>
                  </a:lnTo>
                  <a:lnTo>
                    <a:pt x="317798" y="61829"/>
                  </a:lnTo>
                  <a:lnTo>
                    <a:pt x="316325" y="60356"/>
                  </a:lnTo>
                  <a:lnTo>
                    <a:pt x="322417" y="54263"/>
                  </a:lnTo>
                  <a:lnTo>
                    <a:pt x="328509" y="60356"/>
                  </a:lnTo>
                  <a:lnTo>
                    <a:pt x="327035" y="61829"/>
                  </a:lnTo>
                  <a:lnTo>
                    <a:pt x="329033" y="61829"/>
                  </a:lnTo>
                  <a:lnTo>
                    <a:pt x="329515" y="61347"/>
                  </a:lnTo>
                  <a:lnTo>
                    <a:pt x="329996" y="61829"/>
                  </a:lnTo>
                  <a:lnTo>
                    <a:pt x="331994" y="61829"/>
                  </a:lnTo>
                  <a:lnTo>
                    <a:pt x="330521" y="60356"/>
                  </a:lnTo>
                  <a:lnTo>
                    <a:pt x="336613" y="54263"/>
                  </a:lnTo>
                  <a:lnTo>
                    <a:pt x="342705" y="60356"/>
                  </a:lnTo>
                  <a:lnTo>
                    <a:pt x="341231" y="61829"/>
                  </a:lnTo>
                  <a:lnTo>
                    <a:pt x="343229" y="61829"/>
                  </a:lnTo>
                  <a:lnTo>
                    <a:pt x="343711" y="61347"/>
                  </a:lnTo>
                  <a:lnTo>
                    <a:pt x="344193" y="61829"/>
                  </a:lnTo>
                  <a:lnTo>
                    <a:pt x="346190" y="61829"/>
                  </a:lnTo>
                  <a:lnTo>
                    <a:pt x="344717" y="60356"/>
                  </a:lnTo>
                  <a:lnTo>
                    <a:pt x="350809" y="54263"/>
                  </a:lnTo>
                  <a:lnTo>
                    <a:pt x="356901" y="60356"/>
                  </a:lnTo>
                  <a:lnTo>
                    <a:pt x="355428" y="61829"/>
                  </a:lnTo>
                  <a:lnTo>
                    <a:pt x="357425" y="61829"/>
                  </a:lnTo>
                  <a:lnTo>
                    <a:pt x="357907" y="61347"/>
                  </a:lnTo>
                  <a:lnTo>
                    <a:pt x="358389" y="61829"/>
                  </a:lnTo>
                  <a:lnTo>
                    <a:pt x="359565" y="61829"/>
                  </a:lnTo>
                  <a:cubicBezTo>
                    <a:pt x="359820" y="61829"/>
                    <a:pt x="360060" y="61758"/>
                    <a:pt x="360301" y="61758"/>
                  </a:cubicBezTo>
                  <a:lnTo>
                    <a:pt x="358899" y="60356"/>
                  </a:lnTo>
                  <a:lnTo>
                    <a:pt x="364991" y="54263"/>
                  </a:lnTo>
                  <a:lnTo>
                    <a:pt x="369964" y="59236"/>
                  </a:lnTo>
                  <a:lnTo>
                    <a:pt x="371253" y="58542"/>
                  </a:lnTo>
                  <a:lnTo>
                    <a:pt x="365983" y="53272"/>
                  </a:lnTo>
                  <a:lnTo>
                    <a:pt x="372075" y="47180"/>
                  </a:lnTo>
                  <a:lnTo>
                    <a:pt x="377713" y="52818"/>
                  </a:lnTo>
                  <a:cubicBezTo>
                    <a:pt x="377997" y="52436"/>
                    <a:pt x="378337" y="52110"/>
                    <a:pt x="378606" y="51727"/>
                  </a:cubicBezTo>
                  <a:lnTo>
                    <a:pt x="372415" y="46160"/>
                  </a:lnTo>
                  <a:close/>
                  <a:moveTo>
                    <a:pt x="370417" y="31992"/>
                  </a:moveTo>
                  <a:lnTo>
                    <a:pt x="364325" y="38084"/>
                  </a:lnTo>
                  <a:lnTo>
                    <a:pt x="358233" y="31992"/>
                  </a:lnTo>
                  <a:lnTo>
                    <a:pt x="364325" y="25900"/>
                  </a:lnTo>
                  <a:lnTo>
                    <a:pt x="370417" y="31992"/>
                  </a:lnTo>
                  <a:close/>
                  <a:moveTo>
                    <a:pt x="363333" y="39076"/>
                  </a:moveTo>
                  <a:lnTo>
                    <a:pt x="357241" y="45168"/>
                  </a:lnTo>
                  <a:lnTo>
                    <a:pt x="351149" y="39076"/>
                  </a:lnTo>
                  <a:lnTo>
                    <a:pt x="357241" y="32984"/>
                  </a:lnTo>
                  <a:lnTo>
                    <a:pt x="363333" y="39076"/>
                  </a:lnTo>
                  <a:close/>
                  <a:moveTo>
                    <a:pt x="357241" y="18816"/>
                  </a:moveTo>
                  <a:lnTo>
                    <a:pt x="363333" y="24908"/>
                  </a:lnTo>
                  <a:lnTo>
                    <a:pt x="357241" y="31000"/>
                  </a:lnTo>
                  <a:lnTo>
                    <a:pt x="351149" y="24908"/>
                  </a:lnTo>
                  <a:lnTo>
                    <a:pt x="357241" y="18816"/>
                  </a:lnTo>
                  <a:close/>
                  <a:moveTo>
                    <a:pt x="356249" y="31992"/>
                  </a:moveTo>
                  <a:lnTo>
                    <a:pt x="350157" y="38084"/>
                  </a:lnTo>
                  <a:lnTo>
                    <a:pt x="344065" y="31992"/>
                  </a:lnTo>
                  <a:lnTo>
                    <a:pt x="350157" y="25900"/>
                  </a:lnTo>
                  <a:lnTo>
                    <a:pt x="356249" y="31992"/>
                  </a:lnTo>
                  <a:close/>
                  <a:moveTo>
                    <a:pt x="349165" y="39076"/>
                  </a:moveTo>
                  <a:lnTo>
                    <a:pt x="343073" y="45168"/>
                  </a:lnTo>
                  <a:lnTo>
                    <a:pt x="336981" y="39076"/>
                  </a:lnTo>
                  <a:lnTo>
                    <a:pt x="343073" y="32984"/>
                  </a:lnTo>
                  <a:lnTo>
                    <a:pt x="349165" y="39076"/>
                  </a:lnTo>
                  <a:close/>
                  <a:moveTo>
                    <a:pt x="343073" y="18816"/>
                  </a:moveTo>
                  <a:lnTo>
                    <a:pt x="349165" y="24908"/>
                  </a:lnTo>
                  <a:lnTo>
                    <a:pt x="343073" y="31000"/>
                  </a:lnTo>
                  <a:lnTo>
                    <a:pt x="336981" y="24908"/>
                  </a:lnTo>
                  <a:lnTo>
                    <a:pt x="343073" y="18816"/>
                  </a:lnTo>
                  <a:close/>
                  <a:moveTo>
                    <a:pt x="342082" y="31992"/>
                  </a:moveTo>
                  <a:lnTo>
                    <a:pt x="335989" y="38084"/>
                  </a:lnTo>
                  <a:lnTo>
                    <a:pt x="329897" y="31992"/>
                  </a:lnTo>
                  <a:lnTo>
                    <a:pt x="335989" y="25900"/>
                  </a:lnTo>
                  <a:lnTo>
                    <a:pt x="342082" y="31992"/>
                  </a:lnTo>
                  <a:close/>
                  <a:moveTo>
                    <a:pt x="334998" y="39076"/>
                  </a:moveTo>
                  <a:lnTo>
                    <a:pt x="328906" y="45168"/>
                  </a:lnTo>
                  <a:lnTo>
                    <a:pt x="322813" y="39076"/>
                  </a:lnTo>
                  <a:lnTo>
                    <a:pt x="328906" y="32984"/>
                  </a:lnTo>
                  <a:lnTo>
                    <a:pt x="334998" y="39076"/>
                  </a:lnTo>
                  <a:close/>
                  <a:moveTo>
                    <a:pt x="328906" y="18816"/>
                  </a:moveTo>
                  <a:lnTo>
                    <a:pt x="334998" y="24908"/>
                  </a:lnTo>
                  <a:lnTo>
                    <a:pt x="328906" y="31000"/>
                  </a:lnTo>
                  <a:lnTo>
                    <a:pt x="322813" y="24908"/>
                  </a:lnTo>
                  <a:lnTo>
                    <a:pt x="328906" y="18816"/>
                  </a:lnTo>
                  <a:close/>
                  <a:moveTo>
                    <a:pt x="327914" y="31992"/>
                  </a:moveTo>
                  <a:lnTo>
                    <a:pt x="321822" y="38084"/>
                  </a:lnTo>
                  <a:lnTo>
                    <a:pt x="315730" y="31992"/>
                  </a:lnTo>
                  <a:lnTo>
                    <a:pt x="321822" y="25900"/>
                  </a:lnTo>
                  <a:lnTo>
                    <a:pt x="327914" y="31992"/>
                  </a:lnTo>
                  <a:close/>
                  <a:moveTo>
                    <a:pt x="320830" y="39076"/>
                  </a:moveTo>
                  <a:lnTo>
                    <a:pt x="314738" y="45168"/>
                  </a:lnTo>
                  <a:lnTo>
                    <a:pt x="308646" y="39076"/>
                  </a:lnTo>
                  <a:lnTo>
                    <a:pt x="314738" y="32984"/>
                  </a:lnTo>
                  <a:lnTo>
                    <a:pt x="320830" y="39076"/>
                  </a:lnTo>
                  <a:close/>
                  <a:moveTo>
                    <a:pt x="314738" y="18816"/>
                  </a:moveTo>
                  <a:lnTo>
                    <a:pt x="320830" y="24908"/>
                  </a:lnTo>
                  <a:lnTo>
                    <a:pt x="314738" y="31000"/>
                  </a:lnTo>
                  <a:lnTo>
                    <a:pt x="308646" y="24908"/>
                  </a:lnTo>
                  <a:lnTo>
                    <a:pt x="314738" y="18816"/>
                  </a:lnTo>
                  <a:close/>
                  <a:moveTo>
                    <a:pt x="313746" y="31992"/>
                  </a:moveTo>
                  <a:lnTo>
                    <a:pt x="307654" y="38084"/>
                  </a:lnTo>
                  <a:lnTo>
                    <a:pt x="301562" y="31992"/>
                  </a:lnTo>
                  <a:lnTo>
                    <a:pt x="307654" y="25900"/>
                  </a:lnTo>
                  <a:lnTo>
                    <a:pt x="313746" y="31992"/>
                  </a:lnTo>
                  <a:close/>
                  <a:moveTo>
                    <a:pt x="306662" y="39076"/>
                  </a:moveTo>
                  <a:lnTo>
                    <a:pt x="300570" y="45168"/>
                  </a:lnTo>
                  <a:lnTo>
                    <a:pt x="294478" y="39076"/>
                  </a:lnTo>
                  <a:lnTo>
                    <a:pt x="300570" y="32984"/>
                  </a:lnTo>
                  <a:lnTo>
                    <a:pt x="306662" y="39076"/>
                  </a:lnTo>
                  <a:close/>
                  <a:moveTo>
                    <a:pt x="300570" y="18816"/>
                  </a:moveTo>
                  <a:lnTo>
                    <a:pt x="306662" y="24908"/>
                  </a:lnTo>
                  <a:lnTo>
                    <a:pt x="300570" y="31000"/>
                  </a:lnTo>
                  <a:lnTo>
                    <a:pt x="294478" y="24908"/>
                  </a:lnTo>
                  <a:lnTo>
                    <a:pt x="300570" y="18816"/>
                  </a:lnTo>
                  <a:close/>
                  <a:moveTo>
                    <a:pt x="299578" y="31992"/>
                  </a:moveTo>
                  <a:lnTo>
                    <a:pt x="293486" y="38084"/>
                  </a:lnTo>
                  <a:lnTo>
                    <a:pt x="287394" y="31992"/>
                  </a:lnTo>
                  <a:lnTo>
                    <a:pt x="293486" y="25900"/>
                  </a:lnTo>
                  <a:lnTo>
                    <a:pt x="299578" y="31992"/>
                  </a:lnTo>
                  <a:close/>
                  <a:moveTo>
                    <a:pt x="292494" y="39076"/>
                  </a:moveTo>
                  <a:lnTo>
                    <a:pt x="286402" y="45168"/>
                  </a:lnTo>
                  <a:lnTo>
                    <a:pt x="280310" y="39076"/>
                  </a:lnTo>
                  <a:lnTo>
                    <a:pt x="286402" y="32984"/>
                  </a:lnTo>
                  <a:lnTo>
                    <a:pt x="292494" y="39076"/>
                  </a:lnTo>
                  <a:close/>
                  <a:moveTo>
                    <a:pt x="286402" y="18816"/>
                  </a:moveTo>
                  <a:lnTo>
                    <a:pt x="292494" y="24908"/>
                  </a:lnTo>
                  <a:lnTo>
                    <a:pt x="286402" y="31000"/>
                  </a:lnTo>
                  <a:lnTo>
                    <a:pt x="280310" y="24908"/>
                  </a:lnTo>
                  <a:lnTo>
                    <a:pt x="286402" y="18816"/>
                  </a:lnTo>
                  <a:close/>
                  <a:moveTo>
                    <a:pt x="285411" y="31992"/>
                  </a:moveTo>
                  <a:lnTo>
                    <a:pt x="279318" y="38084"/>
                  </a:lnTo>
                  <a:lnTo>
                    <a:pt x="273226" y="31992"/>
                  </a:lnTo>
                  <a:lnTo>
                    <a:pt x="279318" y="25900"/>
                  </a:lnTo>
                  <a:lnTo>
                    <a:pt x="285411" y="31992"/>
                  </a:lnTo>
                  <a:close/>
                  <a:moveTo>
                    <a:pt x="278327" y="39076"/>
                  </a:moveTo>
                  <a:lnTo>
                    <a:pt x="272235" y="45168"/>
                  </a:lnTo>
                  <a:lnTo>
                    <a:pt x="266142" y="39076"/>
                  </a:lnTo>
                  <a:lnTo>
                    <a:pt x="272235" y="32984"/>
                  </a:lnTo>
                  <a:lnTo>
                    <a:pt x="278327" y="39076"/>
                  </a:lnTo>
                  <a:close/>
                  <a:moveTo>
                    <a:pt x="272235" y="18816"/>
                  </a:moveTo>
                  <a:lnTo>
                    <a:pt x="278327" y="24908"/>
                  </a:lnTo>
                  <a:lnTo>
                    <a:pt x="272235" y="31000"/>
                  </a:lnTo>
                  <a:lnTo>
                    <a:pt x="266142" y="24908"/>
                  </a:lnTo>
                  <a:lnTo>
                    <a:pt x="272235" y="18816"/>
                  </a:lnTo>
                  <a:close/>
                  <a:moveTo>
                    <a:pt x="271243" y="31992"/>
                  </a:moveTo>
                  <a:lnTo>
                    <a:pt x="265151" y="38084"/>
                  </a:lnTo>
                  <a:lnTo>
                    <a:pt x="259059" y="31992"/>
                  </a:lnTo>
                  <a:lnTo>
                    <a:pt x="265151" y="25900"/>
                  </a:lnTo>
                  <a:lnTo>
                    <a:pt x="271243" y="31992"/>
                  </a:lnTo>
                  <a:close/>
                  <a:moveTo>
                    <a:pt x="264159" y="39076"/>
                  </a:moveTo>
                  <a:lnTo>
                    <a:pt x="258067" y="45168"/>
                  </a:lnTo>
                  <a:lnTo>
                    <a:pt x="251975" y="39076"/>
                  </a:lnTo>
                  <a:lnTo>
                    <a:pt x="258067" y="32984"/>
                  </a:lnTo>
                  <a:lnTo>
                    <a:pt x="264159" y="39076"/>
                  </a:lnTo>
                  <a:close/>
                  <a:moveTo>
                    <a:pt x="258067" y="18816"/>
                  </a:moveTo>
                  <a:lnTo>
                    <a:pt x="264159" y="24908"/>
                  </a:lnTo>
                  <a:lnTo>
                    <a:pt x="258067" y="31000"/>
                  </a:lnTo>
                  <a:lnTo>
                    <a:pt x="251975" y="24908"/>
                  </a:lnTo>
                  <a:lnTo>
                    <a:pt x="258067" y="18816"/>
                  </a:lnTo>
                  <a:close/>
                  <a:moveTo>
                    <a:pt x="257075" y="31992"/>
                  </a:moveTo>
                  <a:lnTo>
                    <a:pt x="250983" y="38084"/>
                  </a:lnTo>
                  <a:lnTo>
                    <a:pt x="244891" y="31992"/>
                  </a:lnTo>
                  <a:lnTo>
                    <a:pt x="250983" y="25900"/>
                  </a:lnTo>
                  <a:lnTo>
                    <a:pt x="257075" y="31992"/>
                  </a:lnTo>
                  <a:close/>
                  <a:moveTo>
                    <a:pt x="249991" y="39076"/>
                  </a:moveTo>
                  <a:lnTo>
                    <a:pt x="243899" y="45168"/>
                  </a:lnTo>
                  <a:lnTo>
                    <a:pt x="237807" y="39076"/>
                  </a:lnTo>
                  <a:lnTo>
                    <a:pt x="243899" y="32984"/>
                  </a:lnTo>
                  <a:lnTo>
                    <a:pt x="249991" y="39076"/>
                  </a:lnTo>
                  <a:close/>
                  <a:moveTo>
                    <a:pt x="243899" y="18816"/>
                  </a:moveTo>
                  <a:lnTo>
                    <a:pt x="249991" y="24908"/>
                  </a:lnTo>
                  <a:lnTo>
                    <a:pt x="243899" y="31000"/>
                  </a:lnTo>
                  <a:lnTo>
                    <a:pt x="237807" y="24908"/>
                  </a:lnTo>
                  <a:lnTo>
                    <a:pt x="243899" y="18816"/>
                  </a:lnTo>
                  <a:close/>
                  <a:moveTo>
                    <a:pt x="242907" y="31992"/>
                  </a:moveTo>
                  <a:lnTo>
                    <a:pt x="236815" y="38084"/>
                  </a:lnTo>
                  <a:lnTo>
                    <a:pt x="230723" y="31992"/>
                  </a:lnTo>
                  <a:lnTo>
                    <a:pt x="236815" y="25900"/>
                  </a:lnTo>
                  <a:lnTo>
                    <a:pt x="242907" y="31992"/>
                  </a:lnTo>
                  <a:close/>
                  <a:moveTo>
                    <a:pt x="235823" y="39076"/>
                  </a:moveTo>
                  <a:lnTo>
                    <a:pt x="229731" y="45168"/>
                  </a:lnTo>
                  <a:lnTo>
                    <a:pt x="223639" y="39076"/>
                  </a:lnTo>
                  <a:lnTo>
                    <a:pt x="229731" y="32984"/>
                  </a:lnTo>
                  <a:lnTo>
                    <a:pt x="235823" y="39076"/>
                  </a:lnTo>
                  <a:close/>
                  <a:moveTo>
                    <a:pt x="229731" y="18816"/>
                  </a:moveTo>
                  <a:lnTo>
                    <a:pt x="235823" y="24908"/>
                  </a:lnTo>
                  <a:lnTo>
                    <a:pt x="229731" y="31000"/>
                  </a:lnTo>
                  <a:lnTo>
                    <a:pt x="223639" y="24908"/>
                  </a:lnTo>
                  <a:lnTo>
                    <a:pt x="229731" y="18816"/>
                  </a:lnTo>
                  <a:close/>
                  <a:moveTo>
                    <a:pt x="228740" y="31992"/>
                  </a:moveTo>
                  <a:lnTo>
                    <a:pt x="222647" y="38084"/>
                  </a:lnTo>
                  <a:lnTo>
                    <a:pt x="216555" y="31992"/>
                  </a:lnTo>
                  <a:lnTo>
                    <a:pt x="222647" y="25900"/>
                  </a:lnTo>
                  <a:lnTo>
                    <a:pt x="228740" y="31992"/>
                  </a:lnTo>
                  <a:close/>
                  <a:moveTo>
                    <a:pt x="221656" y="39076"/>
                  </a:moveTo>
                  <a:lnTo>
                    <a:pt x="215563" y="45168"/>
                  </a:lnTo>
                  <a:lnTo>
                    <a:pt x="209471" y="39076"/>
                  </a:lnTo>
                  <a:lnTo>
                    <a:pt x="215563" y="32984"/>
                  </a:lnTo>
                  <a:lnTo>
                    <a:pt x="221656" y="39076"/>
                  </a:lnTo>
                  <a:close/>
                  <a:moveTo>
                    <a:pt x="215563" y="18816"/>
                  </a:moveTo>
                  <a:lnTo>
                    <a:pt x="221656" y="24908"/>
                  </a:lnTo>
                  <a:lnTo>
                    <a:pt x="215563" y="31000"/>
                  </a:lnTo>
                  <a:lnTo>
                    <a:pt x="209471" y="24908"/>
                  </a:lnTo>
                  <a:lnTo>
                    <a:pt x="215563" y="18816"/>
                  </a:lnTo>
                  <a:close/>
                  <a:moveTo>
                    <a:pt x="214572" y="31992"/>
                  </a:moveTo>
                  <a:lnTo>
                    <a:pt x="208480" y="38084"/>
                  </a:lnTo>
                  <a:lnTo>
                    <a:pt x="202387" y="31992"/>
                  </a:lnTo>
                  <a:lnTo>
                    <a:pt x="208480" y="25900"/>
                  </a:lnTo>
                  <a:lnTo>
                    <a:pt x="214572" y="31992"/>
                  </a:lnTo>
                  <a:close/>
                  <a:moveTo>
                    <a:pt x="207488" y="39076"/>
                  </a:moveTo>
                  <a:lnTo>
                    <a:pt x="201396" y="45168"/>
                  </a:lnTo>
                  <a:lnTo>
                    <a:pt x="195304" y="39076"/>
                  </a:lnTo>
                  <a:lnTo>
                    <a:pt x="201396" y="32984"/>
                  </a:lnTo>
                  <a:lnTo>
                    <a:pt x="207488" y="39076"/>
                  </a:lnTo>
                  <a:close/>
                  <a:moveTo>
                    <a:pt x="201396" y="18816"/>
                  </a:moveTo>
                  <a:lnTo>
                    <a:pt x="207488" y="24908"/>
                  </a:lnTo>
                  <a:lnTo>
                    <a:pt x="201396" y="31000"/>
                  </a:lnTo>
                  <a:lnTo>
                    <a:pt x="195304" y="24908"/>
                  </a:lnTo>
                  <a:lnTo>
                    <a:pt x="201396" y="18816"/>
                  </a:lnTo>
                  <a:close/>
                  <a:moveTo>
                    <a:pt x="200404" y="31992"/>
                  </a:moveTo>
                  <a:lnTo>
                    <a:pt x="194312" y="38084"/>
                  </a:lnTo>
                  <a:lnTo>
                    <a:pt x="188220" y="31992"/>
                  </a:lnTo>
                  <a:lnTo>
                    <a:pt x="194312" y="25900"/>
                  </a:lnTo>
                  <a:lnTo>
                    <a:pt x="200404" y="31992"/>
                  </a:lnTo>
                  <a:close/>
                  <a:moveTo>
                    <a:pt x="193320" y="39076"/>
                  </a:moveTo>
                  <a:lnTo>
                    <a:pt x="187228" y="45168"/>
                  </a:lnTo>
                  <a:lnTo>
                    <a:pt x="181136" y="39076"/>
                  </a:lnTo>
                  <a:lnTo>
                    <a:pt x="187228" y="32984"/>
                  </a:lnTo>
                  <a:lnTo>
                    <a:pt x="193320" y="39076"/>
                  </a:lnTo>
                  <a:close/>
                  <a:moveTo>
                    <a:pt x="187228" y="18816"/>
                  </a:moveTo>
                  <a:lnTo>
                    <a:pt x="193320" y="24908"/>
                  </a:lnTo>
                  <a:lnTo>
                    <a:pt x="187228" y="31000"/>
                  </a:lnTo>
                  <a:lnTo>
                    <a:pt x="181136" y="24908"/>
                  </a:lnTo>
                  <a:lnTo>
                    <a:pt x="187228" y="18816"/>
                  </a:lnTo>
                  <a:close/>
                  <a:moveTo>
                    <a:pt x="186236" y="31992"/>
                  </a:moveTo>
                  <a:lnTo>
                    <a:pt x="180144" y="38084"/>
                  </a:lnTo>
                  <a:lnTo>
                    <a:pt x="174052" y="31992"/>
                  </a:lnTo>
                  <a:lnTo>
                    <a:pt x="180144" y="25900"/>
                  </a:lnTo>
                  <a:lnTo>
                    <a:pt x="186236" y="31992"/>
                  </a:lnTo>
                  <a:close/>
                  <a:moveTo>
                    <a:pt x="179152" y="39076"/>
                  </a:moveTo>
                  <a:lnTo>
                    <a:pt x="173060" y="45168"/>
                  </a:lnTo>
                  <a:lnTo>
                    <a:pt x="166968" y="39076"/>
                  </a:lnTo>
                  <a:lnTo>
                    <a:pt x="173060" y="32984"/>
                  </a:lnTo>
                  <a:lnTo>
                    <a:pt x="179152" y="39076"/>
                  </a:lnTo>
                  <a:close/>
                  <a:moveTo>
                    <a:pt x="173060" y="18816"/>
                  </a:moveTo>
                  <a:lnTo>
                    <a:pt x="179152" y="24908"/>
                  </a:lnTo>
                  <a:lnTo>
                    <a:pt x="173060" y="31000"/>
                  </a:lnTo>
                  <a:lnTo>
                    <a:pt x="166968" y="24908"/>
                  </a:lnTo>
                  <a:lnTo>
                    <a:pt x="173060" y="18816"/>
                  </a:lnTo>
                  <a:close/>
                  <a:moveTo>
                    <a:pt x="172068" y="31992"/>
                  </a:moveTo>
                  <a:lnTo>
                    <a:pt x="165976" y="38084"/>
                  </a:lnTo>
                  <a:lnTo>
                    <a:pt x="159884" y="31992"/>
                  </a:lnTo>
                  <a:lnTo>
                    <a:pt x="165976" y="25900"/>
                  </a:lnTo>
                  <a:lnTo>
                    <a:pt x="172068" y="31992"/>
                  </a:lnTo>
                  <a:close/>
                  <a:moveTo>
                    <a:pt x="164985" y="39076"/>
                  </a:moveTo>
                  <a:lnTo>
                    <a:pt x="158892" y="45168"/>
                  </a:lnTo>
                  <a:lnTo>
                    <a:pt x="152800" y="39076"/>
                  </a:lnTo>
                  <a:lnTo>
                    <a:pt x="158892" y="32984"/>
                  </a:lnTo>
                  <a:lnTo>
                    <a:pt x="164985" y="39076"/>
                  </a:lnTo>
                  <a:close/>
                  <a:moveTo>
                    <a:pt x="158892" y="18816"/>
                  </a:moveTo>
                  <a:lnTo>
                    <a:pt x="164985" y="24908"/>
                  </a:lnTo>
                  <a:lnTo>
                    <a:pt x="158892" y="31000"/>
                  </a:lnTo>
                  <a:lnTo>
                    <a:pt x="152800" y="24908"/>
                  </a:lnTo>
                  <a:lnTo>
                    <a:pt x="158892" y="18816"/>
                  </a:lnTo>
                  <a:close/>
                  <a:moveTo>
                    <a:pt x="157901" y="31992"/>
                  </a:moveTo>
                  <a:lnTo>
                    <a:pt x="151809" y="38084"/>
                  </a:lnTo>
                  <a:lnTo>
                    <a:pt x="145716" y="31992"/>
                  </a:lnTo>
                  <a:lnTo>
                    <a:pt x="151809" y="25900"/>
                  </a:lnTo>
                  <a:lnTo>
                    <a:pt x="157901" y="31992"/>
                  </a:lnTo>
                  <a:close/>
                  <a:moveTo>
                    <a:pt x="150817" y="39076"/>
                  </a:moveTo>
                  <a:lnTo>
                    <a:pt x="144725" y="45168"/>
                  </a:lnTo>
                  <a:lnTo>
                    <a:pt x="138633" y="39076"/>
                  </a:lnTo>
                  <a:lnTo>
                    <a:pt x="144725" y="32984"/>
                  </a:lnTo>
                  <a:lnTo>
                    <a:pt x="150817" y="39076"/>
                  </a:lnTo>
                  <a:close/>
                  <a:moveTo>
                    <a:pt x="144725" y="18816"/>
                  </a:moveTo>
                  <a:lnTo>
                    <a:pt x="150817" y="24908"/>
                  </a:lnTo>
                  <a:lnTo>
                    <a:pt x="144725" y="31000"/>
                  </a:lnTo>
                  <a:lnTo>
                    <a:pt x="138633" y="24908"/>
                  </a:lnTo>
                  <a:lnTo>
                    <a:pt x="144725" y="18816"/>
                  </a:lnTo>
                  <a:close/>
                  <a:moveTo>
                    <a:pt x="143733" y="31992"/>
                  </a:moveTo>
                  <a:lnTo>
                    <a:pt x="137641" y="38084"/>
                  </a:lnTo>
                  <a:lnTo>
                    <a:pt x="131549" y="31992"/>
                  </a:lnTo>
                  <a:lnTo>
                    <a:pt x="137641" y="25900"/>
                  </a:lnTo>
                  <a:lnTo>
                    <a:pt x="143733" y="31992"/>
                  </a:lnTo>
                  <a:close/>
                  <a:moveTo>
                    <a:pt x="136649" y="39076"/>
                  </a:moveTo>
                  <a:lnTo>
                    <a:pt x="130557" y="45168"/>
                  </a:lnTo>
                  <a:lnTo>
                    <a:pt x="124465" y="39076"/>
                  </a:lnTo>
                  <a:lnTo>
                    <a:pt x="130557" y="32984"/>
                  </a:lnTo>
                  <a:lnTo>
                    <a:pt x="136649" y="39076"/>
                  </a:lnTo>
                  <a:close/>
                  <a:moveTo>
                    <a:pt x="130557" y="18816"/>
                  </a:moveTo>
                  <a:lnTo>
                    <a:pt x="136649" y="24908"/>
                  </a:lnTo>
                  <a:lnTo>
                    <a:pt x="130557" y="31000"/>
                  </a:lnTo>
                  <a:lnTo>
                    <a:pt x="124465" y="24908"/>
                  </a:lnTo>
                  <a:lnTo>
                    <a:pt x="130557" y="18816"/>
                  </a:lnTo>
                  <a:close/>
                  <a:moveTo>
                    <a:pt x="129565" y="31992"/>
                  </a:moveTo>
                  <a:lnTo>
                    <a:pt x="123473" y="38084"/>
                  </a:lnTo>
                  <a:lnTo>
                    <a:pt x="117381" y="31992"/>
                  </a:lnTo>
                  <a:lnTo>
                    <a:pt x="123473" y="25900"/>
                  </a:lnTo>
                  <a:lnTo>
                    <a:pt x="129565" y="31992"/>
                  </a:lnTo>
                  <a:close/>
                  <a:moveTo>
                    <a:pt x="122481" y="39076"/>
                  </a:moveTo>
                  <a:lnTo>
                    <a:pt x="116389" y="45168"/>
                  </a:lnTo>
                  <a:lnTo>
                    <a:pt x="110297" y="39076"/>
                  </a:lnTo>
                  <a:lnTo>
                    <a:pt x="116389" y="32984"/>
                  </a:lnTo>
                  <a:lnTo>
                    <a:pt x="122481" y="39076"/>
                  </a:lnTo>
                  <a:close/>
                  <a:moveTo>
                    <a:pt x="116389" y="18816"/>
                  </a:moveTo>
                  <a:lnTo>
                    <a:pt x="122481" y="24908"/>
                  </a:lnTo>
                  <a:lnTo>
                    <a:pt x="116389" y="31000"/>
                  </a:lnTo>
                  <a:lnTo>
                    <a:pt x="110297" y="24908"/>
                  </a:lnTo>
                  <a:lnTo>
                    <a:pt x="116389" y="18816"/>
                  </a:lnTo>
                  <a:close/>
                  <a:moveTo>
                    <a:pt x="115397" y="31992"/>
                  </a:moveTo>
                  <a:lnTo>
                    <a:pt x="109305" y="38084"/>
                  </a:lnTo>
                  <a:lnTo>
                    <a:pt x="103213" y="31992"/>
                  </a:lnTo>
                  <a:lnTo>
                    <a:pt x="109305" y="25900"/>
                  </a:lnTo>
                  <a:lnTo>
                    <a:pt x="115397" y="31992"/>
                  </a:lnTo>
                  <a:close/>
                  <a:moveTo>
                    <a:pt x="108314" y="39076"/>
                  </a:moveTo>
                  <a:lnTo>
                    <a:pt x="102221" y="45168"/>
                  </a:lnTo>
                  <a:lnTo>
                    <a:pt x="96129" y="39076"/>
                  </a:lnTo>
                  <a:lnTo>
                    <a:pt x="102221" y="32984"/>
                  </a:lnTo>
                  <a:lnTo>
                    <a:pt x="108314" y="39076"/>
                  </a:lnTo>
                  <a:close/>
                  <a:moveTo>
                    <a:pt x="102221" y="18816"/>
                  </a:moveTo>
                  <a:lnTo>
                    <a:pt x="108314" y="24908"/>
                  </a:lnTo>
                  <a:lnTo>
                    <a:pt x="102221" y="31000"/>
                  </a:lnTo>
                  <a:lnTo>
                    <a:pt x="96129" y="24908"/>
                  </a:lnTo>
                  <a:lnTo>
                    <a:pt x="102221" y="18816"/>
                  </a:lnTo>
                  <a:close/>
                  <a:moveTo>
                    <a:pt x="101230" y="31992"/>
                  </a:moveTo>
                  <a:lnTo>
                    <a:pt x="95138" y="38084"/>
                  </a:lnTo>
                  <a:lnTo>
                    <a:pt x="89045" y="31992"/>
                  </a:lnTo>
                  <a:lnTo>
                    <a:pt x="95138" y="25900"/>
                  </a:lnTo>
                  <a:lnTo>
                    <a:pt x="101230" y="31992"/>
                  </a:lnTo>
                  <a:close/>
                  <a:moveTo>
                    <a:pt x="94146" y="39076"/>
                  </a:moveTo>
                  <a:lnTo>
                    <a:pt x="88054" y="45168"/>
                  </a:lnTo>
                  <a:lnTo>
                    <a:pt x="81962" y="39076"/>
                  </a:lnTo>
                  <a:lnTo>
                    <a:pt x="88054" y="32984"/>
                  </a:lnTo>
                  <a:lnTo>
                    <a:pt x="94146" y="39076"/>
                  </a:lnTo>
                  <a:close/>
                  <a:moveTo>
                    <a:pt x="88054" y="18816"/>
                  </a:moveTo>
                  <a:lnTo>
                    <a:pt x="94146" y="24908"/>
                  </a:lnTo>
                  <a:lnTo>
                    <a:pt x="88054" y="31000"/>
                  </a:lnTo>
                  <a:lnTo>
                    <a:pt x="81962" y="24908"/>
                  </a:lnTo>
                  <a:lnTo>
                    <a:pt x="88054" y="18816"/>
                  </a:lnTo>
                  <a:close/>
                  <a:moveTo>
                    <a:pt x="87062" y="31992"/>
                  </a:moveTo>
                  <a:lnTo>
                    <a:pt x="80970" y="38084"/>
                  </a:lnTo>
                  <a:lnTo>
                    <a:pt x="74878" y="31992"/>
                  </a:lnTo>
                  <a:lnTo>
                    <a:pt x="80970" y="25900"/>
                  </a:lnTo>
                  <a:lnTo>
                    <a:pt x="87062" y="31992"/>
                  </a:lnTo>
                  <a:close/>
                  <a:moveTo>
                    <a:pt x="79978" y="39076"/>
                  </a:moveTo>
                  <a:lnTo>
                    <a:pt x="73886" y="45168"/>
                  </a:lnTo>
                  <a:lnTo>
                    <a:pt x="67794" y="39076"/>
                  </a:lnTo>
                  <a:lnTo>
                    <a:pt x="73886" y="32984"/>
                  </a:lnTo>
                  <a:lnTo>
                    <a:pt x="79978" y="39076"/>
                  </a:lnTo>
                  <a:close/>
                  <a:moveTo>
                    <a:pt x="73886" y="18816"/>
                  </a:moveTo>
                  <a:lnTo>
                    <a:pt x="79978" y="24908"/>
                  </a:lnTo>
                  <a:lnTo>
                    <a:pt x="73886" y="31000"/>
                  </a:lnTo>
                  <a:lnTo>
                    <a:pt x="67794" y="24908"/>
                  </a:lnTo>
                  <a:lnTo>
                    <a:pt x="73886" y="18816"/>
                  </a:lnTo>
                  <a:close/>
                  <a:moveTo>
                    <a:pt x="72894" y="31992"/>
                  </a:moveTo>
                  <a:lnTo>
                    <a:pt x="66802" y="38084"/>
                  </a:lnTo>
                  <a:lnTo>
                    <a:pt x="60710" y="31992"/>
                  </a:lnTo>
                  <a:lnTo>
                    <a:pt x="66802" y="25900"/>
                  </a:lnTo>
                  <a:lnTo>
                    <a:pt x="72894" y="31992"/>
                  </a:lnTo>
                  <a:close/>
                  <a:moveTo>
                    <a:pt x="65810" y="39076"/>
                  </a:moveTo>
                  <a:lnTo>
                    <a:pt x="59718" y="45168"/>
                  </a:lnTo>
                  <a:lnTo>
                    <a:pt x="53626" y="39076"/>
                  </a:lnTo>
                  <a:lnTo>
                    <a:pt x="59718" y="32984"/>
                  </a:lnTo>
                  <a:lnTo>
                    <a:pt x="65810" y="39076"/>
                  </a:lnTo>
                  <a:close/>
                  <a:moveTo>
                    <a:pt x="59718" y="18816"/>
                  </a:moveTo>
                  <a:lnTo>
                    <a:pt x="65810" y="24908"/>
                  </a:lnTo>
                  <a:lnTo>
                    <a:pt x="59718" y="31000"/>
                  </a:lnTo>
                  <a:lnTo>
                    <a:pt x="53626" y="24908"/>
                  </a:lnTo>
                  <a:lnTo>
                    <a:pt x="59718" y="18816"/>
                  </a:lnTo>
                  <a:close/>
                  <a:moveTo>
                    <a:pt x="58726" y="31992"/>
                  </a:moveTo>
                  <a:lnTo>
                    <a:pt x="52634" y="38084"/>
                  </a:lnTo>
                  <a:lnTo>
                    <a:pt x="46542" y="31992"/>
                  </a:lnTo>
                  <a:lnTo>
                    <a:pt x="52634" y="25900"/>
                  </a:lnTo>
                  <a:lnTo>
                    <a:pt x="58726" y="31992"/>
                  </a:lnTo>
                  <a:close/>
                  <a:moveTo>
                    <a:pt x="51643" y="39076"/>
                  </a:moveTo>
                  <a:lnTo>
                    <a:pt x="45550" y="45168"/>
                  </a:lnTo>
                  <a:lnTo>
                    <a:pt x="39458" y="39076"/>
                  </a:lnTo>
                  <a:lnTo>
                    <a:pt x="45550" y="32984"/>
                  </a:lnTo>
                  <a:lnTo>
                    <a:pt x="51643" y="39076"/>
                  </a:lnTo>
                  <a:close/>
                  <a:moveTo>
                    <a:pt x="45550" y="18816"/>
                  </a:moveTo>
                  <a:lnTo>
                    <a:pt x="51643" y="24908"/>
                  </a:lnTo>
                  <a:lnTo>
                    <a:pt x="45550" y="31000"/>
                  </a:lnTo>
                  <a:lnTo>
                    <a:pt x="39458" y="24908"/>
                  </a:lnTo>
                  <a:lnTo>
                    <a:pt x="45550" y="18816"/>
                  </a:lnTo>
                  <a:close/>
                  <a:moveTo>
                    <a:pt x="44559" y="31992"/>
                  </a:moveTo>
                  <a:lnTo>
                    <a:pt x="38467" y="38084"/>
                  </a:lnTo>
                  <a:lnTo>
                    <a:pt x="32374" y="31992"/>
                  </a:lnTo>
                  <a:lnTo>
                    <a:pt x="38467" y="25900"/>
                  </a:lnTo>
                  <a:lnTo>
                    <a:pt x="44559" y="31992"/>
                  </a:lnTo>
                  <a:close/>
                  <a:moveTo>
                    <a:pt x="37475" y="39076"/>
                  </a:moveTo>
                  <a:lnTo>
                    <a:pt x="31383" y="45168"/>
                  </a:lnTo>
                  <a:lnTo>
                    <a:pt x="25290" y="39076"/>
                  </a:lnTo>
                  <a:lnTo>
                    <a:pt x="31383" y="32984"/>
                  </a:lnTo>
                  <a:lnTo>
                    <a:pt x="37475" y="39076"/>
                  </a:lnTo>
                  <a:close/>
                  <a:moveTo>
                    <a:pt x="31383" y="18816"/>
                  </a:moveTo>
                  <a:lnTo>
                    <a:pt x="37475" y="24908"/>
                  </a:lnTo>
                  <a:lnTo>
                    <a:pt x="31383" y="31000"/>
                  </a:lnTo>
                  <a:lnTo>
                    <a:pt x="25290" y="24908"/>
                  </a:lnTo>
                  <a:lnTo>
                    <a:pt x="31383" y="18816"/>
                  </a:lnTo>
                  <a:close/>
                  <a:moveTo>
                    <a:pt x="18221" y="31992"/>
                  </a:moveTo>
                  <a:lnTo>
                    <a:pt x="24313" y="25900"/>
                  </a:lnTo>
                  <a:lnTo>
                    <a:pt x="30405" y="31992"/>
                  </a:lnTo>
                  <a:lnTo>
                    <a:pt x="24313" y="38084"/>
                  </a:lnTo>
                  <a:lnTo>
                    <a:pt x="18221" y="31992"/>
                  </a:lnTo>
                  <a:close/>
                  <a:moveTo>
                    <a:pt x="18221" y="46160"/>
                  </a:moveTo>
                  <a:lnTo>
                    <a:pt x="24313" y="40067"/>
                  </a:lnTo>
                  <a:lnTo>
                    <a:pt x="30405" y="46160"/>
                  </a:lnTo>
                  <a:lnTo>
                    <a:pt x="24313" y="52252"/>
                  </a:lnTo>
                  <a:lnTo>
                    <a:pt x="18221" y="46160"/>
                  </a:lnTo>
                  <a:close/>
                  <a:moveTo>
                    <a:pt x="31383" y="59336"/>
                  </a:moveTo>
                  <a:lnTo>
                    <a:pt x="25290" y="53243"/>
                  </a:lnTo>
                  <a:lnTo>
                    <a:pt x="31383" y="47151"/>
                  </a:lnTo>
                  <a:lnTo>
                    <a:pt x="37475" y="53243"/>
                  </a:lnTo>
                  <a:lnTo>
                    <a:pt x="31383" y="59336"/>
                  </a:lnTo>
                  <a:close/>
                  <a:moveTo>
                    <a:pt x="32389" y="46160"/>
                  </a:moveTo>
                  <a:lnTo>
                    <a:pt x="38481" y="40067"/>
                  </a:lnTo>
                  <a:lnTo>
                    <a:pt x="44573" y="46160"/>
                  </a:lnTo>
                  <a:lnTo>
                    <a:pt x="38481" y="52252"/>
                  </a:lnTo>
                  <a:lnTo>
                    <a:pt x="32389" y="46160"/>
                  </a:lnTo>
                  <a:close/>
                  <a:moveTo>
                    <a:pt x="45550" y="59336"/>
                  </a:moveTo>
                  <a:lnTo>
                    <a:pt x="39458" y="53243"/>
                  </a:lnTo>
                  <a:lnTo>
                    <a:pt x="45550" y="47151"/>
                  </a:lnTo>
                  <a:lnTo>
                    <a:pt x="51643" y="53243"/>
                  </a:lnTo>
                  <a:lnTo>
                    <a:pt x="45550" y="59336"/>
                  </a:lnTo>
                  <a:close/>
                  <a:moveTo>
                    <a:pt x="46556" y="46160"/>
                  </a:moveTo>
                  <a:lnTo>
                    <a:pt x="52648" y="40067"/>
                  </a:lnTo>
                  <a:lnTo>
                    <a:pt x="58741" y="46160"/>
                  </a:lnTo>
                  <a:lnTo>
                    <a:pt x="52648" y="52252"/>
                  </a:lnTo>
                  <a:lnTo>
                    <a:pt x="46556" y="46160"/>
                  </a:lnTo>
                  <a:close/>
                  <a:moveTo>
                    <a:pt x="59718" y="59336"/>
                  </a:moveTo>
                  <a:lnTo>
                    <a:pt x="53626" y="53243"/>
                  </a:lnTo>
                  <a:lnTo>
                    <a:pt x="59718" y="47151"/>
                  </a:lnTo>
                  <a:lnTo>
                    <a:pt x="65810" y="53243"/>
                  </a:lnTo>
                  <a:lnTo>
                    <a:pt x="59718" y="59336"/>
                  </a:lnTo>
                  <a:close/>
                  <a:moveTo>
                    <a:pt x="60724" y="46160"/>
                  </a:moveTo>
                  <a:lnTo>
                    <a:pt x="66816" y="40067"/>
                  </a:lnTo>
                  <a:lnTo>
                    <a:pt x="72908" y="46160"/>
                  </a:lnTo>
                  <a:lnTo>
                    <a:pt x="66816" y="52252"/>
                  </a:lnTo>
                  <a:lnTo>
                    <a:pt x="60724" y="46160"/>
                  </a:lnTo>
                  <a:close/>
                  <a:moveTo>
                    <a:pt x="73886" y="59336"/>
                  </a:moveTo>
                  <a:lnTo>
                    <a:pt x="67794" y="53243"/>
                  </a:lnTo>
                  <a:lnTo>
                    <a:pt x="73886" y="47151"/>
                  </a:lnTo>
                  <a:lnTo>
                    <a:pt x="79978" y="53243"/>
                  </a:lnTo>
                  <a:lnTo>
                    <a:pt x="73886" y="59336"/>
                  </a:lnTo>
                  <a:close/>
                  <a:moveTo>
                    <a:pt x="74892" y="46160"/>
                  </a:moveTo>
                  <a:lnTo>
                    <a:pt x="80984" y="40067"/>
                  </a:lnTo>
                  <a:lnTo>
                    <a:pt x="87076" y="46160"/>
                  </a:lnTo>
                  <a:lnTo>
                    <a:pt x="80984" y="52252"/>
                  </a:lnTo>
                  <a:lnTo>
                    <a:pt x="74892" y="46160"/>
                  </a:lnTo>
                  <a:close/>
                  <a:moveTo>
                    <a:pt x="88054" y="59336"/>
                  </a:moveTo>
                  <a:lnTo>
                    <a:pt x="81962" y="53243"/>
                  </a:lnTo>
                  <a:lnTo>
                    <a:pt x="88054" y="47151"/>
                  </a:lnTo>
                  <a:lnTo>
                    <a:pt x="94146" y="53243"/>
                  </a:lnTo>
                  <a:lnTo>
                    <a:pt x="88054" y="59336"/>
                  </a:lnTo>
                  <a:close/>
                  <a:moveTo>
                    <a:pt x="89060" y="46160"/>
                  </a:moveTo>
                  <a:lnTo>
                    <a:pt x="95152" y="40067"/>
                  </a:lnTo>
                  <a:lnTo>
                    <a:pt x="101244" y="46160"/>
                  </a:lnTo>
                  <a:lnTo>
                    <a:pt x="95152" y="52252"/>
                  </a:lnTo>
                  <a:lnTo>
                    <a:pt x="89060" y="46160"/>
                  </a:lnTo>
                  <a:close/>
                  <a:moveTo>
                    <a:pt x="102221" y="59336"/>
                  </a:moveTo>
                  <a:lnTo>
                    <a:pt x="96129" y="53243"/>
                  </a:lnTo>
                  <a:lnTo>
                    <a:pt x="102221" y="47151"/>
                  </a:lnTo>
                  <a:lnTo>
                    <a:pt x="108314" y="53243"/>
                  </a:lnTo>
                  <a:lnTo>
                    <a:pt x="102221" y="59336"/>
                  </a:lnTo>
                  <a:close/>
                  <a:moveTo>
                    <a:pt x="103227" y="46160"/>
                  </a:moveTo>
                  <a:lnTo>
                    <a:pt x="109319" y="40067"/>
                  </a:lnTo>
                  <a:lnTo>
                    <a:pt x="115412" y="46160"/>
                  </a:lnTo>
                  <a:lnTo>
                    <a:pt x="109319" y="52252"/>
                  </a:lnTo>
                  <a:lnTo>
                    <a:pt x="103227" y="46160"/>
                  </a:lnTo>
                  <a:close/>
                  <a:moveTo>
                    <a:pt x="116389" y="59336"/>
                  </a:moveTo>
                  <a:lnTo>
                    <a:pt x="110297" y="53243"/>
                  </a:lnTo>
                  <a:lnTo>
                    <a:pt x="116389" y="47151"/>
                  </a:lnTo>
                  <a:lnTo>
                    <a:pt x="122481" y="53243"/>
                  </a:lnTo>
                  <a:lnTo>
                    <a:pt x="116389" y="59336"/>
                  </a:lnTo>
                  <a:close/>
                  <a:moveTo>
                    <a:pt x="117395" y="46160"/>
                  </a:moveTo>
                  <a:lnTo>
                    <a:pt x="123487" y="40067"/>
                  </a:lnTo>
                  <a:lnTo>
                    <a:pt x="129579" y="46160"/>
                  </a:lnTo>
                  <a:lnTo>
                    <a:pt x="123487" y="52252"/>
                  </a:lnTo>
                  <a:lnTo>
                    <a:pt x="117395" y="46160"/>
                  </a:lnTo>
                  <a:close/>
                  <a:moveTo>
                    <a:pt x="130557" y="59336"/>
                  </a:moveTo>
                  <a:lnTo>
                    <a:pt x="124465" y="53243"/>
                  </a:lnTo>
                  <a:lnTo>
                    <a:pt x="130557" y="47151"/>
                  </a:lnTo>
                  <a:lnTo>
                    <a:pt x="136649" y="53243"/>
                  </a:lnTo>
                  <a:lnTo>
                    <a:pt x="130557" y="59336"/>
                  </a:lnTo>
                  <a:close/>
                  <a:moveTo>
                    <a:pt x="131563" y="46160"/>
                  </a:moveTo>
                  <a:lnTo>
                    <a:pt x="137655" y="40067"/>
                  </a:lnTo>
                  <a:lnTo>
                    <a:pt x="143747" y="46160"/>
                  </a:lnTo>
                  <a:lnTo>
                    <a:pt x="137655" y="52252"/>
                  </a:lnTo>
                  <a:lnTo>
                    <a:pt x="131563" y="46160"/>
                  </a:lnTo>
                  <a:close/>
                  <a:moveTo>
                    <a:pt x="144725" y="59336"/>
                  </a:moveTo>
                  <a:lnTo>
                    <a:pt x="138633" y="53243"/>
                  </a:lnTo>
                  <a:lnTo>
                    <a:pt x="144725" y="47151"/>
                  </a:lnTo>
                  <a:lnTo>
                    <a:pt x="150817" y="53243"/>
                  </a:lnTo>
                  <a:lnTo>
                    <a:pt x="144725" y="59336"/>
                  </a:lnTo>
                  <a:close/>
                  <a:moveTo>
                    <a:pt x="145731" y="46160"/>
                  </a:moveTo>
                  <a:lnTo>
                    <a:pt x="151823" y="40067"/>
                  </a:lnTo>
                  <a:lnTo>
                    <a:pt x="157915" y="46160"/>
                  </a:lnTo>
                  <a:lnTo>
                    <a:pt x="151823" y="52252"/>
                  </a:lnTo>
                  <a:lnTo>
                    <a:pt x="145731" y="46160"/>
                  </a:lnTo>
                  <a:close/>
                  <a:moveTo>
                    <a:pt x="158892" y="59336"/>
                  </a:moveTo>
                  <a:lnTo>
                    <a:pt x="152800" y="53243"/>
                  </a:lnTo>
                  <a:lnTo>
                    <a:pt x="158892" y="47151"/>
                  </a:lnTo>
                  <a:lnTo>
                    <a:pt x="164985" y="53243"/>
                  </a:lnTo>
                  <a:lnTo>
                    <a:pt x="158892" y="59336"/>
                  </a:lnTo>
                  <a:close/>
                  <a:moveTo>
                    <a:pt x="159898" y="46160"/>
                  </a:moveTo>
                  <a:lnTo>
                    <a:pt x="165991" y="40067"/>
                  </a:lnTo>
                  <a:lnTo>
                    <a:pt x="172083" y="46160"/>
                  </a:lnTo>
                  <a:lnTo>
                    <a:pt x="165991" y="52252"/>
                  </a:lnTo>
                  <a:lnTo>
                    <a:pt x="159898" y="46160"/>
                  </a:lnTo>
                  <a:close/>
                  <a:moveTo>
                    <a:pt x="173060" y="59336"/>
                  </a:moveTo>
                  <a:lnTo>
                    <a:pt x="166968" y="53243"/>
                  </a:lnTo>
                  <a:lnTo>
                    <a:pt x="173060" y="47151"/>
                  </a:lnTo>
                  <a:lnTo>
                    <a:pt x="179152" y="53243"/>
                  </a:lnTo>
                  <a:lnTo>
                    <a:pt x="173060" y="59336"/>
                  </a:lnTo>
                  <a:close/>
                  <a:moveTo>
                    <a:pt x="174066" y="46160"/>
                  </a:moveTo>
                  <a:lnTo>
                    <a:pt x="180158" y="40067"/>
                  </a:lnTo>
                  <a:lnTo>
                    <a:pt x="186250" y="46160"/>
                  </a:lnTo>
                  <a:lnTo>
                    <a:pt x="180158" y="52252"/>
                  </a:lnTo>
                  <a:lnTo>
                    <a:pt x="174066" y="46160"/>
                  </a:lnTo>
                  <a:close/>
                  <a:moveTo>
                    <a:pt x="187228" y="59336"/>
                  </a:moveTo>
                  <a:lnTo>
                    <a:pt x="181136" y="53243"/>
                  </a:lnTo>
                  <a:lnTo>
                    <a:pt x="187228" y="47151"/>
                  </a:lnTo>
                  <a:lnTo>
                    <a:pt x="193320" y="53243"/>
                  </a:lnTo>
                  <a:lnTo>
                    <a:pt x="187228" y="59336"/>
                  </a:lnTo>
                  <a:close/>
                  <a:moveTo>
                    <a:pt x="188234" y="46160"/>
                  </a:moveTo>
                  <a:lnTo>
                    <a:pt x="194326" y="40067"/>
                  </a:lnTo>
                  <a:lnTo>
                    <a:pt x="200418" y="46160"/>
                  </a:lnTo>
                  <a:lnTo>
                    <a:pt x="194326" y="52252"/>
                  </a:lnTo>
                  <a:lnTo>
                    <a:pt x="188234" y="46160"/>
                  </a:lnTo>
                  <a:close/>
                  <a:moveTo>
                    <a:pt x="201396" y="59336"/>
                  </a:moveTo>
                  <a:lnTo>
                    <a:pt x="195304" y="53243"/>
                  </a:lnTo>
                  <a:lnTo>
                    <a:pt x="201396" y="47151"/>
                  </a:lnTo>
                  <a:lnTo>
                    <a:pt x="207488" y="53243"/>
                  </a:lnTo>
                  <a:lnTo>
                    <a:pt x="201396" y="59336"/>
                  </a:lnTo>
                  <a:close/>
                  <a:moveTo>
                    <a:pt x="202402" y="46160"/>
                  </a:moveTo>
                  <a:lnTo>
                    <a:pt x="208494" y="40067"/>
                  </a:lnTo>
                  <a:lnTo>
                    <a:pt x="214586" y="46160"/>
                  </a:lnTo>
                  <a:lnTo>
                    <a:pt x="208494" y="52252"/>
                  </a:lnTo>
                  <a:lnTo>
                    <a:pt x="202402" y="46160"/>
                  </a:lnTo>
                  <a:close/>
                  <a:moveTo>
                    <a:pt x="215563" y="59336"/>
                  </a:moveTo>
                  <a:lnTo>
                    <a:pt x="209471" y="53243"/>
                  </a:lnTo>
                  <a:lnTo>
                    <a:pt x="215563" y="47151"/>
                  </a:lnTo>
                  <a:lnTo>
                    <a:pt x="221656" y="53243"/>
                  </a:lnTo>
                  <a:lnTo>
                    <a:pt x="215563" y="59336"/>
                  </a:lnTo>
                  <a:close/>
                  <a:moveTo>
                    <a:pt x="216569" y="46160"/>
                  </a:moveTo>
                  <a:lnTo>
                    <a:pt x="222662" y="40067"/>
                  </a:lnTo>
                  <a:lnTo>
                    <a:pt x="228754" y="46160"/>
                  </a:lnTo>
                  <a:lnTo>
                    <a:pt x="222662" y="52252"/>
                  </a:lnTo>
                  <a:lnTo>
                    <a:pt x="216569" y="46160"/>
                  </a:lnTo>
                  <a:close/>
                  <a:moveTo>
                    <a:pt x="229731" y="59336"/>
                  </a:moveTo>
                  <a:lnTo>
                    <a:pt x="223639" y="53243"/>
                  </a:lnTo>
                  <a:lnTo>
                    <a:pt x="229731" y="47151"/>
                  </a:lnTo>
                  <a:lnTo>
                    <a:pt x="235823" y="53243"/>
                  </a:lnTo>
                  <a:lnTo>
                    <a:pt x="229731" y="59336"/>
                  </a:lnTo>
                  <a:close/>
                  <a:moveTo>
                    <a:pt x="230737" y="46160"/>
                  </a:moveTo>
                  <a:lnTo>
                    <a:pt x="236829" y="40067"/>
                  </a:lnTo>
                  <a:lnTo>
                    <a:pt x="242921" y="46160"/>
                  </a:lnTo>
                  <a:lnTo>
                    <a:pt x="236829" y="52252"/>
                  </a:lnTo>
                  <a:lnTo>
                    <a:pt x="230737" y="46160"/>
                  </a:lnTo>
                  <a:close/>
                  <a:moveTo>
                    <a:pt x="243899" y="59336"/>
                  </a:moveTo>
                  <a:lnTo>
                    <a:pt x="237807" y="53243"/>
                  </a:lnTo>
                  <a:lnTo>
                    <a:pt x="243899" y="47151"/>
                  </a:lnTo>
                  <a:lnTo>
                    <a:pt x="249991" y="53243"/>
                  </a:lnTo>
                  <a:lnTo>
                    <a:pt x="243899" y="59336"/>
                  </a:lnTo>
                  <a:close/>
                  <a:moveTo>
                    <a:pt x="244905" y="46160"/>
                  </a:moveTo>
                  <a:lnTo>
                    <a:pt x="250997" y="40067"/>
                  </a:lnTo>
                  <a:lnTo>
                    <a:pt x="257089" y="46160"/>
                  </a:lnTo>
                  <a:lnTo>
                    <a:pt x="250997" y="52252"/>
                  </a:lnTo>
                  <a:lnTo>
                    <a:pt x="244905" y="46160"/>
                  </a:lnTo>
                  <a:close/>
                  <a:moveTo>
                    <a:pt x="258067" y="59336"/>
                  </a:moveTo>
                  <a:lnTo>
                    <a:pt x="251975" y="53243"/>
                  </a:lnTo>
                  <a:lnTo>
                    <a:pt x="258067" y="47151"/>
                  </a:lnTo>
                  <a:lnTo>
                    <a:pt x="264159" y="53243"/>
                  </a:lnTo>
                  <a:lnTo>
                    <a:pt x="258067" y="59336"/>
                  </a:lnTo>
                  <a:close/>
                  <a:moveTo>
                    <a:pt x="259073" y="46160"/>
                  </a:moveTo>
                  <a:lnTo>
                    <a:pt x="265165" y="40067"/>
                  </a:lnTo>
                  <a:lnTo>
                    <a:pt x="271257" y="46160"/>
                  </a:lnTo>
                  <a:lnTo>
                    <a:pt x="265165" y="52252"/>
                  </a:lnTo>
                  <a:lnTo>
                    <a:pt x="259073" y="46160"/>
                  </a:lnTo>
                  <a:close/>
                  <a:moveTo>
                    <a:pt x="272235" y="59336"/>
                  </a:moveTo>
                  <a:lnTo>
                    <a:pt x="266142" y="53243"/>
                  </a:lnTo>
                  <a:lnTo>
                    <a:pt x="272235" y="47151"/>
                  </a:lnTo>
                  <a:lnTo>
                    <a:pt x="278327" y="53243"/>
                  </a:lnTo>
                  <a:lnTo>
                    <a:pt x="272235" y="59336"/>
                  </a:lnTo>
                  <a:close/>
                  <a:moveTo>
                    <a:pt x="273240" y="46160"/>
                  </a:moveTo>
                  <a:lnTo>
                    <a:pt x="279333" y="40067"/>
                  </a:lnTo>
                  <a:lnTo>
                    <a:pt x="285425" y="46160"/>
                  </a:lnTo>
                  <a:lnTo>
                    <a:pt x="279333" y="52252"/>
                  </a:lnTo>
                  <a:lnTo>
                    <a:pt x="273240" y="46160"/>
                  </a:lnTo>
                  <a:close/>
                  <a:moveTo>
                    <a:pt x="286402" y="59336"/>
                  </a:moveTo>
                  <a:lnTo>
                    <a:pt x="280310" y="53243"/>
                  </a:lnTo>
                  <a:lnTo>
                    <a:pt x="286402" y="47151"/>
                  </a:lnTo>
                  <a:lnTo>
                    <a:pt x="292494" y="53243"/>
                  </a:lnTo>
                  <a:lnTo>
                    <a:pt x="286402" y="59336"/>
                  </a:lnTo>
                  <a:close/>
                  <a:moveTo>
                    <a:pt x="287408" y="46160"/>
                  </a:moveTo>
                  <a:lnTo>
                    <a:pt x="293500" y="40067"/>
                  </a:lnTo>
                  <a:lnTo>
                    <a:pt x="299592" y="46160"/>
                  </a:lnTo>
                  <a:lnTo>
                    <a:pt x="293500" y="52252"/>
                  </a:lnTo>
                  <a:lnTo>
                    <a:pt x="287408" y="46160"/>
                  </a:lnTo>
                  <a:close/>
                  <a:moveTo>
                    <a:pt x="300570" y="59336"/>
                  </a:moveTo>
                  <a:lnTo>
                    <a:pt x="294478" y="53243"/>
                  </a:lnTo>
                  <a:lnTo>
                    <a:pt x="300570" y="47151"/>
                  </a:lnTo>
                  <a:lnTo>
                    <a:pt x="306662" y="53243"/>
                  </a:lnTo>
                  <a:lnTo>
                    <a:pt x="300570" y="59336"/>
                  </a:lnTo>
                  <a:close/>
                  <a:moveTo>
                    <a:pt x="301576" y="46160"/>
                  </a:moveTo>
                  <a:lnTo>
                    <a:pt x="307668" y="40067"/>
                  </a:lnTo>
                  <a:lnTo>
                    <a:pt x="313760" y="46160"/>
                  </a:lnTo>
                  <a:lnTo>
                    <a:pt x="307668" y="52252"/>
                  </a:lnTo>
                  <a:lnTo>
                    <a:pt x="301576" y="46160"/>
                  </a:lnTo>
                  <a:close/>
                  <a:moveTo>
                    <a:pt x="314738" y="59336"/>
                  </a:moveTo>
                  <a:lnTo>
                    <a:pt x="308646" y="53243"/>
                  </a:lnTo>
                  <a:lnTo>
                    <a:pt x="314738" y="47151"/>
                  </a:lnTo>
                  <a:lnTo>
                    <a:pt x="320830" y="53243"/>
                  </a:lnTo>
                  <a:lnTo>
                    <a:pt x="314738" y="59336"/>
                  </a:lnTo>
                  <a:close/>
                  <a:moveTo>
                    <a:pt x="315744" y="46160"/>
                  </a:moveTo>
                  <a:lnTo>
                    <a:pt x="321836" y="40067"/>
                  </a:lnTo>
                  <a:lnTo>
                    <a:pt x="327928" y="46160"/>
                  </a:lnTo>
                  <a:lnTo>
                    <a:pt x="321836" y="52252"/>
                  </a:lnTo>
                  <a:lnTo>
                    <a:pt x="315744" y="46160"/>
                  </a:lnTo>
                  <a:close/>
                  <a:moveTo>
                    <a:pt x="328906" y="59336"/>
                  </a:moveTo>
                  <a:lnTo>
                    <a:pt x="322813" y="53243"/>
                  </a:lnTo>
                  <a:lnTo>
                    <a:pt x="328906" y="47151"/>
                  </a:lnTo>
                  <a:lnTo>
                    <a:pt x="334998" y="53243"/>
                  </a:lnTo>
                  <a:lnTo>
                    <a:pt x="328906" y="59336"/>
                  </a:lnTo>
                  <a:close/>
                  <a:moveTo>
                    <a:pt x="329911" y="46160"/>
                  </a:moveTo>
                  <a:lnTo>
                    <a:pt x="336004" y="40067"/>
                  </a:lnTo>
                  <a:lnTo>
                    <a:pt x="342096" y="46160"/>
                  </a:lnTo>
                  <a:lnTo>
                    <a:pt x="336004" y="52252"/>
                  </a:lnTo>
                  <a:lnTo>
                    <a:pt x="329911" y="46160"/>
                  </a:lnTo>
                  <a:close/>
                  <a:moveTo>
                    <a:pt x="343073" y="59336"/>
                  </a:moveTo>
                  <a:lnTo>
                    <a:pt x="336981" y="53243"/>
                  </a:lnTo>
                  <a:lnTo>
                    <a:pt x="343073" y="47151"/>
                  </a:lnTo>
                  <a:lnTo>
                    <a:pt x="349165" y="53243"/>
                  </a:lnTo>
                  <a:lnTo>
                    <a:pt x="343073" y="59336"/>
                  </a:lnTo>
                  <a:close/>
                  <a:moveTo>
                    <a:pt x="344079" y="46160"/>
                  </a:moveTo>
                  <a:lnTo>
                    <a:pt x="350171" y="40067"/>
                  </a:lnTo>
                  <a:lnTo>
                    <a:pt x="356264" y="46160"/>
                  </a:lnTo>
                  <a:lnTo>
                    <a:pt x="350171" y="52252"/>
                  </a:lnTo>
                  <a:lnTo>
                    <a:pt x="344079" y="46160"/>
                  </a:lnTo>
                  <a:close/>
                  <a:moveTo>
                    <a:pt x="357241" y="59336"/>
                  </a:moveTo>
                  <a:lnTo>
                    <a:pt x="351149" y="53243"/>
                  </a:lnTo>
                  <a:lnTo>
                    <a:pt x="357241" y="47151"/>
                  </a:lnTo>
                  <a:lnTo>
                    <a:pt x="363333" y="53243"/>
                  </a:lnTo>
                  <a:lnTo>
                    <a:pt x="357241" y="59336"/>
                  </a:lnTo>
                  <a:close/>
                  <a:moveTo>
                    <a:pt x="364325" y="52252"/>
                  </a:moveTo>
                  <a:lnTo>
                    <a:pt x="358233" y="46160"/>
                  </a:lnTo>
                  <a:lnTo>
                    <a:pt x="364325" y="40067"/>
                  </a:lnTo>
                  <a:lnTo>
                    <a:pt x="370417" y="46160"/>
                  </a:lnTo>
                  <a:lnTo>
                    <a:pt x="364325" y="52252"/>
                  </a:lnTo>
                  <a:close/>
                  <a:moveTo>
                    <a:pt x="365331" y="39076"/>
                  </a:moveTo>
                  <a:lnTo>
                    <a:pt x="371423" y="32984"/>
                  </a:lnTo>
                  <a:lnTo>
                    <a:pt x="377515" y="39076"/>
                  </a:lnTo>
                  <a:lnTo>
                    <a:pt x="371423" y="45168"/>
                  </a:lnTo>
                  <a:lnTo>
                    <a:pt x="365331" y="39076"/>
                  </a:lnTo>
                  <a:close/>
                </a:path>
              </a:pathLst>
            </a:custGeom>
            <a:solidFill>
              <a:srgbClr val="4F4F51"/>
            </a:solidFill>
            <a:ln w="1412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F6E8A9-5278-4481-A167-9BF37EC5F6B5}"/>
                </a:ext>
              </a:extLst>
            </p:cNvPr>
            <p:cNvSpPr/>
            <p:nvPr/>
          </p:nvSpPr>
          <p:spPr>
            <a:xfrm>
              <a:off x="6113691" y="976688"/>
              <a:ext cx="28336" cy="28336"/>
            </a:xfrm>
            <a:custGeom>
              <a:avLst/>
              <a:gdLst>
                <a:gd name="connsiteX0" fmla="*/ 15756 w 28335"/>
                <a:gd name="connsiteY0" fmla="*/ 15756 h 28335"/>
                <a:gd name="connsiteX1" fmla="*/ 16648 w 28335"/>
                <a:gd name="connsiteY1" fmla="*/ 16648 h 28335"/>
                <a:gd name="connsiteX2" fmla="*/ 15756 w 28335"/>
                <a:gd name="connsiteY2" fmla="*/ 15756 h 28335"/>
              </a:gdLst>
              <a:ahLst/>
              <a:cxnLst>
                <a:cxn ang="0">
                  <a:pos x="connsiteX0" y="connsiteY0"/>
                </a:cxn>
                <a:cxn ang="0">
                  <a:pos x="connsiteX1" y="connsiteY1"/>
                </a:cxn>
                <a:cxn ang="0">
                  <a:pos x="connsiteX2" y="connsiteY2"/>
                </a:cxn>
              </a:cxnLst>
              <a:rect l="l" t="t" r="r" b="b"/>
              <a:pathLst>
                <a:path w="28335" h="28335">
                  <a:moveTo>
                    <a:pt x="15756" y="15756"/>
                  </a:moveTo>
                  <a:lnTo>
                    <a:pt x="16648" y="16648"/>
                  </a:lnTo>
                  <a:lnTo>
                    <a:pt x="15756" y="15756"/>
                  </a:lnTo>
                  <a:close/>
                </a:path>
              </a:pathLst>
            </a:custGeom>
            <a:solidFill>
              <a:srgbClr val="4F4F51"/>
            </a:solidFill>
            <a:ln w="14123"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A6BA12BE-ACC7-47EE-81D1-84ED02BE94B5}"/>
                </a:ext>
              </a:extLst>
            </p:cNvPr>
            <p:cNvSpPr/>
            <p:nvPr/>
          </p:nvSpPr>
          <p:spPr>
            <a:xfrm>
              <a:off x="5896598" y="776724"/>
              <a:ext cx="113342" cy="113342"/>
            </a:xfrm>
            <a:custGeom>
              <a:avLst/>
              <a:gdLst>
                <a:gd name="connsiteX0" fmla="*/ 99572 w 113342"/>
                <a:gd name="connsiteY0" fmla="*/ 57664 h 113342"/>
                <a:gd name="connsiteX1" fmla="*/ 57664 w 113342"/>
                <a:gd name="connsiteY1" fmla="*/ 15756 h 113342"/>
                <a:gd name="connsiteX2" fmla="*/ 15756 w 113342"/>
                <a:gd name="connsiteY2" fmla="*/ 57664 h 113342"/>
                <a:gd name="connsiteX3" fmla="*/ 57664 w 113342"/>
                <a:gd name="connsiteY3" fmla="*/ 99572 h 113342"/>
                <a:gd name="connsiteX4" fmla="*/ 99572 w 113342"/>
                <a:gd name="connsiteY4" fmla="*/ 57664 h 11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42" h="113342">
                  <a:moveTo>
                    <a:pt x="99572" y="57664"/>
                  </a:moveTo>
                  <a:cubicBezTo>
                    <a:pt x="99572" y="34518"/>
                    <a:pt x="80810" y="15756"/>
                    <a:pt x="57664" y="15756"/>
                  </a:cubicBezTo>
                  <a:cubicBezTo>
                    <a:pt x="34518" y="15756"/>
                    <a:pt x="15756" y="34518"/>
                    <a:pt x="15756" y="57664"/>
                  </a:cubicBezTo>
                  <a:cubicBezTo>
                    <a:pt x="15756" y="80810"/>
                    <a:pt x="34518" y="99572"/>
                    <a:pt x="57664" y="99572"/>
                  </a:cubicBezTo>
                  <a:cubicBezTo>
                    <a:pt x="80810" y="99572"/>
                    <a:pt x="99572" y="80810"/>
                    <a:pt x="99572" y="57664"/>
                  </a:cubicBezTo>
                </a:path>
              </a:pathLst>
            </a:custGeom>
            <a:solidFill>
              <a:srgbClr val="222223"/>
            </a:solidFill>
            <a:ln w="14123"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433CEC75-2841-4485-A81B-796A3CAB95FD}"/>
                </a:ext>
              </a:extLst>
            </p:cNvPr>
            <p:cNvSpPr/>
            <p:nvPr/>
          </p:nvSpPr>
          <p:spPr>
            <a:xfrm>
              <a:off x="5920060" y="800186"/>
              <a:ext cx="56671" cy="56671"/>
            </a:xfrm>
            <a:custGeom>
              <a:avLst/>
              <a:gdLst>
                <a:gd name="connsiteX0" fmla="*/ 52648 w 56671"/>
                <a:gd name="connsiteY0" fmla="*/ 34202 h 56671"/>
                <a:gd name="connsiteX1" fmla="*/ 34202 w 56671"/>
                <a:gd name="connsiteY1" fmla="*/ 15756 h 56671"/>
                <a:gd name="connsiteX2" fmla="*/ 15756 w 56671"/>
                <a:gd name="connsiteY2" fmla="*/ 34202 h 56671"/>
                <a:gd name="connsiteX3" fmla="*/ 34202 w 56671"/>
                <a:gd name="connsiteY3" fmla="*/ 52648 h 56671"/>
                <a:gd name="connsiteX4" fmla="*/ 52648 w 56671"/>
                <a:gd name="connsiteY4" fmla="*/ 34202 h 56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1" h="56671">
                  <a:moveTo>
                    <a:pt x="52648" y="34202"/>
                  </a:moveTo>
                  <a:cubicBezTo>
                    <a:pt x="52648" y="24014"/>
                    <a:pt x="44390" y="15756"/>
                    <a:pt x="34202" y="15756"/>
                  </a:cubicBezTo>
                  <a:cubicBezTo>
                    <a:pt x="24014" y="15756"/>
                    <a:pt x="15756" y="24014"/>
                    <a:pt x="15756" y="34202"/>
                  </a:cubicBezTo>
                  <a:cubicBezTo>
                    <a:pt x="15756" y="44390"/>
                    <a:pt x="24014" y="52648"/>
                    <a:pt x="34202" y="52648"/>
                  </a:cubicBezTo>
                  <a:cubicBezTo>
                    <a:pt x="44390" y="52648"/>
                    <a:pt x="52648" y="44390"/>
                    <a:pt x="52648" y="34202"/>
                  </a:cubicBezTo>
                </a:path>
              </a:pathLst>
            </a:custGeom>
            <a:solidFill>
              <a:srgbClr val="00062F"/>
            </a:solidFill>
            <a:ln w="1412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778B7DE9-C545-402A-A315-0C7FBF884EFC}"/>
                </a:ext>
              </a:extLst>
            </p:cNvPr>
            <p:cNvSpPr/>
            <p:nvPr/>
          </p:nvSpPr>
          <p:spPr>
            <a:xfrm>
              <a:off x="5925118" y="820885"/>
              <a:ext cx="28336" cy="28336"/>
            </a:xfrm>
            <a:custGeom>
              <a:avLst/>
              <a:gdLst>
                <a:gd name="connsiteX0" fmla="*/ 24540 w 28335"/>
                <a:gd name="connsiteY0" fmla="*/ 20148 h 28335"/>
                <a:gd name="connsiteX1" fmla="*/ 20147 w 28335"/>
                <a:gd name="connsiteY1" fmla="*/ 15756 h 28335"/>
                <a:gd name="connsiteX2" fmla="*/ 15756 w 28335"/>
                <a:gd name="connsiteY2" fmla="*/ 20148 h 28335"/>
                <a:gd name="connsiteX3" fmla="*/ 20147 w 28335"/>
                <a:gd name="connsiteY3" fmla="*/ 24540 h 28335"/>
                <a:gd name="connsiteX4" fmla="*/ 24540 w 28335"/>
                <a:gd name="connsiteY4" fmla="*/ 20148 h 28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5" h="28335">
                  <a:moveTo>
                    <a:pt x="24540" y="20148"/>
                  </a:moveTo>
                  <a:cubicBezTo>
                    <a:pt x="24540" y="17722"/>
                    <a:pt x="22573" y="15756"/>
                    <a:pt x="20147" y="15756"/>
                  </a:cubicBezTo>
                  <a:cubicBezTo>
                    <a:pt x="17722" y="15756"/>
                    <a:pt x="15756" y="17722"/>
                    <a:pt x="15756" y="20148"/>
                  </a:cubicBezTo>
                  <a:cubicBezTo>
                    <a:pt x="15756" y="22573"/>
                    <a:pt x="17722" y="24540"/>
                    <a:pt x="20147" y="24540"/>
                  </a:cubicBezTo>
                  <a:cubicBezTo>
                    <a:pt x="22573" y="24540"/>
                    <a:pt x="24540" y="22573"/>
                    <a:pt x="24540" y="20148"/>
                  </a:cubicBezTo>
                </a:path>
              </a:pathLst>
            </a:custGeom>
            <a:solidFill>
              <a:srgbClr val="39BCED"/>
            </a:solidFill>
            <a:ln w="14123"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AA54598A-F2C4-45CC-AF06-3AD5B09EC1FB}"/>
                </a:ext>
              </a:extLst>
            </p:cNvPr>
            <p:cNvSpPr/>
            <p:nvPr/>
          </p:nvSpPr>
          <p:spPr>
            <a:xfrm>
              <a:off x="5944740" y="807752"/>
              <a:ext cx="28336" cy="28336"/>
            </a:xfrm>
            <a:custGeom>
              <a:avLst/>
              <a:gdLst>
                <a:gd name="connsiteX0" fmla="*/ 24539 w 28335"/>
                <a:gd name="connsiteY0" fmla="*/ 20148 h 28335"/>
                <a:gd name="connsiteX1" fmla="*/ 20147 w 28335"/>
                <a:gd name="connsiteY1" fmla="*/ 15756 h 28335"/>
                <a:gd name="connsiteX2" fmla="*/ 15756 w 28335"/>
                <a:gd name="connsiteY2" fmla="*/ 20148 h 28335"/>
                <a:gd name="connsiteX3" fmla="*/ 20147 w 28335"/>
                <a:gd name="connsiteY3" fmla="*/ 24540 h 28335"/>
                <a:gd name="connsiteX4" fmla="*/ 24539 w 28335"/>
                <a:gd name="connsiteY4" fmla="*/ 20148 h 28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5" h="28335">
                  <a:moveTo>
                    <a:pt x="24539" y="20148"/>
                  </a:moveTo>
                  <a:cubicBezTo>
                    <a:pt x="24539" y="17722"/>
                    <a:pt x="22573" y="15756"/>
                    <a:pt x="20147" y="15756"/>
                  </a:cubicBezTo>
                  <a:cubicBezTo>
                    <a:pt x="17722" y="15756"/>
                    <a:pt x="15756" y="17722"/>
                    <a:pt x="15756" y="20148"/>
                  </a:cubicBezTo>
                  <a:cubicBezTo>
                    <a:pt x="15756" y="22573"/>
                    <a:pt x="17722" y="24540"/>
                    <a:pt x="20147" y="24540"/>
                  </a:cubicBezTo>
                  <a:cubicBezTo>
                    <a:pt x="22573" y="24540"/>
                    <a:pt x="24539" y="22573"/>
                    <a:pt x="24539" y="20148"/>
                  </a:cubicBezTo>
                </a:path>
              </a:pathLst>
            </a:custGeom>
            <a:solidFill>
              <a:srgbClr val="39BCED"/>
            </a:solidFill>
            <a:ln w="14123"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1F24EF84-2A07-4798-9DB9-5DAAB019A061}"/>
                </a:ext>
              </a:extLst>
            </p:cNvPr>
            <p:cNvSpPr/>
            <p:nvPr/>
          </p:nvSpPr>
          <p:spPr>
            <a:xfrm>
              <a:off x="5926138" y="804210"/>
              <a:ext cx="42503" cy="42503"/>
            </a:xfrm>
            <a:custGeom>
              <a:avLst/>
              <a:gdLst>
                <a:gd name="connsiteX0" fmla="*/ 28705 w 42503"/>
                <a:gd name="connsiteY0" fmla="*/ 22230 h 42503"/>
                <a:gd name="connsiteX1" fmla="*/ 22230 w 42503"/>
                <a:gd name="connsiteY1" fmla="*/ 15756 h 42503"/>
                <a:gd name="connsiteX2" fmla="*/ 15756 w 42503"/>
                <a:gd name="connsiteY2" fmla="*/ 22230 h 42503"/>
                <a:gd name="connsiteX3" fmla="*/ 22230 w 42503"/>
                <a:gd name="connsiteY3" fmla="*/ 28705 h 42503"/>
                <a:gd name="connsiteX4" fmla="*/ 28705 w 42503"/>
                <a:gd name="connsiteY4" fmla="*/ 22230 h 4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03" h="42503">
                  <a:moveTo>
                    <a:pt x="28705" y="22230"/>
                  </a:moveTo>
                  <a:cubicBezTo>
                    <a:pt x="28705" y="18654"/>
                    <a:pt x="25806" y="15756"/>
                    <a:pt x="22230" y="15756"/>
                  </a:cubicBezTo>
                  <a:cubicBezTo>
                    <a:pt x="18654" y="15756"/>
                    <a:pt x="15756" y="18654"/>
                    <a:pt x="15756" y="22230"/>
                  </a:cubicBezTo>
                  <a:cubicBezTo>
                    <a:pt x="15756" y="25806"/>
                    <a:pt x="18654" y="28705"/>
                    <a:pt x="22230" y="28705"/>
                  </a:cubicBezTo>
                  <a:cubicBezTo>
                    <a:pt x="25806" y="28705"/>
                    <a:pt x="28705" y="25806"/>
                    <a:pt x="28705" y="22230"/>
                  </a:cubicBezTo>
                </a:path>
              </a:pathLst>
            </a:custGeom>
            <a:solidFill>
              <a:srgbClr val="24132E"/>
            </a:solidFill>
            <a:ln w="14123"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2D31A2D6-4E19-481A-89AC-74890037AC50}"/>
                </a:ext>
              </a:extLst>
            </p:cNvPr>
            <p:cNvSpPr/>
            <p:nvPr/>
          </p:nvSpPr>
          <p:spPr>
            <a:xfrm>
              <a:off x="4969205" y="1231269"/>
              <a:ext cx="1955151" cy="3428598"/>
            </a:xfrm>
            <a:custGeom>
              <a:avLst/>
              <a:gdLst>
                <a:gd name="connsiteX0" fmla="*/ 1949655 w 1955150"/>
                <a:gd name="connsiteY0" fmla="*/ 3392344 h 3428597"/>
                <a:gd name="connsiteX1" fmla="*/ 1921319 w 1955150"/>
                <a:gd name="connsiteY1" fmla="*/ 3420679 h 3428597"/>
                <a:gd name="connsiteX2" fmla="*/ 44091 w 1955150"/>
                <a:gd name="connsiteY2" fmla="*/ 3420679 h 3428597"/>
                <a:gd name="connsiteX3" fmla="*/ 15756 w 1955150"/>
                <a:gd name="connsiteY3" fmla="*/ 3392344 h 3428597"/>
                <a:gd name="connsiteX4" fmla="*/ 15756 w 1955150"/>
                <a:gd name="connsiteY4" fmla="*/ 44091 h 3428597"/>
                <a:gd name="connsiteX5" fmla="*/ 44091 w 1955150"/>
                <a:gd name="connsiteY5" fmla="*/ 15756 h 3428597"/>
                <a:gd name="connsiteX6" fmla="*/ 1921319 w 1955150"/>
                <a:gd name="connsiteY6" fmla="*/ 15756 h 3428597"/>
                <a:gd name="connsiteX7" fmla="*/ 1949655 w 1955150"/>
                <a:gd name="connsiteY7" fmla="*/ 44091 h 3428597"/>
                <a:gd name="connsiteX8" fmla="*/ 1949655 w 1955150"/>
                <a:gd name="connsiteY8" fmla="*/ 3392344 h 342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150" h="3428597">
                  <a:moveTo>
                    <a:pt x="1949655" y="3392344"/>
                  </a:moveTo>
                  <a:cubicBezTo>
                    <a:pt x="1949655" y="3407928"/>
                    <a:pt x="1936904" y="3420679"/>
                    <a:pt x="1921319" y="3420679"/>
                  </a:cubicBezTo>
                  <a:lnTo>
                    <a:pt x="44091" y="3420679"/>
                  </a:lnTo>
                  <a:cubicBezTo>
                    <a:pt x="28507" y="3420679"/>
                    <a:pt x="15756" y="3407928"/>
                    <a:pt x="15756" y="3392344"/>
                  </a:cubicBezTo>
                  <a:lnTo>
                    <a:pt x="15756" y="44091"/>
                  </a:lnTo>
                  <a:cubicBezTo>
                    <a:pt x="15756" y="28507"/>
                    <a:pt x="28507" y="15756"/>
                    <a:pt x="44091" y="15756"/>
                  </a:cubicBezTo>
                  <a:lnTo>
                    <a:pt x="1921319" y="15756"/>
                  </a:lnTo>
                  <a:cubicBezTo>
                    <a:pt x="1936904" y="15756"/>
                    <a:pt x="1949655" y="28507"/>
                    <a:pt x="1949655" y="44091"/>
                  </a:cubicBezTo>
                  <a:lnTo>
                    <a:pt x="1949655" y="3392344"/>
                  </a:lnTo>
                  <a:close/>
                </a:path>
              </a:pathLst>
            </a:custGeom>
            <a:solidFill>
              <a:srgbClr val="0B0B0C"/>
            </a:solidFill>
            <a:ln w="14123"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09A320B2-B7B8-484D-91CA-EC9BD01DBD39}"/>
                </a:ext>
              </a:extLst>
            </p:cNvPr>
            <p:cNvSpPr/>
            <p:nvPr/>
          </p:nvSpPr>
          <p:spPr>
            <a:xfrm>
              <a:off x="5772418" y="643306"/>
              <a:ext cx="1246763" cy="3556108"/>
            </a:xfrm>
            <a:custGeom>
              <a:avLst/>
              <a:gdLst>
                <a:gd name="connsiteX0" fmla="*/ 1234324 w 1246762"/>
                <a:gd name="connsiteY0" fmla="*/ 299111 h 3556107"/>
                <a:gd name="connsiteX1" fmla="*/ 950969 w 1246762"/>
                <a:gd name="connsiteY1" fmla="*/ 15756 h 3556107"/>
                <a:gd name="connsiteX2" fmla="*/ 15756 w 1246762"/>
                <a:gd name="connsiteY2" fmla="*/ 15756 h 3556107"/>
                <a:gd name="connsiteX3" fmla="*/ 121475 w 1246762"/>
                <a:gd name="connsiteY3" fmla="*/ 322133 h 3556107"/>
                <a:gd name="connsiteX4" fmla="*/ 343640 w 1246762"/>
                <a:gd name="connsiteY4" fmla="*/ 322133 h 3556107"/>
                <a:gd name="connsiteX5" fmla="*/ 390280 w 1246762"/>
                <a:gd name="connsiteY5" fmla="*/ 368774 h 3556107"/>
                <a:gd name="connsiteX6" fmla="*/ 343640 w 1246762"/>
                <a:gd name="connsiteY6" fmla="*/ 415414 h 3556107"/>
                <a:gd name="connsiteX7" fmla="*/ 153679 w 1246762"/>
                <a:gd name="connsiteY7" fmla="*/ 415414 h 3556107"/>
                <a:gd name="connsiteX8" fmla="*/ 1234324 w 1246762"/>
                <a:gd name="connsiteY8" fmla="*/ 3546914 h 3556107"/>
                <a:gd name="connsiteX9" fmla="*/ 1234324 w 1246762"/>
                <a:gd name="connsiteY9" fmla="*/ 299097 h 3556107"/>
                <a:gd name="connsiteX10" fmla="*/ 181887 w 1246762"/>
                <a:gd name="connsiteY10" fmla="*/ 232990 h 3556107"/>
                <a:gd name="connsiteX11" fmla="*/ 139978 w 1246762"/>
                <a:gd name="connsiteY11" fmla="*/ 191082 h 3556107"/>
                <a:gd name="connsiteX12" fmla="*/ 181887 w 1246762"/>
                <a:gd name="connsiteY12" fmla="*/ 149173 h 3556107"/>
                <a:gd name="connsiteX13" fmla="*/ 223795 w 1246762"/>
                <a:gd name="connsiteY13" fmla="*/ 191082 h 3556107"/>
                <a:gd name="connsiteX14" fmla="*/ 181887 w 1246762"/>
                <a:gd name="connsiteY14" fmla="*/ 232990 h 355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6762" h="3556107">
                  <a:moveTo>
                    <a:pt x="1234324" y="299111"/>
                  </a:moveTo>
                  <a:cubicBezTo>
                    <a:pt x="1234324" y="142869"/>
                    <a:pt x="1107211" y="15756"/>
                    <a:pt x="950969" y="15756"/>
                  </a:cubicBezTo>
                  <a:lnTo>
                    <a:pt x="15756" y="15756"/>
                  </a:lnTo>
                  <a:lnTo>
                    <a:pt x="121475" y="322133"/>
                  </a:lnTo>
                  <a:lnTo>
                    <a:pt x="343640" y="322133"/>
                  </a:lnTo>
                  <a:cubicBezTo>
                    <a:pt x="369397" y="322133"/>
                    <a:pt x="390280" y="343017"/>
                    <a:pt x="390280" y="368774"/>
                  </a:cubicBezTo>
                  <a:cubicBezTo>
                    <a:pt x="390280" y="394531"/>
                    <a:pt x="369397" y="415414"/>
                    <a:pt x="343640" y="415414"/>
                  </a:cubicBezTo>
                  <a:lnTo>
                    <a:pt x="153679" y="415414"/>
                  </a:lnTo>
                  <a:lnTo>
                    <a:pt x="1234324" y="3546914"/>
                  </a:lnTo>
                  <a:lnTo>
                    <a:pt x="1234324" y="299097"/>
                  </a:lnTo>
                  <a:close/>
                  <a:moveTo>
                    <a:pt x="181887" y="232990"/>
                  </a:moveTo>
                  <a:cubicBezTo>
                    <a:pt x="158737" y="232990"/>
                    <a:pt x="139978" y="214218"/>
                    <a:pt x="139978" y="191082"/>
                  </a:cubicBezTo>
                  <a:cubicBezTo>
                    <a:pt x="139978" y="167946"/>
                    <a:pt x="158751" y="149173"/>
                    <a:pt x="181887" y="149173"/>
                  </a:cubicBezTo>
                  <a:cubicBezTo>
                    <a:pt x="205023" y="149173"/>
                    <a:pt x="223795" y="167946"/>
                    <a:pt x="223795" y="191082"/>
                  </a:cubicBezTo>
                  <a:cubicBezTo>
                    <a:pt x="223795" y="214218"/>
                    <a:pt x="205037" y="232990"/>
                    <a:pt x="181887" y="232990"/>
                  </a:cubicBezTo>
                  <a:close/>
                </a:path>
              </a:pathLst>
            </a:custGeom>
            <a:gradFill flip="none" rotWithShape="1">
              <a:gsLst>
                <a:gs pos="0">
                  <a:srgbClr val="848484"/>
                </a:gs>
                <a:gs pos="100000">
                  <a:srgbClr val="000000"/>
                </a:gs>
              </a:gsLst>
              <a:lin ang="5400000" scaled="1"/>
              <a:tileRect/>
            </a:gradFill>
            <a:ln w="1412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C885C2F9-C9B7-4559-8551-62444A796886}"/>
                </a:ext>
              </a:extLst>
            </p:cNvPr>
            <p:cNvSpPr/>
            <p:nvPr/>
          </p:nvSpPr>
          <p:spPr>
            <a:xfrm>
              <a:off x="5717787" y="4722374"/>
              <a:ext cx="439201" cy="439201"/>
            </a:xfrm>
            <a:custGeom>
              <a:avLst/>
              <a:gdLst>
                <a:gd name="connsiteX0" fmla="*/ 432514 w 439200"/>
                <a:gd name="connsiteY0" fmla="*/ 224135 h 439200"/>
                <a:gd name="connsiteX1" fmla="*/ 224135 w 439200"/>
                <a:gd name="connsiteY1" fmla="*/ 15756 h 439200"/>
                <a:gd name="connsiteX2" fmla="*/ 15756 w 439200"/>
                <a:gd name="connsiteY2" fmla="*/ 224135 h 439200"/>
                <a:gd name="connsiteX3" fmla="*/ 224135 w 439200"/>
                <a:gd name="connsiteY3" fmla="*/ 432515 h 439200"/>
                <a:gd name="connsiteX4" fmla="*/ 432514 w 439200"/>
                <a:gd name="connsiteY4" fmla="*/ 224135 h 43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00" h="439200">
                  <a:moveTo>
                    <a:pt x="432514" y="224135"/>
                  </a:moveTo>
                  <a:cubicBezTo>
                    <a:pt x="432514" y="109051"/>
                    <a:pt x="339220" y="15756"/>
                    <a:pt x="224135" y="15756"/>
                  </a:cubicBezTo>
                  <a:cubicBezTo>
                    <a:pt x="109050" y="15756"/>
                    <a:pt x="15756" y="109051"/>
                    <a:pt x="15756" y="224135"/>
                  </a:cubicBezTo>
                  <a:cubicBezTo>
                    <a:pt x="15756" y="339220"/>
                    <a:pt x="109050" y="432515"/>
                    <a:pt x="224135" y="432515"/>
                  </a:cubicBezTo>
                  <a:cubicBezTo>
                    <a:pt x="339220" y="432515"/>
                    <a:pt x="432514" y="339220"/>
                    <a:pt x="432514" y="224135"/>
                  </a:cubicBezTo>
                </a:path>
              </a:pathLst>
            </a:custGeom>
            <a:solidFill>
              <a:srgbClr val="000000"/>
            </a:solidFill>
            <a:ln w="14123"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4A0115CA-07D0-478E-9B46-86EAFFFA1F19}"/>
                </a:ext>
              </a:extLst>
            </p:cNvPr>
            <p:cNvSpPr/>
            <p:nvPr/>
          </p:nvSpPr>
          <p:spPr>
            <a:xfrm>
              <a:off x="5717730" y="4722445"/>
              <a:ext cx="439201" cy="240852"/>
            </a:xfrm>
            <a:custGeom>
              <a:avLst/>
              <a:gdLst>
                <a:gd name="connsiteX0" fmla="*/ 224135 w 439200"/>
                <a:gd name="connsiteY0" fmla="*/ 20176 h 240851"/>
                <a:gd name="connsiteX1" fmla="*/ 432415 w 439200"/>
                <a:gd name="connsiteY1" fmla="*/ 226345 h 240851"/>
                <a:gd name="connsiteX2" fmla="*/ 432528 w 439200"/>
                <a:gd name="connsiteY2" fmla="*/ 224135 h 240851"/>
                <a:gd name="connsiteX3" fmla="*/ 224149 w 439200"/>
                <a:gd name="connsiteY3" fmla="*/ 15756 h 240851"/>
                <a:gd name="connsiteX4" fmla="*/ 15756 w 439200"/>
                <a:gd name="connsiteY4" fmla="*/ 224135 h 240851"/>
                <a:gd name="connsiteX5" fmla="*/ 15869 w 439200"/>
                <a:gd name="connsiteY5" fmla="*/ 226345 h 240851"/>
                <a:gd name="connsiteX6" fmla="*/ 224135 w 439200"/>
                <a:gd name="connsiteY6" fmla="*/ 20176 h 24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200" h="240851">
                  <a:moveTo>
                    <a:pt x="224135" y="20176"/>
                  </a:moveTo>
                  <a:cubicBezTo>
                    <a:pt x="338483" y="20176"/>
                    <a:pt x="431211" y="112281"/>
                    <a:pt x="432415" y="226345"/>
                  </a:cubicBezTo>
                  <a:cubicBezTo>
                    <a:pt x="432415" y="225594"/>
                    <a:pt x="432528" y="224872"/>
                    <a:pt x="432528" y="224135"/>
                  </a:cubicBezTo>
                  <a:cubicBezTo>
                    <a:pt x="432528" y="109036"/>
                    <a:pt x="339234" y="15756"/>
                    <a:pt x="224149" y="15756"/>
                  </a:cubicBezTo>
                  <a:cubicBezTo>
                    <a:pt x="109064" y="15756"/>
                    <a:pt x="15756" y="109036"/>
                    <a:pt x="15756" y="224135"/>
                  </a:cubicBezTo>
                  <a:cubicBezTo>
                    <a:pt x="15756" y="224886"/>
                    <a:pt x="15855" y="225609"/>
                    <a:pt x="15869" y="226345"/>
                  </a:cubicBezTo>
                  <a:cubicBezTo>
                    <a:pt x="17073" y="112281"/>
                    <a:pt x="109801" y="20176"/>
                    <a:pt x="224135" y="20176"/>
                  </a:cubicBezTo>
                  <a:close/>
                </a:path>
              </a:pathLst>
            </a:custGeom>
            <a:solidFill>
              <a:srgbClr val="FFFFFF"/>
            </a:solidFill>
            <a:ln w="14123"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A21F8E62-ACA8-4EA0-86DA-D6301AFCE484}"/>
                </a:ext>
              </a:extLst>
            </p:cNvPr>
            <p:cNvSpPr/>
            <p:nvPr/>
          </p:nvSpPr>
          <p:spPr>
            <a:xfrm>
              <a:off x="5717929" y="4934764"/>
              <a:ext cx="439201" cy="226684"/>
            </a:xfrm>
            <a:custGeom>
              <a:avLst/>
              <a:gdLst>
                <a:gd name="connsiteX0" fmla="*/ 223937 w 439200"/>
                <a:gd name="connsiteY0" fmla="*/ 29526 h 226684"/>
                <a:gd name="connsiteX1" fmla="*/ 15756 w 439200"/>
                <a:gd name="connsiteY1" fmla="*/ 15756 h 226684"/>
                <a:gd name="connsiteX2" fmla="*/ 223937 w 439200"/>
                <a:gd name="connsiteY2" fmla="*/ 220196 h 226684"/>
                <a:gd name="connsiteX3" fmla="*/ 432118 w 439200"/>
                <a:gd name="connsiteY3" fmla="*/ 15756 h 226684"/>
                <a:gd name="connsiteX4" fmla="*/ 223937 w 439200"/>
                <a:gd name="connsiteY4" fmla="*/ 29526 h 22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00" h="226684">
                  <a:moveTo>
                    <a:pt x="223937" y="29526"/>
                  </a:moveTo>
                  <a:cubicBezTo>
                    <a:pt x="147218" y="29526"/>
                    <a:pt x="75798" y="24454"/>
                    <a:pt x="15756" y="15756"/>
                  </a:cubicBezTo>
                  <a:cubicBezTo>
                    <a:pt x="17867" y="129012"/>
                    <a:pt x="110184" y="220196"/>
                    <a:pt x="223937" y="220196"/>
                  </a:cubicBezTo>
                  <a:cubicBezTo>
                    <a:pt x="337690" y="220196"/>
                    <a:pt x="430007" y="128998"/>
                    <a:pt x="432118" y="15756"/>
                  </a:cubicBezTo>
                  <a:cubicBezTo>
                    <a:pt x="372089" y="24454"/>
                    <a:pt x="300669" y="29526"/>
                    <a:pt x="223937" y="29526"/>
                  </a:cubicBezTo>
                  <a:close/>
                </a:path>
              </a:pathLst>
            </a:custGeom>
            <a:gradFill flip="none" rotWithShape="1">
              <a:gsLst>
                <a:gs pos="0">
                  <a:srgbClr val="848484"/>
                </a:gs>
                <a:gs pos="100000">
                  <a:srgbClr val="000000"/>
                </a:gs>
              </a:gsLst>
              <a:lin ang="16200000" scaled="1"/>
              <a:tileRect/>
            </a:gradFill>
            <a:ln w="141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p>
          </p:txBody>
        </p:sp>
        <p:sp>
          <p:nvSpPr>
            <p:cNvPr id="42" name="Vrije vorm: vorm 41">
              <a:extLst>
                <a:ext uri="{FF2B5EF4-FFF2-40B4-BE49-F238E27FC236}">
                  <a16:creationId xmlns:a16="http://schemas.microsoft.com/office/drawing/2014/main" id="{5D80AA84-98FF-4A81-AE4A-DF9547BCDE52}"/>
                </a:ext>
              </a:extLst>
            </p:cNvPr>
            <p:cNvSpPr/>
            <p:nvPr/>
          </p:nvSpPr>
          <p:spPr>
            <a:xfrm>
              <a:off x="4995175" y="1261970"/>
              <a:ext cx="1912647" cy="3371927"/>
            </a:xfrm>
            <a:custGeom>
              <a:avLst/>
              <a:gdLst>
                <a:gd name="connsiteX0" fmla="*/ 15756 w 1912647"/>
                <a:gd name="connsiteY0" fmla="*/ 15756 h 3371926"/>
                <a:gd name="connsiteX1" fmla="*/ 1900067 w 1912647"/>
                <a:gd name="connsiteY1" fmla="*/ 15756 h 3371926"/>
                <a:gd name="connsiteX2" fmla="*/ 1900067 w 1912647"/>
                <a:gd name="connsiteY2" fmla="*/ 3369406 h 3371926"/>
                <a:gd name="connsiteX3" fmla="*/ 15756 w 1912647"/>
                <a:gd name="connsiteY3" fmla="*/ 3369406 h 3371926"/>
              </a:gdLst>
              <a:ahLst/>
              <a:cxnLst>
                <a:cxn ang="0">
                  <a:pos x="connsiteX0" y="connsiteY0"/>
                </a:cxn>
                <a:cxn ang="0">
                  <a:pos x="connsiteX1" y="connsiteY1"/>
                </a:cxn>
                <a:cxn ang="0">
                  <a:pos x="connsiteX2" y="connsiteY2"/>
                </a:cxn>
                <a:cxn ang="0">
                  <a:pos x="connsiteX3" y="connsiteY3"/>
                </a:cxn>
              </a:cxnLst>
              <a:rect l="l" t="t" r="r" b="b"/>
              <a:pathLst>
                <a:path w="1912647" h="3371926">
                  <a:moveTo>
                    <a:pt x="15756" y="15756"/>
                  </a:moveTo>
                  <a:lnTo>
                    <a:pt x="1900067" y="15756"/>
                  </a:lnTo>
                  <a:lnTo>
                    <a:pt x="1900067" y="3369406"/>
                  </a:lnTo>
                  <a:lnTo>
                    <a:pt x="15756" y="3369406"/>
                  </a:lnTo>
                  <a:close/>
                </a:path>
              </a:pathLst>
            </a:custGeom>
            <a:solidFill>
              <a:srgbClr val="595959"/>
            </a:solidFill>
            <a:ln w="14123"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DBD90EA5-696F-4B46-A686-CEA27B3569B7}"/>
                </a:ext>
              </a:extLst>
            </p:cNvPr>
            <p:cNvSpPr/>
            <p:nvPr/>
          </p:nvSpPr>
          <p:spPr>
            <a:xfrm>
              <a:off x="5845920" y="4849360"/>
              <a:ext cx="184181" cy="184181"/>
            </a:xfrm>
            <a:custGeom>
              <a:avLst/>
              <a:gdLst>
                <a:gd name="connsiteX0" fmla="*/ 133079 w 184180"/>
                <a:gd name="connsiteY0" fmla="*/ 174548 h 184180"/>
                <a:gd name="connsiteX1" fmla="*/ 58259 w 184180"/>
                <a:gd name="connsiteY1" fmla="*/ 174548 h 184180"/>
                <a:gd name="connsiteX2" fmla="*/ 15756 w 184180"/>
                <a:gd name="connsiteY2" fmla="*/ 132045 h 184180"/>
                <a:gd name="connsiteX3" fmla="*/ 15756 w 184180"/>
                <a:gd name="connsiteY3" fmla="*/ 58259 h 184180"/>
                <a:gd name="connsiteX4" fmla="*/ 58259 w 184180"/>
                <a:gd name="connsiteY4" fmla="*/ 15756 h 184180"/>
                <a:gd name="connsiteX5" fmla="*/ 133079 w 184180"/>
                <a:gd name="connsiteY5" fmla="*/ 15756 h 184180"/>
                <a:gd name="connsiteX6" fmla="*/ 175582 w 184180"/>
                <a:gd name="connsiteY6" fmla="*/ 58259 h 184180"/>
                <a:gd name="connsiteX7" fmla="*/ 175582 w 184180"/>
                <a:gd name="connsiteY7" fmla="*/ 132045 h 184180"/>
                <a:gd name="connsiteX8" fmla="*/ 133079 w 184180"/>
                <a:gd name="connsiteY8" fmla="*/ 174548 h 184180"/>
                <a:gd name="connsiteX9" fmla="*/ 58259 w 184180"/>
                <a:gd name="connsiteY9" fmla="*/ 29923 h 184180"/>
                <a:gd name="connsiteX10" fmla="*/ 29923 w 184180"/>
                <a:gd name="connsiteY10" fmla="*/ 58259 h 184180"/>
                <a:gd name="connsiteX11" fmla="*/ 29923 w 184180"/>
                <a:gd name="connsiteY11" fmla="*/ 132045 h 184180"/>
                <a:gd name="connsiteX12" fmla="*/ 58259 w 184180"/>
                <a:gd name="connsiteY12" fmla="*/ 160380 h 184180"/>
                <a:gd name="connsiteX13" fmla="*/ 133079 w 184180"/>
                <a:gd name="connsiteY13" fmla="*/ 160380 h 184180"/>
                <a:gd name="connsiteX14" fmla="*/ 161414 w 184180"/>
                <a:gd name="connsiteY14" fmla="*/ 132045 h 184180"/>
                <a:gd name="connsiteX15" fmla="*/ 161414 w 184180"/>
                <a:gd name="connsiteY15" fmla="*/ 58259 h 184180"/>
                <a:gd name="connsiteX16" fmla="*/ 133079 w 184180"/>
                <a:gd name="connsiteY16" fmla="*/ 29923 h 184180"/>
                <a:gd name="connsiteX17" fmla="*/ 58259 w 184180"/>
                <a:gd name="connsiteY17" fmla="*/ 29923 h 18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180" h="184180">
                  <a:moveTo>
                    <a:pt x="133079" y="174548"/>
                  </a:moveTo>
                  <a:lnTo>
                    <a:pt x="58259" y="174548"/>
                  </a:lnTo>
                  <a:cubicBezTo>
                    <a:pt x="34825" y="174548"/>
                    <a:pt x="15756" y="155478"/>
                    <a:pt x="15756" y="132045"/>
                  </a:cubicBezTo>
                  <a:lnTo>
                    <a:pt x="15756" y="58259"/>
                  </a:lnTo>
                  <a:cubicBezTo>
                    <a:pt x="15756" y="34825"/>
                    <a:pt x="34825" y="15756"/>
                    <a:pt x="58259" y="15756"/>
                  </a:cubicBezTo>
                  <a:lnTo>
                    <a:pt x="133079" y="15756"/>
                  </a:lnTo>
                  <a:cubicBezTo>
                    <a:pt x="156512" y="15756"/>
                    <a:pt x="175582" y="34825"/>
                    <a:pt x="175582" y="58259"/>
                  </a:cubicBezTo>
                  <a:lnTo>
                    <a:pt x="175582" y="132045"/>
                  </a:lnTo>
                  <a:cubicBezTo>
                    <a:pt x="175582" y="155492"/>
                    <a:pt x="156512" y="174548"/>
                    <a:pt x="133079" y="174548"/>
                  </a:cubicBezTo>
                  <a:close/>
                  <a:moveTo>
                    <a:pt x="58259" y="29923"/>
                  </a:moveTo>
                  <a:cubicBezTo>
                    <a:pt x="42632" y="29923"/>
                    <a:pt x="29923" y="42632"/>
                    <a:pt x="29923" y="58259"/>
                  </a:cubicBezTo>
                  <a:lnTo>
                    <a:pt x="29923" y="132045"/>
                  </a:lnTo>
                  <a:cubicBezTo>
                    <a:pt x="29923" y="147672"/>
                    <a:pt x="42632" y="160380"/>
                    <a:pt x="58259" y="160380"/>
                  </a:cubicBezTo>
                  <a:lnTo>
                    <a:pt x="133079" y="160380"/>
                  </a:lnTo>
                  <a:cubicBezTo>
                    <a:pt x="148706" y="160380"/>
                    <a:pt x="161414" y="147672"/>
                    <a:pt x="161414" y="132045"/>
                  </a:cubicBezTo>
                  <a:lnTo>
                    <a:pt x="161414" y="58259"/>
                  </a:lnTo>
                  <a:cubicBezTo>
                    <a:pt x="161414" y="42632"/>
                    <a:pt x="148706" y="29923"/>
                    <a:pt x="133079" y="29923"/>
                  </a:cubicBezTo>
                  <a:lnTo>
                    <a:pt x="58259" y="29923"/>
                  </a:lnTo>
                  <a:close/>
                </a:path>
              </a:pathLst>
            </a:custGeom>
            <a:solidFill>
              <a:srgbClr val="ABADB0"/>
            </a:solidFill>
            <a:ln w="14123" cap="flat">
              <a:noFill/>
              <a:prstDash val="solid"/>
              <a:miter/>
            </a:ln>
          </p:spPr>
          <p:txBody>
            <a:bodyPr rtlCol="0" anchor="ctr"/>
            <a:lstStyle/>
            <a:p>
              <a:endParaRPr lang="nl-NL"/>
            </a:p>
          </p:txBody>
        </p:sp>
      </p:grpSp>
      <p:sp>
        <p:nvSpPr>
          <p:cNvPr id="13" name="Titel 12">
            <a:extLst>
              <a:ext uri="{FF2B5EF4-FFF2-40B4-BE49-F238E27FC236}">
                <a16:creationId xmlns:a16="http://schemas.microsoft.com/office/drawing/2014/main" id="{636EC6A3-4EB5-4719-8D24-0A865E7DB4DE}"/>
              </a:ext>
            </a:extLst>
          </p:cNvPr>
          <p:cNvSpPr>
            <a:spLocks noGrp="1"/>
          </p:cNvSpPr>
          <p:nvPr>
            <p:ph type="title"/>
          </p:nvPr>
        </p:nvSpPr>
        <p:spPr>
          <a:xfrm>
            <a:off x="911225" y="416753"/>
            <a:ext cx="10369549" cy="996951"/>
          </a:xfrm>
        </p:spPr>
        <p:txBody>
          <a:bodyPr/>
          <a:lstStyle>
            <a:lvl1pPr>
              <a:defRPr spc="0" baseline="0">
                <a:solidFill>
                  <a:schemeClr val="accent1"/>
                </a:solidFill>
                <a:latin typeface="Filson Soft" panose="00000800000000000000" pitchFamily="50" charset="0"/>
              </a:defRPr>
            </a:lvl1pPr>
          </a:lstStyle>
          <a:p>
            <a:r>
              <a:rPr lang="nl-NL"/>
              <a:t>Klik om stijl te bewerken</a:t>
            </a:r>
            <a:endParaRPr lang="nl-NL" dirty="0"/>
          </a:p>
        </p:txBody>
      </p:sp>
      <p:sp>
        <p:nvSpPr>
          <p:cNvPr id="14" name="Tijdelijke aanduiding voor media 13">
            <a:extLst>
              <a:ext uri="{FF2B5EF4-FFF2-40B4-BE49-F238E27FC236}">
                <a16:creationId xmlns:a16="http://schemas.microsoft.com/office/drawing/2014/main" id="{280902C4-961B-4C2D-97C5-E422CE417298}"/>
              </a:ext>
            </a:extLst>
          </p:cNvPr>
          <p:cNvSpPr>
            <a:spLocks noGrp="1"/>
          </p:cNvSpPr>
          <p:nvPr>
            <p:ph type="media" sz="quarter" idx="10" hasCustomPrompt="1"/>
          </p:nvPr>
        </p:nvSpPr>
        <p:spPr>
          <a:xfrm>
            <a:off x="2392136" y="1860096"/>
            <a:ext cx="7500257" cy="4208690"/>
          </a:xfrm>
        </p:spPr>
        <p:txBody>
          <a:bodyPr tIns="1656000"/>
          <a:lstStyle>
            <a:lvl1pPr algn="ctr">
              <a:defRPr sz="1600">
                <a:solidFill>
                  <a:schemeClr val="tx1"/>
                </a:solidFill>
              </a:defRPr>
            </a:lvl1pPr>
          </a:lstStyle>
          <a:p>
            <a:r>
              <a:rPr lang="nl-NL" noProof="0" dirty="0"/>
              <a:t>Klik om een 16:9 video in te voegen</a:t>
            </a:r>
          </a:p>
        </p:txBody>
      </p:sp>
      <p:grpSp>
        <p:nvGrpSpPr>
          <p:cNvPr id="44" name="Groep 43">
            <a:extLst>
              <a:ext uri="{FF2B5EF4-FFF2-40B4-BE49-F238E27FC236}">
                <a16:creationId xmlns:a16="http://schemas.microsoft.com/office/drawing/2014/main" id="{868C06A0-5BF1-4AB1-9BBE-42B13087733F}"/>
              </a:ext>
            </a:extLst>
          </p:cNvPr>
          <p:cNvGrpSpPr/>
          <p:nvPr userDrawn="1"/>
        </p:nvGrpSpPr>
        <p:grpSpPr>
          <a:xfrm>
            <a:off x="12303585" y="58191"/>
            <a:ext cx="2376264" cy="5052650"/>
            <a:chOff x="12303585" y="58191"/>
            <a:chExt cx="2376264" cy="5052650"/>
          </a:xfrm>
        </p:grpSpPr>
        <p:sp>
          <p:nvSpPr>
            <p:cNvPr id="45" name="Instructietekst">
              <a:extLst>
                <a:ext uri="{FF2B5EF4-FFF2-40B4-BE49-F238E27FC236}">
                  <a16:creationId xmlns:a16="http://schemas.microsoft.com/office/drawing/2014/main" id="{961A59B5-DBAA-4C0E-885C-71B689C3495C}"/>
                </a:ext>
              </a:extLst>
            </p:cNvPr>
            <p:cNvSpPr/>
            <p:nvPr userDrawn="1"/>
          </p:nvSpPr>
          <p:spPr>
            <a:xfrm>
              <a:off x="12303585" y="511292"/>
              <a:ext cx="2376263" cy="4599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indent="-228600">
                <a:spcBef>
                  <a:spcPts val="700"/>
                </a:spcBef>
                <a:buFont typeface="Wingdings" panose="05000000000000000000" pitchFamily="2" charset="2"/>
                <a:buChar char="ü"/>
              </a:pPr>
              <a:r>
                <a:rPr lang="nl-NL" sz="1000" dirty="0">
                  <a:solidFill>
                    <a:srgbClr val="969696"/>
                  </a:solidFill>
                </a:rPr>
                <a:t>Als er al een video staat: </a:t>
              </a:r>
              <a:br>
                <a:rPr lang="nl-NL" sz="1000" dirty="0">
                  <a:solidFill>
                    <a:srgbClr val="969696"/>
                  </a:solidFill>
                </a:rPr>
              </a:br>
              <a:r>
                <a:rPr lang="nl-NL" sz="1000" dirty="0">
                  <a:solidFill>
                    <a:srgbClr val="969696"/>
                  </a:solidFill>
                </a:rPr>
                <a:t>delete de video</a:t>
              </a:r>
            </a:p>
            <a:p>
              <a:pPr marL="228600" indent="-228600">
                <a:spcBef>
                  <a:spcPts val="700"/>
                </a:spcBef>
                <a:buFont typeface="Wingdings" panose="05000000000000000000" pitchFamily="2" charset="2"/>
                <a:buChar char="ü"/>
              </a:pPr>
              <a:r>
                <a:rPr lang="nl-NL" sz="1000" dirty="0">
                  <a:solidFill>
                    <a:srgbClr val="969696"/>
                  </a:solidFill>
                </a:rPr>
                <a:t>Klik op het icoontje </a:t>
              </a:r>
              <a:br>
                <a:rPr lang="nl-NL" sz="1000" dirty="0">
                  <a:solidFill>
                    <a:srgbClr val="969696"/>
                  </a:solidFill>
                </a:rPr>
              </a:br>
              <a:r>
                <a:rPr lang="nl-NL" sz="1000" dirty="0">
                  <a:solidFill>
                    <a:srgbClr val="969696"/>
                  </a:solidFill>
                </a:rPr>
                <a:t>in het midden</a:t>
              </a:r>
            </a:p>
            <a:p>
              <a:pPr marL="228600" indent="-228600">
                <a:spcBef>
                  <a:spcPts val="700"/>
                </a:spcBef>
                <a:buFont typeface="Wingdings" panose="05000000000000000000" pitchFamily="2" charset="2"/>
                <a:buChar char="ü"/>
              </a:pPr>
              <a:r>
                <a:rPr lang="nl-NL" sz="1000" dirty="0">
                  <a:solidFill>
                    <a:srgbClr val="969696"/>
                  </a:solidFill>
                </a:rPr>
                <a:t>Selecteer de video in de map </a:t>
              </a:r>
              <a:br>
                <a:rPr lang="nl-NL" sz="1000" dirty="0">
                  <a:solidFill>
                    <a:srgbClr val="969696"/>
                  </a:solidFill>
                </a:rPr>
              </a:br>
              <a:r>
                <a:rPr lang="nl-NL" sz="1000" dirty="0">
                  <a:solidFill>
                    <a:srgbClr val="969696"/>
                  </a:solidFill>
                </a:rPr>
                <a:t>waar je hem opgeslagen hebt. </a:t>
              </a:r>
              <a:br>
                <a:rPr lang="nl-NL" sz="1000" dirty="0">
                  <a:solidFill>
                    <a:srgbClr val="969696"/>
                  </a:solidFill>
                </a:rPr>
              </a:br>
              <a:r>
                <a:rPr lang="nl-NL" sz="1000" dirty="0">
                  <a:solidFill>
                    <a:srgbClr val="969696"/>
                  </a:solidFill>
                </a:rPr>
                <a:t>Klik op </a:t>
              </a:r>
              <a:r>
                <a:rPr lang="nl-NL" sz="1000" i="1" dirty="0">
                  <a:solidFill>
                    <a:srgbClr val="969696"/>
                  </a:solidFill>
                </a:rPr>
                <a:t>Invoegen</a:t>
              </a:r>
            </a:p>
            <a:p>
              <a:pPr marL="228600" indent="-228600">
                <a:spcBef>
                  <a:spcPts val="700"/>
                </a:spcBef>
                <a:buFont typeface="Wingdings" panose="05000000000000000000" pitchFamily="2" charset="2"/>
                <a:buChar char="ü"/>
              </a:pPr>
              <a:r>
                <a:rPr lang="nl-NL" sz="1000" dirty="0">
                  <a:solidFill>
                    <a:srgbClr val="969696"/>
                  </a:solidFill>
                </a:rPr>
                <a:t>Wil je dat de video full screen speelt, selecteer dan de video en ga naar </a:t>
              </a:r>
              <a:r>
                <a:rPr lang="nl-NL" sz="1000" i="1" dirty="0">
                  <a:solidFill>
                    <a:srgbClr val="969696"/>
                  </a:solidFill>
                </a:rPr>
                <a:t>Afspelen. </a:t>
              </a:r>
              <a:r>
                <a:rPr lang="nl-NL" sz="1000" dirty="0">
                  <a:solidFill>
                    <a:srgbClr val="969696"/>
                  </a:solidFill>
                </a:rPr>
                <a:t>Zet een vinkje bij </a:t>
              </a:r>
              <a:r>
                <a:rPr lang="nl-NL" sz="1000" i="1" dirty="0">
                  <a:solidFill>
                    <a:srgbClr val="969696"/>
                  </a:solidFill>
                </a:rPr>
                <a:t>Op volledig scherm afspelen.</a:t>
              </a:r>
              <a:endParaRPr lang="nl-NL" sz="1000" dirty="0">
                <a:solidFill>
                  <a:srgbClr val="969696"/>
                </a:solidFill>
              </a:endParaRPr>
            </a:p>
            <a:p>
              <a:pPr marL="0" indent="0">
                <a:spcBef>
                  <a:spcPts val="700"/>
                </a:spcBef>
                <a:buFont typeface="Wingdings" panose="05000000000000000000" pitchFamily="2" charset="2"/>
                <a:buNone/>
              </a:pPr>
              <a:r>
                <a:rPr lang="nl-NL" sz="1000" dirty="0">
                  <a:solidFill>
                    <a:srgbClr val="969696"/>
                  </a:solidFill>
                </a:rPr>
                <a:t>PowerPoint accepteert wmv en mp4. Niet alle versies van PowerPoint kunnen beide afspelen. Controleer voor je presenteert of je videos werken.</a:t>
              </a:r>
            </a:p>
            <a:p>
              <a:pPr marL="0" indent="0">
                <a:spcBef>
                  <a:spcPts val="700"/>
                </a:spcBef>
                <a:buFont typeface="Wingdings" panose="05000000000000000000" pitchFamily="2" charset="2"/>
                <a:buNone/>
              </a:pPr>
              <a:r>
                <a:rPr lang="nl-NL" sz="1000" dirty="0">
                  <a:solidFill>
                    <a:srgbClr val="969696"/>
                  </a:solidFill>
                </a:rPr>
                <a:t>Tip: voorkom een niet-werkende video door een een mp4-versie en een wmv-versie op te nemen in je presentatie. Check op het device waarmee je presenteert welke versie werkt en verberg de andere slide (</a:t>
              </a:r>
              <a:r>
                <a:rPr lang="nl-NL" sz="1000" i="1" dirty="0">
                  <a:solidFill>
                    <a:srgbClr val="969696"/>
                  </a:solidFill>
                </a:rPr>
                <a:t>rechter-muisknop </a:t>
              </a:r>
              <a:r>
                <a:rPr lang="nl-NL" sz="1000" dirty="0">
                  <a:solidFill>
                    <a:srgbClr val="969696"/>
                  </a:solidFill>
                </a:rPr>
                <a:t>op miniatuurdia &gt; </a:t>
              </a:r>
              <a:r>
                <a:rPr lang="nl-NL" sz="1000" i="1" dirty="0">
                  <a:solidFill>
                    <a:srgbClr val="969696"/>
                  </a:solidFill>
                </a:rPr>
                <a:t>Dia verbergen</a:t>
              </a:r>
              <a:r>
                <a:rPr lang="nl-NL" sz="1000" dirty="0">
                  <a:solidFill>
                    <a:srgbClr val="969696"/>
                  </a:solidFill>
                </a:rPr>
                <a:t>).</a:t>
              </a:r>
            </a:p>
          </p:txBody>
        </p:sp>
        <p:sp>
          <p:nvSpPr>
            <p:cNvPr id="46" name="Kop">
              <a:extLst>
                <a:ext uri="{FF2B5EF4-FFF2-40B4-BE49-F238E27FC236}">
                  <a16:creationId xmlns:a16="http://schemas.microsoft.com/office/drawing/2014/main" id="{75798BD8-634A-476B-BBE3-418C5718B34B}"/>
                </a:ext>
              </a:extLst>
            </p:cNvPr>
            <p:cNvSpPr/>
            <p:nvPr userDrawn="1"/>
          </p:nvSpPr>
          <p:spPr>
            <a:xfrm>
              <a:off x="12303585" y="58191"/>
              <a:ext cx="2376263" cy="276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VIDEO INVOEGEN</a:t>
              </a:r>
            </a:p>
          </p:txBody>
        </p:sp>
        <p:pic>
          <p:nvPicPr>
            <p:cNvPr id="47" name="Icoon media invoegen">
              <a:extLst>
                <a:ext uri="{FF2B5EF4-FFF2-40B4-BE49-F238E27FC236}">
                  <a16:creationId xmlns:a16="http://schemas.microsoft.com/office/drawing/2014/main" id="{125732A3-94FB-4B12-86D4-0E11EA9DF4DD}"/>
                </a:ext>
              </a:extLst>
            </p:cNvPr>
            <p:cNvPicPr>
              <a:picLocks noChangeAspect="1"/>
            </p:cNvPicPr>
            <p:nvPr userDrawn="1"/>
          </p:nvPicPr>
          <p:blipFill>
            <a:blip r:embed="rId2"/>
            <a:stretch>
              <a:fillRect/>
            </a:stretch>
          </p:blipFill>
          <p:spPr>
            <a:xfrm>
              <a:off x="13782963" y="841255"/>
              <a:ext cx="474823" cy="425363"/>
            </a:xfrm>
            <a:prstGeom prst="rect">
              <a:avLst/>
            </a:prstGeom>
          </p:spPr>
        </p:pic>
        <p:cxnSp>
          <p:nvCxnSpPr>
            <p:cNvPr id="48" name="lijn">
              <a:extLst>
                <a:ext uri="{FF2B5EF4-FFF2-40B4-BE49-F238E27FC236}">
                  <a16:creationId xmlns:a16="http://schemas.microsoft.com/office/drawing/2014/main" id="{09AE91AA-EDE7-4B95-A5DD-B021650DF4BA}"/>
                </a:ext>
              </a:extLst>
            </p:cNvPr>
            <p:cNvCxnSpPr>
              <a:cxnSpLocks/>
            </p:cNvCxnSpPr>
            <p:nvPr/>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grpSp>
      <p:sp>
        <p:nvSpPr>
          <p:cNvPr id="49" name="Tekst">
            <a:extLst>
              <a:ext uri="{FF2B5EF4-FFF2-40B4-BE49-F238E27FC236}">
                <a16:creationId xmlns:a16="http://schemas.microsoft.com/office/drawing/2014/main" id="{94FB6E52-83C1-4046-948B-8C1E51F1E443}"/>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
            </a:pPr>
            <a:r>
              <a:rPr lang="nl-NL" sz="1000" dirty="0">
                <a:solidFill>
                  <a:srgbClr val="969696"/>
                </a:solidFill>
              </a:rPr>
              <a:t>Video’s met een 16:9 formaat</a:t>
            </a:r>
          </a:p>
        </p:txBody>
      </p:sp>
      <p:cxnSp>
        <p:nvCxnSpPr>
          <p:cNvPr id="50" name="lijn">
            <a:extLst>
              <a:ext uri="{FF2B5EF4-FFF2-40B4-BE49-F238E27FC236}">
                <a16:creationId xmlns:a16="http://schemas.microsoft.com/office/drawing/2014/main" id="{062BA6A1-B464-4F8B-B3A3-3D12028B5E2F}"/>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51" name="Kop">
            <a:extLst>
              <a:ext uri="{FF2B5EF4-FFF2-40B4-BE49-F238E27FC236}">
                <a16:creationId xmlns:a16="http://schemas.microsoft.com/office/drawing/2014/main" id="{D80F603B-1B22-4F49-BA01-9C669BE32C89}"/>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Video 2</a:t>
            </a:r>
          </a:p>
        </p:txBody>
      </p:sp>
    </p:spTree>
    <p:extLst>
      <p:ext uri="{BB962C8B-B14F-4D97-AF65-F5344CB8AC3E}">
        <p14:creationId xmlns:p14="http://schemas.microsoft.com/office/powerpoint/2010/main" val="1448037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574">
          <p15:clr>
            <a:srgbClr val="9FCC3B"/>
          </p15:clr>
        </p15:guide>
        <p15:guide id="2" orient="horz" pos="845">
          <p15:clr>
            <a:srgbClr val="9FCC3B"/>
          </p15:clr>
        </p15:guide>
        <p15:guide id="4" pos="7106">
          <p15:clr>
            <a:srgbClr val="9FCC3B"/>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3">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0671C34D-C321-49BD-A0DF-F843FB6EA672}"/>
              </a:ext>
            </a:extLst>
          </p:cNvPr>
          <p:cNvSpPr>
            <a:spLocks noGrp="1"/>
          </p:cNvSpPr>
          <p:nvPr>
            <p:ph type="media" sz="quarter" idx="10" hasCustomPrompt="1"/>
          </p:nvPr>
        </p:nvSpPr>
        <p:spPr>
          <a:xfrm>
            <a:off x="0" y="0"/>
            <a:ext cx="12192000" cy="6858000"/>
          </a:xfrm>
          <a:solidFill>
            <a:schemeClr val="tx2"/>
          </a:solidFill>
        </p:spPr>
        <p:txBody>
          <a:bodyPr anchor="ctr"/>
          <a:lstStyle>
            <a:lvl1pPr algn="ctr">
              <a:defRPr sz="1400">
                <a:solidFill>
                  <a:schemeClr val="tx2"/>
                </a:solidFill>
              </a:defRPr>
            </a:lvl1pPr>
          </a:lstStyle>
          <a:p>
            <a:r>
              <a:rPr lang="nl-NL" dirty="0"/>
              <a:t>Klik om een full screen video </a:t>
            </a:r>
            <a:br>
              <a:rPr lang="nl-NL" dirty="0"/>
            </a:br>
            <a:r>
              <a:rPr lang="nl-NL" dirty="0"/>
              <a:t>in te voegen</a:t>
            </a:r>
          </a:p>
          <a:p>
            <a:endParaRPr lang="nl-NL" dirty="0"/>
          </a:p>
          <a:p>
            <a:endParaRPr lang="nl-NL" dirty="0"/>
          </a:p>
        </p:txBody>
      </p:sp>
      <p:grpSp>
        <p:nvGrpSpPr>
          <p:cNvPr id="3" name="Groep 2">
            <a:extLst>
              <a:ext uri="{FF2B5EF4-FFF2-40B4-BE49-F238E27FC236}">
                <a16:creationId xmlns:a16="http://schemas.microsoft.com/office/drawing/2014/main" id="{949EAAE0-E26A-4590-9D77-B0C4922A1C52}"/>
              </a:ext>
            </a:extLst>
          </p:cNvPr>
          <p:cNvGrpSpPr/>
          <p:nvPr userDrawn="1"/>
        </p:nvGrpSpPr>
        <p:grpSpPr>
          <a:xfrm>
            <a:off x="12303585" y="58191"/>
            <a:ext cx="2376264" cy="4049352"/>
            <a:chOff x="12303585" y="58191"/>
            <a:chExt cx="2376264" cy="4049352"/>
          </a:xfrm>
        </p:grpSpPr>
        <p:sp>
          <p:nvSpPr>
            <p:cNvPr id="4" name="Instructietekst">
              <a:extLst>
                <a:ext uri="{FF2B5EF4-FFF2-40B4-BE49-F238E27FC236}">
                  <a16:creationId xmlns:a16="http://schemas.microsoft.com/office/drawing/2014/main" id="{8DBFFB3D-6898-4AFD-898B-B27B3FE87CB3}"/>
                </a:ext>
              </a:extLst>
            </p:cNvPr>
            <p:cNvSpPr/>
            <p:nvPr userDrawn="1"/>
          </p:nvSpPr>
          <p:spPr>
            <a:xfrm>
              <a:off x="12303585" y="511293"/>
              <a:ext cx="2376263" cy="3596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indent="-228600">
                <a:spcBef>
                  <a:spcPts val="700"/>
                </a:spcBef>
                <a:buFont typeface="Wingdings" panose="05000000000000000000" pitchFamily="2" charset="2"/>
                <a:buChar char="ü"/>
              </a:pPr>
              <a:r>
                <a:rPr lang="nl-NL" sz="1000" dirty="0">
                  <a:solidFill>
                    <a:srgbClr val="969696"/>
                  </a:solidFill>
                </a:rPr>
                <a:t>Als er al een video staat: </a:t>
              </a:r>
              <a:br>
                <a:rPr lang="nl-NL" sz="1000" dirty="0">
                  <a:solidFill>
                    <a:srgbClr val="969696"/>
                  </a:solidFill>
                </a:rPr>
              </a:br>
              <a:r>
                <a:rPr lang="nl-NL" sz="1000" dirty="0">
                  <a:solidFill>
                    <a:srgbClr val="969696"/>
                  </a:solidFill>
                </a:rPr>
                <a:t>delete de video</a:t>
              </a:r>
            </a:p>
            <a:p>
              <a:pPr marL="228600" indent="-228600">
                <a:spcBef>
                  <a:spcPts val="700"/>
                </a:spcBef>
                <a:buFont typeface="Wingdings" panose="05000000000000000000" pitchFamily="2" charset="2"/>
                <a:buChar char="ü"/>
              </a:pPr>
              <a:r>
                <a:rPr lang="nl-NL" sz="1000" dirty="0">
                  <a:solidFill>
                    <a:srgbClr val="969696"/>
                  </a:solidFill>
                </a:rPr>
                <a:t>Klik op het icoontje </a:t>
              </a:r>
              <a:br>
                <a:rPr lang="nl-NL" sz="1000" dirty="0">
                  <a:solidFill>
                    <a:srgbClr val="969696"/>
                  </a:solidFill>
                </a:rPr>
              </a:br>
              <a:r>
                <a:rPr lang="nl-NL" sz="1000" dirty="0">
                  <a:solidFill>
                    <a:srgbClr val="969696"/>
                  </a:solidFill>
                </a:rPr>
                <a:t>in het midden</a:t>
              </a:r>
            </a:p>
            <a:p>
              <a:pPr marL="228600" indent="-228600">
                <a:spcBef>
                  <a:spcPts val="700"/>
                </a:spcBef>
                <a:buFont typeface="Wingdings" panose="05000000000000000000" pitchFamily="2" charset="2"/>
                <a:buChar char="ü"/>
              </a:pPr>
              <a:r>
                <a:rPr lang="nl-NL" sz="1000" dirty="0">
                  <a:solidFill>
                    <a:srgbClr val="969696"/>
                  </a:solidFill>
                </a:rPr>
                <a:t>Selecteer de video in de map </a:t>
              </a:r>
              <a:br>
                <a:rPr lang="nl-NL" sz="1000" dirty="0">
                  <a:solidFill>
                    <a:srgbClr val="969696"/>
                  </a:solidFill>
                </a:rPr>
              </a:br>
              <a:r>
                <a:rPr lang="nl-NL" sz="1000" dirty="0">
                  <a:solidFill>
                    <a:srgbClr val="969696"/>
                  </a:solidFill>
                </a:rPr>
                <a:t>waar je hem opgeslagen hebt. </a:t>
              </a:r>
              <a:br>
                <a:rPr lang="nl-NL" sz="1000" dirty="0">
                  <a:solidFill>
                    <a:srgbClr val="969696"/>
                  </a:solidFill>
                </a:rPr>
              </a:br>
              <a:r>
                <a:rPr lang="nl-NL" sz="1000" dirty="0">
                  <a:solidFill>
                    <a:srgbClr val="969696"/>
                  </a:solidFill>
                </a:rPr>
                <a:t>Klik op </a:t>
              </a:r>
              <a:r>
                <a:rPr lang="nl-NL" sz="1000" i="1" dirty="0">
                  <a:solidFill>
                    <a:srgbClr val="969696"/>
                  </a:solidFill>
                </a:rPr>
                <a:t>Invoegen</a:t>
              </a:r>
            </a:p>
            <a:p>
              <a:pPr marL="0" indent="0">
                <a:spcBef>
                  <a:spcPts val="700"/>
                </a:spcBef>
                <a:buFont typeface="Wingdings" panose="05000000000000000000" pitchFamily="2" charset="2"/>
                <a:buNone/>
              </a:pPr>
              <a:r>
                <a:rPr lang="nl-NL" sz="1000" dirty="0">
                  <a:solidFill>
                    <a:srgbClr val="969696"/>
                  </a:solidFill>
                </a:rPr>
                <a:t>PowerPoint accepteert wmv en mp4. Niet alle versies van PowerPoint kunnen beide afspelen. Controleer voor je presenteert of je videos werken.</a:t>
              </a:r>
            </a:p>
            <a:p>
              <a:pPr marL="0" indent="0">
                <a:spcBef>
                  <a:spcPts val="700"/>
                </a:spcBef>
                <a:buFont typeface="Wingdings" panose="05000000000000000000" pitchFamily="2" charset="2"/>
                <a:buNone/>
              </a:pPr>
              <a:r>
                <a:rPr lang="nl-NL" sz="1000" dirty="0">
                  <a:solidFill>
                    <a:srgbClr val="969696"/>
                  </a:solidFill>
                </a:rPr>
                <a:t>Tip: voorkom een niet-werkende video door een een mp4-versie en een wmv-versie op te nemen in je presentatie. Check op het device waarmee je presenteert welke versie werkt en verberg de andere slide (</a:t>
              </a:r>
              <a:r>
                <a:rPr lang="nl-NL" sz="1000" i="1" dirty="0">
                  <a:solidFill>
                    <a:srgbClr val="969696"/>
                  </a:solidFill>
                </a:rPr>
                <a:t>rechter-muisknop </a:t>
              </a:r>
              <a:r>
                <a:rPr lang="nl-NL" sz="1000" dirty="0">
                  <a:solidFill>
                    <a:srgbClr val="969696"/>
                  </a:solidFill>
                </a:rPr>
                <a:t>op miniatuurdia &gt; </a:t>
              </a:r>
              <a:r>
                <a:rPr lang="nl-NL" sz="1000" i="1" dirty="0">
                  <a:solidFill>
                    <a:srgbClr val="969696"/>
                  </a:solidFill>
                </a:rPr>
                <a:t>Dia verbergen</a:t>
              </a:r>
              <a:r>
                <a:rPr lang="nl-NL" sz="1000" dirty="0">
                  <a:solidFill>
                    <a:srgbClr val="969696"/>
                  </a:solidFill>
                </a:rPr>
                <a:t>).</a:t>
              </a:r>
            </a:p>
          </p:txBody>
        </p:sp>
        <p:sp>
          <p:nvSpPr>
            <p:cNvPr id="5" name="Kop">
              <a:extLst>
                <a:ext uri="{FF2B5EF4-FFF2-40B4-BE49-F238E27FC236}">
                  <a16:creationId xmlns:a16="http://schemas.microsoft.com/office/drawing/2014/main" id="{C9D01392-3DFE-42FD-AB82-ED846F8FD076}"/>
                </a:ext>
              </a:extLst>
            </p:cNvPr>
            <p:cNvSpPr/>
            <p:nvPr userDrawn="1"/>
          </p:nvSpPr>
          <p:spPr>
            <a:xfrm>
              <a:off x="12303585" y="58191"/>
              <a:ext cx="2376263" cy="276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VIDEO INVOEGEN</a:t>
              </a:r>
            </a:p>
          </p:txBody>
        </p:sp>
        <p:pic>
          <p:nvPicPr>
            <p:cNvPr id="6" name="Icoon media invoegen">
              <a:extLst>
                <a:ext uri="{FF2B5EF4-FFF2-40B4-BE49-F238E27FC236}">
                  <a16:creationId xmlns:a16="http://schemas.microsoft.com/office/drawing/2014/main" id="{6956A9A8-0B94-450B-96F2-11FD32EC4F6C}"/>
                </a:ext>
              </a:extLst>
            </p:cNvPr>
            <p:cNvPicPr>
              <a:picLocks noChangeAspect="1"/>
            </p:cNvPicPr>
            <p:nvPr userDrawn="1"/>
          </p:nvPicPr>
          <p:blipFill>
            <a:blip r:embed="rId2"/>
            <a:stretch>
              <a:fillRect/>
            </a:stretch>
          </p:blipFill>
          <p:spPr>
            <a:xfrm>
              <a:off x="13782963" y="841255"/>
              <a:ext cx="474823" cy="425363"/>
            </a:xfrm>
            <a:prstGeom prst="rect">
              <a:avLst/>
            </a:prstGeom>
          </p:spPr>
        </p:pic>
        <p:cxnSp>
          <p:nvCxnSpPr>
            <p:cNvPr id="8" name="lijn">
              <a:extLst>
                <a:ext uri="{FF2B5EF4-FFF2-40B4-BE49-F238E27FC236}">
                  <a16:creationId xmlns:a16="http://schemas.microsoft.com/office/drawing/2014/main" id="{4DC1F61A-063E-49B3-BA3A-53B560A09D06}"/>
                </a:ext>
              </a:extLst>
            </p:cNvPr>
            <p:cNvCxnSpPr>
              <a:cxnSpLocks/>
            </p:cNvCxnSpPr>
            <p:nvPr/>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grpSp>
      <p:sp>
        <p:nvSpPr>
          <p:cNvPr id="9" name="Tekst">
            <a:extLst>
              <a:ext uri="{FF2B5EF4-FFF2-40B4-BE49-F238E27FC236}">
                <a16:creationId xmlns:a16="http://schemas.microsoft.com/office/drawing/2014/main" id="{E9A4ED8E-EC12-4229-A5EF-6A39ED266973}"/>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
            </a:pPr>
            <a:r>
              <a:rPr lang="nl-NL" sz="1000" dirty="0">
                <a:solidFill>
                  <a:srgbClr val="969696"/>
                </a:solidFill>
              </a:rPr>
              <a:t>Video’s met een 16:9 formaat</a:t>
            </a:r>
          </a:p>
          <a:p>
            <a:pPr marL="171450" indent="-171450">
              <a:spcBef>
                <a:spcPts val="400"/>
              </a:spcBef>
              <a:buFont typeface="Wingdings" panose="05000000000000000000" pitchFamily="2" charset="2"/>
              <a:buChar char=""/>
            </a:pPr>
            <a:r>
              <a:rPr lang="nl-NL" sz="1000" dirty="0">
                <a:solidFill>
                  <a:srgbClr val="969696"/>
                </a:solidFill>
              </a:rPr>
              <a:t>Video’s met een 4:3 formaat (donkere balken aan de zijkanten)</a:t>
            </a:r>
          </a:p>
        </p:txBody>
      </p:sp>
      <p:cxnSp>
        <p:nvCxnSpPr>
          <p:cNvPr id="10" name="lijn">
            <a:extLst>
              <a:ext uri="{FF2B5EF4-FFF2-40B4-BE49-F238E27FC236}">
                <a16:creationId xmlns:a16="http://schemas.microsoft.com/office/drawing/2014/main" id="{E3A4E154-86B2-4D50-BD6C-0EFB9B0F1775}"/>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11" name="Kop">
            <a:extLst>
              <a:ext uri="{FF2B5EF4-FFF2-40B4-BE49-F238E27FC236}">
                <a16:creationId xmlns:a16="http://schemas.microsoft.com/office/drawing/2014/main" id="{142E0AC4-D9A5-43E6-A40B-B11789305639}"/>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Video 3</a:t>
            </a:r>
          </a:p>
        </p:txBody>
      </p:sp>
    </p:spTree>
    <p:extLst>
      <p:ext uri="{BB962C8B-B14F-4D97-AF65-F5344CB8AC3E}">
        <p14:creationId xmlns:p14="http://schemas.microsoft.com/office/powerpoint/2010/main" val="1347292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inde Sensire-indelingen">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DFB45172-6703-44AA-B47D-96F508DD7726}"/>
              </a:ext>
            </a:extLst>
          </p:cNvPr>
          <p:cNvGrpSpPr>
            <a:grpSpLocks noChangeAspect="1"/>
          </p:cNvGrpSpPr>
          <p:nvPr userDrawn="1"/>
        </p:nvGrpSpPr>
        <p:grpSpPr>
          <a:xfrm>
            <a:off x="9068665" y="5788634"/>
            <a:ext cx="1831833" cy="670463"/>
            <a:chOff x="8336955" y="3716338"/>
            <a:chExt cx="2706318" cy="990530"/>
          </a:xfrm>
        </p:grpSpPr>
        <p:sp>
          <p:nvSpPr>
            <p:cNvPr id="6" name="Vrije vorm: vorm 5">
              <a:extLst>
                <a:ext uri="{FF2B5EF4-FFF2-40B4-BE49-F238E27FC236}">
                  <a16:creationId xmlns:a16="http://schemas.microsoft.com/office/drawing/2014/main" id="{36995DE4-A716-400A-B3C0-B95D2EA738CF}"/>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nl-NL" noProof="0"/>
            </a:p>
          </p:txBody>
        </p:sp>
        <p:sp>
          <p:nvSpPr>
            <p:cNvPr id="7" name="Vrije vorm: vorm 6">
              <a:extLst>
                <a:ext uri="{FF2B5EF4-FFF2-40B4-BE49-F238E27FC236}">
                  <a16:creationId xmlns:a16="http://schemas.microsoft.com/office/drawing/2014/main" id="{B27BDE85-86F6-4456-AFF0-11E2126C1BBF}"/>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nl-NL" noProof="0"/>
            </a:p>
          </p:txBody>
        </p:sp>
        <p:sp>
          <p:nvSpPr>
            <p:cNvPr id="8" name="Vrije vorm: vorm 7">
              <a:extLst>
                <a:ext uri="{FF2B5EF4-FFF2-40B4-BE49-F238E27FC236}">
                  <a16:creationId xmlns:a16="http://schemas.microsoft.com/office/drawing/2014/main" id="{33BC6099-7136-4980-906D-2A96C1CF7948}"/>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nl-NL" noProof="0"/>
            </a:p>
          </p:txBody>
        </p:sp>
        <p:sp>
          <p:nvSpPr>
            <p:cNvPr id="9" name="Vrije vorm: vorm 8">
              <a:extLst>
                <a:ext uri="{FF2B5EF4-FFF2-40B4-BE49-F238E27FC236}">
                  <a16:creationId xmlns:a16="http://schemas.microsoft.com/office/drawing/2014/main" id="{8B41FE38-B5DF-40DB-8F8E-B17CD78681F3}"/>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0B98EFAD-14DA-49F1-B97E-ACC524AAEB18}"/>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0A7FEB25-712E-44C0-8E71-001158E4C82D}"/>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BB96B499-D042-4D3D-BD4A-CFCF1FE693CB}"/>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B056EFA4-47FF-4C65-BCAB-DBBCCCDE0EB0}"/>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69C8E407-1CB7-41CD-AA80-F2B1A3A1AADF}"/>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2D4BD7B8-D9F3-4B17-AC66-64ED01B0AD2F}"/>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5CA4E370-B26A-4CCD-9FA6-490BD2BF57F0}"/>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180FAD7E-2FCA-4168-8FD8-0D3CA6C103E2}"/>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62C6399-2E38-4ACD-85C3-633537622725}"/>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9F8869E4-7906-43C9-82ED-B92B17E545A0}"/>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nl-NL" noProof="0"/>
            </a:p>
          </p:txBody>
        </p:sp>
      </p:grpSp>
      <p:sp>
        <p:nvSpPr>
          <p:cNvPr id="2" name="Rechthoek 1">
            <a:extLst>
              <a:ext uri="{FF2B5EF4-FFF2-40B4-BE49-F238E27FC236}">
                <a16:creationId xmlns:a16="http://schemas.microsoft.com/office/drawing/2014/main" id="{92CD6274-0CFA-4052-A019-D65B25C58758}"/>
              </a:ext>
            </a:extLst>
          </p:cNvPr>
          <p:cNvSpPr/>
          <p:nvPr userDrawn="1"/>
        </p:nvSpPr>
        <p:spPr>
          <a:xfrm>
            <a:off x="407988" y="404813"/>
            <a:ext cx="11376025" cy="5184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600" spc="0" baseline="0" noProof="0"/>
              <a:t>Indelingen hierna niet gebruiken</a:t>
            </a:r>
          </a:p>
        </p:txBody>
      </p:sp>
    </p:spTree>
    <p:extLst>
      <p:ext uri="{BB962C8B-B14F-4D97-AF65-F5344CB8AC3E}">
        <p14:creationId xmlns:p14="http://schemas.microsoft.com/office/powerpoint/2010/main" val="624395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F368BCC0-993C-44D6-8063-0A129E4A6D99}"/>
              </a:ext>
            </a:extLst>
          </p:cNvPr>
          <p:cNvGrpSpPr/>
          <p:nvPr userDrawn="1"/>
        </p:nvGrpSpPr>
        <p:grpSpPr>
          <a:xfrm>
            <a:off x="1" y="0"/>
            <a:ext cx="12191999" cy="6858000"/>
            <a:chOff x="1" y="0"/>
            <a:chExt cx="12191999" cy="6858000"/>
          </a:xfrm>
        </p:grpSpPr>
        <p:cxnSp>
          <p:nvCxnSpPr>
            <p:cNvPr id="6" name="Rechte verbindingslijn 5">
              <a:extLst>
                <a:ext uri="{FF2B5EF4-FFF2-40B4-BE49-F238E27FC236}">
                  <a16:creationId xmlns:a16="http://schemas.microsoft.com/office/drawing/2014/main" id="{6D39F12D-D40E-435C-8CEE-5CF7A358E0C2}"/>
                </a:ext>
              </a:extLst>
            </p:cNvPr>
            <p:cNvCxnSpPr>
              <a:cxnSpLocks/>
            </p:cNvCxnSpPr>
            <p:nvPr/>
          </p:nvCxnSpPr>
          <p:spPr>
            <a:xfrm flipH="1">
              <a:off x="1" y="404813"/>
              <a:ext cx="121919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D4A05506-2284-4AA1-903E-BC2B177175A8}"/>
                </a:ext>
              </a:extLst>
            </p:cNvPr>
            <p:cNvCxnSpPr>
              <a:cxnSpLocks/>
            </p:cNvCxnSpPr>
            <p:nvPr/>
          </p:nvCxnSpPr>
          <p:spPr>
            <a:xfrm>
              <a:off x="911225"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2348F659-F22A-47A1-BC65-FCECBFA409F8}"/>
                </a:ext>
              </a:extLst>
            </p:cNvPr>
            <p:cNvCxnSpPr>
              <a:cxnSpLocks/>
            </p:cNvCxnSpPr>
            <p:nvPr/>
          </p:nvCxnSpPr>
          <p:spPr>
            <a:xfrm>
              <a:off x="2206626"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355CEC16-AE00-41DB-BB45-7881397124C3}"/>
                </a:ext>
              </a:extLst>
            </p:cNvPr>
            <p:cNvCxnSpPr>
              <a:cxnSpLocks/>
            </p:cNvCxnSpPr>
            <p:nvPr/>
          </p:nvCxnSpPr>
          <p:spPr>
            <a:xfrm>
              <a:off x="3503613"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B1E0A21F-B803-4A80-94E2-E3084CDB7856}"/>
                </a:ext>
              </a:extLst>
            </p:cNvPr>
            <p:cNvCxnSpPr>
              <a:cxnSpLocks/>
            </p:cNvCxnSpPr>
            <p:nvPr/>
          </p:nvCxnSpPr>
          <p:spPr>
            <a:xfrm>
              <a:off x="4799468"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428EA486-FA3C-4145-B2E3-9EDE89CBCCE5}"/>
                </a:ext>
              </a:extLst>
            </p:cNvPr>
            <p:cNvCxnSpPr>
              <a:cxnSpLocks/>
            </p:cNvCxnSpPr>
            <p:nvPr/>
          </p:nvCxnSpPr>
          <p:spPr>
            <a:xfrm>
              <a:off x="60960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98096AA0-B361-457B-A9C3-80902D7BA3BF}"/>
                </a:ext>
              </a:extLst>
            </p:cNvPr>
            <p:cNvCxnSpPr>
              <a:cxnSpLocks/>
            </p:cNvCxnSpPr>
            <p:nvPr/>
          </p:nvCxnSpPr>
          <p:spPr>
            <a:xfrm>
              <a:off x="73914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7D10E36C-300A-44C4-9313-71A2EB137DFD}"/>
                </a:ext>
              </a:extLst>
            </p:cNvPr>
            <p:cNvCxnSpPr>
              <a:cxnSpLocks/>
            </p:cNvCxnSpPr>
            <p:nvPr/>
          </p:nvCxnSpPr>
          <p:spPr>
            <a:xfrm>
              <a:off x="8688388"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501C7E5-B8BF-4360-A3A6-2ACAB346E689}"/>
                </a:ext>
              </a:extLst>
            </p:cNvPr>
            <p:cNvCxnSpPr>
              <a:cxnSpLocks/>
            </p:cNvCxnSpPr>
            <p:nvPr/>
          </p:nvCxnSpPr>
          <p:spPr>
            <a:xfrm>
              <a:off x="9981747"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742ACC8E-F5E1-4B77-BDC0-31DE4E0BE9C5}"/>
                </a:ext>
              </a:extLst>
            </p:cNvPr>
            <p:cNvCxnSpPr>
              <a:cxnSpLocks/>
            </p:cNvCxnSpPr>
            <p:nvPr/>
          </p:nvCxnSpPr>
          <p:spPr>
            <a:xfrm>
              <a:off x="11280775"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36BF3164-21AA-4A51-B12D-009DF5EE468E}"/>
                </a:ext>
              </a:extLst>
            </p:cNvPr>
            <p:cNvCxnSpPr>
              <a:cxnSpLocks/>
            </p:cNvCxnSpPr>
            <p:nvPr/>
          </p:nvCxnSpPr>
          <p:spPr>
            <a:xfrm>
              <a:off x="11784013" y="0"/>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C271F6C0-F300-4960-9E18-858790B09788}"/>
                </a:ext>
              </a:extLst>
            </p:cNvPr>
            <p:cNvCxnSpPr>
              <a:cxnSpLocks/>
            </p:cNvCxnSpPr>
            <p:nvPr/>
          </p:nvCxnSpPr>
          <p:spPr>
            <a:xfrm>
              <a:off x="407988" y="0"/>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5E6D287B-A1A0-4345-987C-654FA3B6A4D3}"/>
                </a:ext>
              </a:extLst>
            </p:cNvPr>
            <p:cNvCxnSpPr>
              <a:cxnSpLocks/>
            </p:cNvCxnSpPr>
            <p:nvPr/>
          </p:nvCxnSpPr>
          <p:spPr>
            <a:xfrm flipH="1">
              <a:off x="1" y="908050"/>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3DBFA26D-2EAD-474C-8325-9318FF80922F}"/>
                </a:ext>
              </a:extLst>
            </p:cNvPr>
            <p:cNvCxnSpPr>
              <a:cxnSpLocks/>
            </p:cNvCxnSpPr>
            <p:nvPr/>
          </p:nvCxnSpPr>
          <p:spPr>
            <a:xfrm flipH="1">
              <a:off x="1" y="1844675"/>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982E7A-1304-4267-BFBB-CC1B57EE8374}"/>
                </a:ext>
              </a:extLst>
            </p:cNvPr>
            <p:cNvCxnSpPr>
              <a:cxnSpLocks/>
            </p:cNvCxnSpPr>
            <p:nvPr/>
          </p:nvCxnSpPr>
          <p:spPr>
            <a:xfrm flipH="1">
              <a:off x="1" y="2781300"/>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6BD16B55-0D06-4BD9-8E7A-9C1A4005182B}"/>
                </a:ext>
              </a:extLst>
            </p:cNvPr>
            <p:cNvCxnSpPr>
              <a:cxnSpLocks/>
            </p:cNvCxnSpPr>
            <p:nvPr/>
          </p:nvCxnSpPr>
          <p:spPr>
            <a:xfrm flipH="1">
              <a:off x="1" y="3718833"/>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40E2283-61E6-4A16-AD24-72BD2F1C5AA4}"/>
                </a:ext>
              </a:extLst>
            </p:cNvPr>
            <p:cNvCxnSpPr>
              <a:cxnSpLocks/>
            </p:cNvCxnSpPr>
            <p:nvPr/>
          </p:nvCxnSpPr>
          <p:spPr>
            <a:xfrm flipH="1">
              <a:off x="1" y="4652963"/>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F9712723-DF30-44CE-BA20-0992FB64841C}"/>
                </a:ext>
              </a:extLst>
            </p:cNvPr>
            <p:cNvCxnSpPr>
              <a:cxnSpLocks/>
            </p:cNvCxnSpPr>
            <p:nvPr/>
          </p:nvCxnSpPr>
          <p:spPr>
            <a:xfrm flipH="1">
              <a:off x="1" y="5408614"/>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E85D2298-94A1-456C-B3EE-447030BA96BF}"/>
                </a:ext>
              </a:extLst>
            </p:cNvPr>
            <p:cNvCxnSpPr>
              <a:cxnSpLocks/>
            </p:cNvCxnSpPr>
            <p:nvPr/>
          </p:nvCxnSpPr>
          <p:spPr>
            <a:xfrm flipH="1">
              <a:off x="1" y="5589588"/>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4D623341-683D-495C-9258-5A2A98AF06A9}"/>
                </a:ext>
              </a:extLst>
            </p:cNvPr>
            <p:cNvCxnSpPr>
              <a:cxnSpLocks/>
            </p:cNvCxnSpPr>
            <p:nvPr/>
          </p:nvCxnSpPr>
          <p:spPr>
            <a:xfrm flipH="1">
              <a:off x="1" y="5768975"/>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B8D2F7E6-8D13-47E6-A534-D481CFE8FF08}"/>
                </a:ext>
              </a:extLst>
            </p:cNvPr>
            <p:cNvCxnSpPr>
              <a:cxnSpLocks/>
            </p:cNvCxnSpPr>
            <p:nvPr/>
          </p:nvCxnSpPr>
          <p:spPr>
            <a:xfrm flipH="1">
              <a:off x="1" y="5949950"/>
              <a:ext cx="121919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769E6A34-8D2F-4401-A97E-7F9B83592D0F}"/>
                </a:ext>
              </a:extLst>
            </p:cNvPr>
            <p:cNvCxnSpPr>
              <a:cxnSpLocks/>
            </p:cNvCxnSpPr>
            <p:nvPr/>
          </p:nvCxnSpPr>
          <p:spPr>
            <a:xfrm flipH="1">
              <a:off x="1" y="6129338"/>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9A9B5B43-305F-45BC-8D25-3D728A4BDD1E}"/>
                </a:ext>
              </a:extLst>
            </p:cNvPr>
            <p:cNvCxnSpPr>
              <a:cxnSpLocks/>
            </p:cNvCxnSpPr>
            <p:nvPr/>
          </p:nvCxnSpPr>
          <p:spPr>
            <a:xfrm flipH="1">
              <a:off x="1" y="6165850"/>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4C3DE624-BC6A-4237-B93F-6C71D00525E6}"/>
                </a:ext>
              </a:extLst>
            </p:cNvPr>
            <p:cNvCxnSpPr>
              <a:cxnSpLocks/>
            </p:cNvCxnSpPr>
            <p:nvPr/>
          </p:nvCxnSpPr>
          <p:spPr>
            <a:xfrm flipH="1">
              <a:off x="1" y="6308725"/>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C139B09C-CBE8-49D9-A264-585F9E2F57A1}"/>
                </a:ext>
              </a:extLst>
            </p:cNvPr>
            <p:cNvCxnSpPr>
              <a:cxnSpLocks/>
            </p:cNvCxnSpPr>
            <p:nvPr/>
          </p:nvCxnSpPr>
          <p:spPr>
            <a:xfrm flipH="1">
              <a:off x="1" y="6489700"/>
              <a:ext cx="12191999"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AB492760-410F-4AFE-84B4-F0FD02A0B964}"/>
              </a:ext>
            </a:extLst>
          </p:cNvPr>
          <p:cNvSpPr>
            <a:spLocks noGrp="1"/>
          </p:cNvSpPr>
          <p:nvPr>
            <p:ph type="title"/>
          </p:nvPr>
        </p:nvSpPr>
        <p:spPr/>
        <p:txBody>
          <a:bodyPr/>
          <a:lstStyle/>
          <a:p>
            <a:r>
              <a:rPr lang="nl-NL" noProof="0"/>
              <a:t>Klik om stijl te bewerken</a:t>
            </a:r>
          </a:p>
        </p:txBody>
      </p:sp>
      <p:sp>
        <p:nvSpPr>
          <p:cNvPr id="3" name="Tijdelijke aanduiding voor verticale tekst 2">
            <a:extLst>
              <a:ext uri="{FF2B5EF4-FFF2-40B4-BE49-F238E27FC236}">
                <a16:creationId xmlns:a16="http://schemas.microsoft.com/office/drawing/2014/main" id="{AC3400F7-A1A6-4D78-88F0-9EF34195E2E2}"/>
              </a:ext>
            </a:extLst>
          </p:cNvPr>
          <p:cNvSpPr>
            <a:spLocks noGrp="1"/>
          </p:cNvSpPr>
          <p:nvPr>
            <p:ph type="body" orient="vert" idx="1"/>
          </p:nvPr>
        </p:nvSpPr>
        <p:spPr/>
        <p:txBody>
          <a:bodyPr vert="eaVert"/>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7" name="Ovaal 6">
            <a:extLst>
              <a:ext uri="{FF2B5EF4-FFF2-40B4-BE49-F238E27FC236}">
                <a16:creationId xmlns:a16="http://schemas.microsoft.com/office/drawing/2014/main" id="{9027007F-873E-4B23-AC61-932D43DA8B38}"/>
              </a:ext>
            </a:extLst>
          </p:cNvPr>
          <p:cNvSpPr/>
          <p:nvPr userDrawn="1"/>
        </p:nvSpPr>
        <p:spPr>
          <a:xfrm>
            <a:off x="4166484" y="1489458"/>
            <a:ext cx="3705308" cy="37053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noProof="0"/>
              <a:t>Deze lay-out niet gebruiken</a:t>
            </a:r>
          </a:p>
        </p:txBody>
      </p:sp>
    </p:spTree>
    <p:extLst>
      <p:ext uri="{BB962C8B-B14F-4D97-AF65-F5344CB8AC3E}">
        <p14:creationId xmlns:p14="http://schemas.microsoft.com/office/powerpoint/2010/main" val="2924993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023A65E-2870-4A35-A348-15FCD96B8833}"/>
              </a:ext>
            </a:extLst>
          </p:cNvPr>
          <p:cNvSpPr>
            <a:spLocks noGrp="1"/>
          </p:cNvSpPr>
          <p:nvPr>
            <p:ph type="title" orient="vert"/>
          </p:nvPr>
        </p:nvSpPr>
        <p:spPr>
          <a:xfrm>
            <a:off x="8724900" y="365125"/>
            <a:ext cx="2628900" cy="5811838"/>
          </a:xfrm>
        </p:spPr>
        <p:txBody>
          <a:bodyPr vert="eaVert"/>
          <a:lstStyle/>
          <a:p>
            <a:r>
              <a:rPr lang="nl-NL" noProof="0"/>
              <a:t>Klik om stijl te bewerken</a:t>
            </a:r>
          </a:p>
        </p:txBody>
      </p:sp>
      <p:sp>
        <p:nvSpPr>
          <p:cNvPr id="3" name="Tijdelijke aanduiding voor verticale tekst 2">
            <a:extLst>
              <a:ext uri="{FF2B5EF4-FFF2-40B4-BE49-F238E27FC236}">
                <a16:creationId xmlns:a16="http://schemas.microsoft.com/office/drawing/2014/main" id="{150766B0-D621-4852-ABE0-9A72D7F92732}"/>
              </a:ext>
            </a:extLst>
          </p:cNvPr>
          <p:cNvSpPr>
            <a:spLocks noGrp="1"/>
          </p:cNvSpPr>
          <p:nvPr>
            <p:ph type="body" orient="vert" idx="1"/>
          </p:nvPr>
        </p:nvSpPr>
        <p:spPr>
          <a:xfrm>
            <a:off x="838200" y="365125"/>
            <a:ext cx="7734300" cy="5811838"/>
          </a:xfrm>
        </p:spPr>
        <p:txBody>
          <a:bodyPr vert="eaVert"/>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7" name="Ovaal 6">
            <a:extLst>
              <a:ext uri="{FF2B5EF4-FFF2-40B4-BE49-F238E27FC236}">
                <a16:creationId xmlns:a16="http://schemas.microsoft.com/office/drawing/2014/main" id="{696F17FF-F016-4851-BD77-59E1344614C8}"/>
              </a:ext>
            </a:extLst>
          </p:cNvPr>
          <p:cNvSpPr/>
          <p:nvPr userDrawn="1"/>
        </p:nvSpPr>
        <p:spPr>
          <a:xfrm>
            <a:off x="4166484" y="1489458"/>
            <a:ext cx="3705308" cy="37053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noProof="0"/>
              <a:t>Deze lay-out niet gebruiken</a:t>
            </a:r>
          </a:p>
        </p:txBody>
      </p:sp>
    </p:spTree>
    <p:extLst>
      <p:ext uri="{BB962C8B-B14F-4D97-AF65-F5344CB8AC3E}">
        <p14:creationId xmlns:p14="http://schemas.microsoft.com/office/powerpoint/2010/main" val="192614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enmalige indeling voor agenda">
    <p:spTree>
      <p:nvGrpSpPr>
        <p:cNvPr id="1" name=""/>
        <p:cNvGrpSpPr/>
        <p:nvPr/>
      </p:nvGrpSpPr>
      <p:grpSpPr>
        <a:xfrm>
          <a:off x="0" y="0"/>
          <a:ext cx="0" cy="0"/>
          <a:chOff x="0" y="0"/>
          <a:chExt cx="0" cy="0"/>
        </a:xfrm>
      </p:grpSpPr>
      <p:sp>
        <p:nvSpPr>
          <p:cNvPr id="33" name="Tijdelijke aanduiding voor afbeelding 2">
            <a:extLst>
              <a:ext uri="{FF2B5EF4-FFF2-40B4-BE49-F238E27FC236}">
                <a16:creationId xmlns:a16="http://schemas.microsoft.com/office/drawing/2014/main" id="{A21F5305-C68D-441B-9E7A-A030038AF4E0}"/>
              </a:ext>
            </a:extLst>
          </p:cNvPr>
          <p:cNvSpPr>
            <a:spLocks noGrp="1"/>
          </p:cNvSpPr>
          <p:nvPr>
            <p:ph type="pic" sz="quarter" idx="12"/>
          </p:nvPr>
        </p:nvSpPr>
        <p:spPr>
          <a:xfrm>
            <a:off x="-7005" y="0"/>
            <a:ext cx="12199005" cy="6858000"/>
          </a:xfrm>
          <a:effectLst>
            <a:outerShdw blurRad="50800" dist="38100" algn="l" rotWithShape="0">
              <a:prstClr val="black">
                <a:alpha val="40000"/>
              </a:prstClr>
            </a:outerShdw>
          </a:effectLst>
        </p:spPr>
        <p:txBody>
          <a:bodyPr/>
          <a:lstStyle/>
          <a:p>
            <a:endParaRPr lang="nl-NL"/>
          </a:p>
        </p:txBody>
      </p:sp>
      <p:grpSp>
        <p:nvGrpSpPr>
          <p:cNvPr id="5" name="Groep 4">
            <a:extLst>
              <a:ext uri="{FF2B5EF4-FFF2-40B4-BE49-F238E27FC236}">
                <a16:creationId xmlns:a16="http://schemas.microsoft.com/office/drawing/2014/main" id="{DFB45172-6703-44AA-B47D-96F508DD7726}"/>
              </a:ext>
            </a:extLst>
          </p:cNvPr>
          <p:cNvGrpSpPr>
            <a:grpSpLocks noChangeAspect="1"/>
          </p:cNvGrpSpPr>
          <p:nvPr userDrawn="1"/>
        </p:nvGrpSpPr>
        <p:grpSpPr>
          <a:xfrm>
            <a:off x="9068665" y="5788634"/>
            <a:ext cx="1831833" cy="670463"/>
            <a:chOff x="8336955" y="3716338"/>
            <a:chExt cx="2706318" cy="990530"/>
          </a:xfrm>
        </p:grpSpPr>
        <p:sp>
          <p:nvSpPr>
            <p:cNvPr id="6" name="Vrije vorm: vorm 5">
              <a:extLst>
                <a:ext uri="{FF2B5EF4-FFF2-40B4-BE49-F238E27FC236}">
                  <a16:creationId xmlns:a16="http://schemas.microsoft.com/office/drawing/2014/main" id="{36995DE4-A716-400A-B3C0-B95D2EA738CF}"/>
                </a:ext>
              </a:extLst>
            </p:cNvPr>
            <p:cNvSpPr>
              <a:spLocks noChangeAspect="1"/>
            </p:cNvSpPr>
            <p:nvPr/>
          </p:nvSpPr>
          <p:spPr>
            <a:xfrm>
              <a:off x="10104984" y="3716338"/>
              <a:ext cx="317916" cy="182117"/>
            </a:xfrm>
            <a:custGeom>
              <a:avLst/>
              <a:gdLst>
                <a:gd name="connsiteX0" fmla="*/ 1113712 w 1113712"/>
                <a:gd name="connsiteY0" fmla="*/ 321121 h 637986"/>
                <a:gd name="connsiteX1" fmla="*/ 557196 w 1113712"/>
                <a:gd name="connsiteY1" fmla="*/ 0 h 637986"/>
                <a:gd name="connsiteX2" fmla="*/ 0 w 1113712"/>
                <a:gd name="connsiteY2" fmla="*/ 321121 h 637986"/>
                <a:gd name="connsiteX3" fmla="*/ 468536 w 1113712"/>
                <a:gd name="connsiteY3" fmla="*/ 637986 h 637986"/>
                <a:gd name="connsiteX4" fmla="*/ 456410 w 1113712"/>
                <a:gd name="connsiteY4" fmla="*/ 595364 h 637986"/>
                <a:gd name="connsiteX5" fmla="*/ 460488 w 1113712"/>
                <a:gd name="connsiteY5" fmla="*/ 570431 h 637986"/>
                <a:gd name="connsiteX6" fmla="*/ 448719 w 1113712"/>
                <a:gd name="connsiteY6" fmla="*/ 570431 h 637986"/>
                <a:gd name="connsiteX7" fmla="*/ 46610 w 1113712"/>
                <a:gd name="connsiteY7" fmla="*/ 326523 h 637986"/>
                <a:gd name="connsiteX8" fmla="*/ 448719 w 1113712"/>
                <a:gd name="connsiteY8" fmla="*/ 82310 h 637986"/>
                <a:gd name="connsiteX9" fmla="*/ 850451 w 1113712"/>
                <a:gd name="connsiteY9" fmla="*/ 326523 h 637986"/>
                <a:gd name="connsiteX10" fmla="*/ 785866 w 1113712"/>
                <a:gd name="connsiteY10" fmla="*/ 458949 h 637986"/>
                <a:gd name="connsiteX11" fmla="*/ 958267 w 1113712"/>
                <a:gd name="connsiteY11" fmla="*/ 543639 h 637986"/>
                <a:gd name="connsiteX12" fmla="*/ 1113712 w 1113712"/>
                <a:gd name="connsiteY12" fmla="*/ 321121 h 63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712" h="637986">
                  <a:moveTo>
                    <a:pt x="1113712" y="321121"/>
                  </a:moveTo>
                  <a:cubicBezTo>
                    <a:pt x="1113712" y="144088"/>
                    <a:pt x="864206" y="0"/>
                    <a:pt x="557196" y="0"/>
                  </a:cubicBezTo>
                  <a:cubicBezTo>
                    <a:pt x="249793" y="0"/>
                    <a:pt x="0" y="144088"/>
                    <a:pt x="0" y="321121"/>
                  </a:cubicBezTo>
                  <a:cubicBezTo>
                    <a:pt x="0" y="480931"/>
                    <a:pt x="202807" y="613447"/>
                    <a:pt x="468536" y="637986"/>
                  </a:cubicBezTo>
                  <a:cubicBezTo>
                    <a:pt x="460756" y="624804"/>
                    <a:pt x="456410" y="610692"/>
                    <a:pt x="456410" y="595364"/>
                  </a:cubicBezTo>
                  <a:cubicBezTo>
                    <a:pt x="456410" y="586833"/>
                    <a:pt x="457823" y="578122"/>
                    <a:pt x="460488" y="570431"/>
                  </a:cubicBezTo>
                  <a:lnTo>
                    <a:pt x="448719" y="570431"/>
                  </a:lnTo>
                  <a:cubicBezTo>
                    <a:pt x="227078" y="570431"/>
                    <a:pt x="46610" y="460845"/>
                    <a:pt x="46610" y="326523"/>
                  </a:cubicBezTo>
                  <a:cubicBezTo>
                    <a:pt x="46610" y="191449"/>
                    <a:pt x="227078" y="82310"/>
                    <a:pt x="448719" y="82310"/>
                  </a:cubicBezTo>
                  <a:cubicBezTo>
                    <a:pt x="670753" y="82310"/>
                    <a:pt x="850451" y="191449"/>
                    <a:pt x="850451" y="326523"/>
                  </a:cubicBezTo>
                  <a:cubicBezTo>
                    <a:pt x="850451" y="375405"/>
                    <a:pt x="826681" y="420978"/>
                    <a:pt x="785866" y="458949"/>
                  </a:cubicBezTo>
                  <a:cubicBezTo>
                    <a:pt x="864867" y="470969"/>
                    <a:pt x="928523" y="502430"/>
                    <a:pt x="958267" y="543639"/>
                  </a:cubicBezTo>
                  <a:cubicBezTo>
                    <a:pt x="1054493" y="485939"/>
                    <a:pt x="1113712" y="407599"/>
                    <a:pt x="1113712" y="321121"/>
                  </a:cubicBezTo>
                </a:path>
              </a:pathLst>
            </a:custGeom>
            <a:solidFill>
              <a:srgbClr val="EE7F00"/>
            </a:solidFill>
            <a:ln w="17884" cap="flat">
              <a:noFill/>
              <a:prstDash val="solid"/>
              <a:miter/>
            </a:ln>
          </p:spPr>
          <p:txBody>
            <a:bodyPr rtlCol="0" anchor="ctr"/>
            <a:lstStyle/>
            <a:p>
              <a:endParaRPr lang="en-GB"/>
            </a:p>
          </p:txBody>
        </p:sp>
        <p:sp>
          <p:nvSpPr>
            <p:cNvPr id="7" name="Vrije vorm: vorm 6">
              <a:extLst>
                <a:ext uri="{FF2B5EF4-FFF2-40B4-BE49-F238E27FC236}">
                  <a16:creationId xmlns:a16="http://schemas.microsoft.com/office/drawing/2014/main" id="{B27BDE85-86F6-4456-AFF0-11E2126C1BBF}"/>
                </a:ext>
              </a:extLst>
            </p:cNvPr>
            <p:cNvSpPr>
              <a:spLocks noChangeAspect="1"/>
            </p:cNvSpPr>
            <p:nvPr/>
          </p:nvSpPr>
          <p:spPr>
            <a:xfrm>
              <a:off x="10238740" y="3871513"/>
              <a:ext cx="144938" cy="55350"/>
            </a:xfrm>
            <a:custGeom>
              <a:avLst/>
              <a:gdLst>
                <a:gd name="connsiteX0" fmla="*/ 0 w 507741"/>
                <a:gd name="connsiteY0" fmla="*/ 94348 h 193899"/>
                <a:gd name="connsiteX1" fmla="*/ 247629 w 507741"/>
                <a:gd name="connsiteY1" fmla="*/ 193900 h 193899"/>
                <a:gd name="connsiteX2" fmla="*/ 507742 w 507741"/>
                <a:gd name="connsiteY2" fmla="*/ 51815 h 193899"/>
                <a:gd name="connsiteX3" fmla="*/ 489641 w 507741"/>
                <a:gd name="connsiteY3" fmla="*/ 0 h 193899"/>
                <a:gd name="connsiteX4" fmla="*/ 88857 w 507741"/>
                <a:gd name="connsiteY4" fmla="*/ 98604 h 193899"/>
                <a:gd name="connsiteX5" fmla="*/ 0 w 507741"/>
                <a:gd name="connsiteY5" fmla="*/ 94348 h 1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41" h="193899">
                  <a:moveTo>
                    <a:pt x="0" y="94348"/>
                  </a:moveTo>
                  <a:cubicBezTo>
                    <a:pt x="33536" y="152029"/>
                    <a:pt x="131496" y="193900"/>
                    <a:pt x="247629" y="193900"/>
                  </a:cubicBezTo>
                  <a:cubicBezTo>
                    <a:pt x="390930" y="193900"/>
                    <a:pt x="507742" y="130155"/>
                    <a:pt x="507742" y="51815"/>
                  </a:cubicBezTo>
                  <a:cubicBezTo>
                    <a:pt x="507742" y="33625"/>
                    <a:pt x="501196" y="16008"/>
                    <a:pt x="489641" y="0"/>
                  </a:cubicBezTo>
                  <a:cubicBezTo>
                    <a:pt x="388479" y="60615"/>
                    <a:pt x="246377" y="98604"/>
                    <a:pt x="88857" y="98604"/>
                  </a:cubicBezTo>
                  <a:cubicBezTo>
                    <a:pt x="57968" y="98604"/>
                    <a:pt x="28886" y="97191"/>
                    <a:pt x="0" y="94348"/>
                  </a:cubicBezTo>
                </a:path>
              </a:pathLst>
            </a:custGeom>
            <a:solidFill>
              <a:srgbClr val="EE7F00"/>
            </a:solidFill>
            <a:ln w="17884" cap="flat">
              <a:noFill/>
              <a:prstDash val="solid"/>
              <a:miter/>
            </a:ln>
          </p:spPr>
          <p:txBody>
            <a:bodyPr rtlCol="0" anchor="ctr"/>
            <a:lstStyle/>
            <a:p>
              <a:endParaRPr lang="en-GB"/>
            </a:p>
          </p:txBody>
        </p:sp>
        <p:sp>
          <p:nvSpPr>
            <p:cNvPr id="8" name="Vrije vorm: vorm 7">
              <a:extLst>
                <a:ext uri="{FF2B5EF4-FFF2-40B4-BE49-F238E27FC236}">
                  <a16:creationId xmlns:a16="http://schemas.microsoft.com/office/drawing/2014/main" id="{33BC6099-7136-4980-906D-2A96C1CF7948}"/>
                </a:ext>
              </a:extLst>
            </p:cNvPr>
            <p:cNvSpPr>
              <a:spLocks noChangeAspect="1"/>
            </p:cNvSpPr>
            <p:nvPr/>
          </p:nvSpPr>
          <p:spPr>
            <a:xfrm>
              <a:off x="10235269" y="3847358"/>
              <a:ext cx="143207" cy="52297"/>
            </a:xfrm>
            <a:custGeom>
              <a:avLst/>
              <a:gdLst>
                <a:gd name="connsiteX0" fmla="*/ 329456 w 501678"/>
                <a:gd name="connsiteY0" fmla="*/ 0 h 183204"/>
                <a:gd name="connsiteX1" fmla="*/ 228294 w 501678"/>
                <a:gd name="connsiteY1" fmla="*/ 64693 h 183204"/>
                <a:gd name="connsiteX2" fmla="*/ 264871 w 501678"/>
                <a:gd name="connsiteY2" fmla="*/ 111411 h 183204"/>
                <a:gd name="connsiteX3" fmla="*/ 168520 w 501678"/>
                <a:gd name="connsiteY3" fmla="*/ 170988 h 183204"/>
                <a:gd name="connsiteX4" fmla="*/ 72187 w 501678"/>
                <a:gd name="connsiteY4" fmla="*/ 111411 h 183204"/>
                <a:gd name="connsiteX5" fmla="*/ 72187 w 501678"/>
                <a:gd name="connsiteY5" fmla="*/ 106474 h 183204"/>
                <a:gd name="connsiteX6" fmla="*/ 4078 w 501678"/>
                <a:gd name="connsiteY6" fmla="*/ 111411 h 183204"/>
                <a:gd name="connsiteX7" fmla="*/ 0 w 501678"/>
                <a:gd name="connsiteY7" fmla="*/ 136397 h 183204"/>
                <a:gd name="connsiteX8" fmla="*/ 12037 w 501678"/>
                <a:gd name="connsiteY8" fmla="*/ 178929 h 183204"/>
                <a:gd name="connsiteX9" fmla="*/ 100804 w 501678"/>
                <a:gd name="connsiteY9" fmla="*/ 183204 h 183204"/>
                <a:gd name="connsiteX10" fmla="*/ 501678 w 501678"/>
                <a:gd name="connsiteY10" fmla="*/ 84689 h 183204"/>
                <a:gd name="connsiteX11" fmla="*/ 329456 w 501678"/>
                <a:gd name="connsiteY11" fmla="*/ 0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78" h="183204">
                  <a:moveTo>
                    <a:pt x="329456" y="0"/>
                  </a:moveTo>
                  <a:cubicBezTo>
                    <a:pt x="302467" y="25291"/>
                    <a:pt x="268072" y="47183"/>
                    <a:pt x="228294" y="64693"/>
                  </a:cubicBezTo>
                  <a:cubicBezTo>
                    <a:pt x="250276" y="75872"/>
                    <a:pt x="264871" y="92362"/>
                    <a:pt x="264871" y="111411"/>
                  </a:cubicBezTo>
                  <a:cubicBezTo>
                    <a:pt x="264871" y="144464"/>
                    <a:pt x="221569" y="170988"/>
                    <a:pt x="168520" y="170988"/>
                  </a:cubicBezTo>
                  <a:cubicBezTo>
                    <a:pt x="115006" y="170988"/>
                    <a:pt x="72187" y="144464"/>
                    <a:pt x="72187" y="111411"/>
                  </a:cubicBezTo>
                  <a:lnTo>
                    <a:pt x="72187" y="106474"/>
                  </a:lnTo>
                  <a:cubicBezTo>
                    <a:pt x="50581" y="109211"/>
                    <a:pt x="27276" y="111107"/>
                    <a:pt x="4078" y="111411"/>
                  </a:cubicBezTo>
                  <a:cubicBezTo>
                    <a:pt x="1234" y="119262"/>
                    <a:pt x="0" y="127883"/>
                    <a:pt x="0" y="136397"/>
                  </a:cubicBezTo>
                  <a:cubicBezTo>
                    <a:pt x="0" y="151654"/>
                    <a:pt x="4257" y="165873"/>
                    <a:pt x="12037" y="178929"/>
                  </a:cubicBezTo>
                  <a:cubicBezTo>
                    <a:pt x="41030" y="181791"/>
                    <a:pt x="70005" y="183204"/>
                    <a:pt x="100804" y="183204"/>
                  </a:cubicBezTo>
                  <a:cubicBezTo>
                    <a:pt x="258414" y="183204"/>
                    <a:pt x="400516" y="145215"/>
                    <a:pt x="501678" y="84689"/>
                  </a:cubicBezTo>
                  <a:cubicBezTo>
                    <a:pt x="472131" y="43391"/>
                    <a:pt x="408368" y="12037"/>
                    <a:pt x="329456" y="0"/>
                  </a:cubicBezTo>
                </a:path>
              </a:pathLst>
            </a:custGeom>
            <a:solidFill>
              <a:srgbClr val="EE7F00"/>
            </a:solidFill>
            <a:ln w="17884" cap="flat">
              <a:noFill/>
              <a:prstDash val="solid"/>
              <a:miter/>
            </a:ln>
          </p:spPr>
          <p:txBody>
            <a:bodyPr rtlCol="0" anchor="ctr"/>
            <a:lstStyle/>
            <a:p>
              <a:endParaRPr lang="en-GB"/>
            </a:p>
          </p:txBody>
        </p:sp>
        <p:sp>
          <p:nvSpPr>
            <p:cNvPr id="9" name="Vrije vorm: vorm 8">
              <a:extLst>
                <a:ext uri="{FF2B5EF4-FFF2-40B4-BE49-F238E27FC236}">
                  <a16:creationId xmlns:a16="http://schemas.microsoft.com/office/drawing/2014/main" id="{8B41FE38-B5DF-40DB-8F8E-B17CD78681F3}"/>
                </a:ext>
              </a:extLst>
            </p:cNvPr>
            <p:cNvSpPr>
              <a:spLocks noChangeAspect="1"/>
            </p:cNvSpPr>
            <p:nvPr/>
          </p:nvSpPr>
          <p:spPr>
            <a:xfrm>
              <a:off x="10236423" y="3845832"/>
              <a:ext cx="92881" cy="33309"/>
            </a:xfrm>
            <a:custGeom>
              <a:avLst/>
              <a:gdLst>
                <a:gd name="connsiteX0" fmla="*/ 164442 w 325378"/>
                <a:gd name="connsiteY0" fmla="*/ 57020 h 116686"/>
                <a:gd name="connsiteX1" fmla="*/ 224324 w 325378"/>
                <a:gd name="connsiteY1" fmla="*/ 70094 h 116686"/>
                <a:gd name="connsiteX2" fmla="*/ 325378 w 325378"/>
                <a:gd name="connsiteY2" fmla="*/ 5402 h 116686"/>
                <a:gd name="connsiteX3" fmla="*/ 255677 w 325378"/>
                <a:gd name="connsiteY3" fmla="*/ 0 h 116686"/>
                <a:gd name="connsiteX4" fmla="*/ 0 w 325378"/>
                <a:gd name="connsiteY4" fmla="*/ 116687 h 116686"/>
                <a:gd name="connsiteX5" fmla="*/ 68306 w 325378"/>
                <a:gd name="connsiteY5" fmla="*/ 111679 h 116686"/>
                <a:gd name="connsiteX6" fmla="*/ 164442 w 325378"/>
                <a:gd name="connsiteY6" fmla="*/ 57020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8" h="116686">
                  <a:moveTo>
                    <a:pt x="164442" y="57020"/>
                  </a:moveTo>
                  <a:cubicBezTo>
                    <a:pt x="187175" y="57020"/>
                    <a:pt x="207833" y="61760"/>
                    <a:pt x="224324" y="70094"/>
                  </a:cubicBezTo>
                  <a:cubicBezTo>
                    <a:pt x="263994" y="52477"/>
                    <a:pt x="298478" y="30585"/>
                    <a:pt x="325378" y="5402"/>
                  </a:cubicBezTo>
                  <a:cubicBezTo>
                    <a:pt x="303325" y="2182"/>
                    <a:pt x="279823" y="0"/>
                    <a:pt x="255677" y="0"/>
                  </a:cubicBezTo>
                  <a:cubicBezTo>
                    <a:pt x="128080" y="0"/>
                    <a:pt x="21606" y="50295"/>
                    <a:pt x="0" y="116687"/>
                  </a:cubicBezTo>
                  <a:cubicBezTo>
                    <a:pt x="23395" y="116311"/>
                    <a:pt x="46503" y="114523"/>
                    <a:pt x="68306" y="111679"/>
                  </a:cubicBezTo>
                  <a:cubicBezTo>
                    <a:pt x="72938" y="81452"/>
                    <a:pt x="113772" y="57020"/>
                    <a:pt x="164442" y="57020"/>
                  </a:cubicBezTo>
                </a:path>
              </a:pathLst>
            </a:custGeom>
            <a:solidFill>
              <a:srgbClr val="EE7F00"/>
            </a:solidFill>
            <a:ln w="17884" cap="flat">
              <a:noFill/>
              <a:prstDash val="solid"/>
              <a:miter/>
            </a:ln>
          </p:spPr>
          <p:txBody>
            <a:bodyPr rtlCol="0" anchor="ctr"/>
            <a:lstStyle/>
            <a:p>
              <a:endParaRPr lang="en-GB"/>
            </a:p>
          </p:txBody>
        </p:sp>
        <p:sp>
          <p:nvSpPr>
            <p:cNvPr id="10" name="Vrije vorm: vorm 9">
              <a:extLst>
                <a:ext uri="{FF2B5EF4-FFF2-40B4-BE49-F238E27FC236}">
                  <a16:creationId xmlns:a16="http://schemas.microsoft.com/office/drawing/2014/main" id="{0B98EFAD-14DA-49F1-B97E-ACC524AAEB18}"/>
                </a:ext>
              </a:extLst>
            </p:cNvPr>
            <p:cNvSpPr>
              <a:spLocks noChangeAspect="1"/>
            </p:cNvSpPr>
            <p:nvPr/>
          </p:nvSpPr>
          <p:spPr>
            <a:xfrm>
              <a:off x="8353369" y="3791181"/>
              <a:ext cx="423148" cy="505788"/>
            </a:xfrm>
            <a:custGeom>
              <a:avLst/>
              <a:gdLst>
                <a:gd name="connsiteX0" fmla="*/ 114040 w 1482356"/>
                <a:gd name="connsiteY0" fmla="*/ 1206540 h 1771855"/>
                <a:gd name="connsiteX1" fmla="*/ 642046 w 1482356"/>
                <a:gd name="connsiteY1" fmla="*/ 1654865 h 1771855"/>
                <a:gd name="connsiteX2" fmla="*/ 1016306 w 1482356"/>
                <a:gd name="connsiteY2" fmla="*/ 1352309 h 1771855"/>
                <a:gd name="connsiteX3" fmla="*/ 736197 w 1482356"/>
                <a:gd name="connsiteY3" fmla="*/ 1013677 h 1771855"/>
                <a:gd name="connsiteX4" fmla="*/ 658251 w 1482356"/>
                <a:gd name="connsiteY4" fmla="*/ 971896 h 1771855"/>
                <a:gd name="connsiteX5" fmla="*/ 260489 w 1482356"/>
                <a:gd name="connsiteY5" fmla="*/ 531333 h 1771855"/>
                <a:gd name="connsiteX6" fmla="*/ 1013176 w 1482356"/>
                <a:gd name="connsiteY6" fmla="*/ 0 h 1771855"/>
                <a:gd name="connsiteX7" fmla="*/ 1345476 w 1482356"/>
                <a:gd name="connsiteY7" fmla="*/ 46986 h 1771855"/>
                <a:gd name="connsiteX8" fmla="*/ 1482356 w 1482356"/>
                <a:gd name="connsiteY8" fmla="*/ 88857 h 1771855"/>
                <a:gd name="connsiteX9" fmla="*/ 1465973 w 1482356"/>
                <a:gd name="connsiteY9" fmla="*/ 469180 h 1771855"/>
                <a:gd name="connsiteX10" fmla="*/ 1352201 w 1482356"/>
                <a:gd name="connsiteY10" fmla="*/ 476942 h 1771855"/>
                <a:gd name="connsiteX11" fmla="*/ 948108 w 1482356"/>
                <a:gd name="connsiteY11" fmla="*/ 117080 h 1771855"/>
                <a:gd name="connsiteX12" fmla="*/ 609083 w 1482356"/>
                <a:gd name="connsiteY12" fmla="*/ 388283 h 1771855"/>
                <a:gd name="connsiteX13" fmla="*/ 889568 w 1482356"/>
                <a:gd name="connsiteY13" fmla="*/ 687905 h 1771855"/>
                <a:gd name="connsiteX14" fmla="*/ 987224 w 1482356"/>
                <a:gd name="connsiteY14" fmla="*/ 737431 h 1771855"/>
                <a:gd name="connsiteX15" fmla="*/ 1390960 w 1482356"/>
                <a:gd name="connsiteY15" fmla="*/ 1206540 h 1771855"/>
                <a:gd name="connsiteX16" fmla="*/ 592592 w 1482356"/>
                <a:gd name="connsiteY16" fmla="*/ 1771856 h 1771855"/>
                <a:gd name="connsiteX17" fmla="*/ 12967 w 1482356"/>
                <a:gd name="connsiteY17" fmla="*/ 1608165 h 1771855"/>
                <a:gd name="connsiteX18" fmla="*/ 0 w 1482356"/>
                <a:gd name="connsiteY18" fmla="*/ 1214391 h 1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356" h="1771855">
                  <a:moveTo>
                    <a:pt x="114040" y="1206540"/>
                  </a:moveTo>
                  <a:cubicBezTo>
                    <a:pt x="147111" y="1349572"/>
                    <a:pt x="315899" y="1654865"/>
                    <a:pt x="642046" y="1654865"/>
                  </a:cubicBezTo>
                  <a:cubicBezTo>
                    <a:pt x="921869" y="1654865"/>
                    <a:pt x="1016306" y="1490709"/>
                    <a:pt x="1016306" y="1352309"/>
                  </a:cubicBezTo>
                  <a:cubicBezTo>
                    <a:pt x="1016306" y="1206540"/>
                    <a:pt x="918453" y="1107738"/>
                    <a:pt x="736197" y="1013677"/>
                  </a:cubicBezTo>
                  <a:lnTo>
                    <a:pt x="658251" y="971896"/>
                  </a:lnTo>
                  <a:cubicBezTo>
                    <a:pt x="446626" y="859645"/>
                    <a:pt x="260489" y="737431"/>
                    <a:pt x="260489" y="531333"/>
                  </a:cubicBezTo>
                  <a:cubicBezTo>
                    <a:pt x="260489" y="195331"/>
                    <a:pt x="596384" y="0"/>
                    <a:pt x="1013176" y="0"/>
                  </a:cubicBezTo>
                  <a:cubicBezTo>
                    <a:pt x="1110761" y="0"/>
                    <a:pt x="1231437" y="15543"/>
                    <a:pt x="1345476" y="46986"/>
                  </a:cubicBezTo>
                  <a:cubicBezTo>
                    <a:pt x="1403730" y="62421"/>
                    <a:pt x="1446460" y="78447"/>
                    <a:pt x="1482356" y="88857"/>
                  </a:cubicBezTo>
                  <a:cubicBezTo>
                    <a:pt x="1469192" y="192970"/>
                    <a:pt x="1469192" y="297065"/>
                    <a:pt x="1465973" y="469180"/>
                  </a:cubicBezTo>
                  <a:lnTo>
                    <a:pt x="1352201" y="476942"/>
                  </a:lnTo>
                  <a:cubicBezTo>
                    <a:pt x="1325587" y="325486"/>
                    <a:pt x="1254169" y="117080"/>
                    <a:pt x="948108" y="117080"/>
                  </a:cubicBezTo>
                  <a:cubicBezTo>
                    <a:pt x="710441" y="117080"/>
                    <a:pt x="609083" y="249703"/>
                    <a:pt x="609083" y="388283"/>
                  </a:cubicBezTo>
                  <a:cubicBezTo>
                    <a:pt x="609083" y="513322"/>
                    <a:pt x="706739" y="596885"/>
                    <a:pt x="889568" y="687905"/>
                  </a:cubicBezTo>
                  <a:lnTo>
                    <a:pt x="987224" y="737431"/>
                  </a:lnTo>
                  <a:cubicBezTo>
                    <a:pt x="1212102" y="847035"/>
                    <a:pt x="1390960" y="979479"/>
                    <a:pt x="1390960" y="1206540"/>
                  </a:cubicBezTo>
                  <a:cubicBezTo>
                    <a:pt x="1390960" y="1553238"/>
                    <a:pt x="1019723" y="1771856"/>
                    <a:pt x="592592" y="1771856"/>
                  </a:cubicBezTo>
                  <a:cubicBezTo>
                    <a:pt x="335323" y="1771856"/>
                    <a:pt x="78626" y="1683285"/>
                    <a:pt x="12967" y="1608165"/>
                  </a:cubicBezTo>
                  <a:cubicBezTo>
                    <a:pt x="9837" y="1550769"/>
                    <a:pt x="6439" y="1404410"/>
                    <a:pt x="0" y="1214391"/>
                  </a:cubicBezTo>
                  <a:close/>
                </a:path>
              </a:pathLst>
            </a:custGeom>
            <a:solidFill>
              <a:srgbClr val="004995"/>
            </a:solidFill>
            <a:ln w="17884" cap="flat">
              <a:noFill/>
              <a:prstDash val="solid"/>
              <a:miter/>
            </a:ln>
          </p:spPr>
          <p:txBody>
            <a:bodyPr rtlCol="0" anchor="ctr"/>
            <a:lstStyle/>
            <a:p>
              <a:endParaRPr lang="en-GB"/>
            </a:p>
          </p:txBody>
        </p:sp>
        <p:sp>
          <p:nvSpPr>
            <p:cNvPr id="11" name="Vrije vorm: vorm 10">
              <a:extLst>
                <a:ext uri="{FF2B5EF4-FFF2-40B4-BE49-F238E27FC236}">
                  <a16:creationId xmlns:a16="http://schemas.microsoft.com/office/drawing/2014/main" id="{0A7FEB25-712E-44C0-8E71-001158E4C82D}"/>
                </a:ext>
              </a:extLst>
            </p:cNvPr>
            <p:cNvSpPr>
              <a:spLocks noChangeAspect="1"/>
            </p:cNvSpPr>
            <p:nvPr/>
          </p:nvSpPr>
          <p:spPr>
            <a:xfrm>
              <a:off x="8821095" y="3949593"/>
              <a:ext cx="362662" cy="345114"/>
            </a:xfrm>
            <a:custGeom>
              <a:avLst/>
              <a:gdLst>
                <a:gd name="connsiteX0" fmla="*/ 775421 w 1270463"/>
                <a:gd name="connsiteY0" fmla="*/ 122482 h 1208989"/>
                <a:gd name="connsiteX1" fmla="*/ 892590 w 1270463"/>
                <a:gd name="connsiteY1" fmla="*/ 245071 h 1208989"/>
                <a:gd name="connsiteX2" fmla="*/ 416971 w 1270463"/>
                <a:gd name="connsiteY2" fmla="*/ 615253 h 1208989"/>
                <a:gd name="connsiteX3" fmla="*/ 677478 w 1270463"/>
                <a:gd name="connsiteY3" fmla="*/ 148828 h 1208989"/>
                <a:gd name="connsiteX4" fmla="*/ 775421 w 1270463"/>
                <a:gd name="connsiteY4" fmla="*/ 122482 h 1208989"/>
                <a:gd name="connsiteX5" fmla="*/ 1101174 w 1270463"/>
                <a:gd name="connsiteY5" fmla="*/ 833979 h 1208989"/>
                <a:gd name="connsiteX6" fmla="*/ 632102 w 1270463"/>
                <a:gd name="connsiteY6" fmla="*/ 1011388 h 1208989"/>
                <a:gd name="connsiteX7" fmla="*/ 400874 w 1270463"/>
                <a:gd name="connsiteY7" fmla="*/ 761130 h 1208989"/>
                <a:gd name="connsiteX8" fmla="*/ 403915 w 1270463"/>
                <a:gd name="connsiteY8" fmla="*/ 716880 h 1208989"/>
                <a:gd name="connsiteX9" fmla="*/ 1270463 w 1270463"/>
                <a:gd name="connsiteY9" fmla="*/ 218725 h 1208989"/>
                <a:gd name="connsiteX10" fmla="*/ 918847 w 1270463"/>
                <a:gd name="connsiteY10" fmla="*/ 0 h 1208989"/>
                <a:gd name="connsiteX11" fmla="*/ 377945 w 1270463"/>
                <a:gd name="connsiteY11" fmla="*/ 164174 h 1208989"/>
                <a:gd name="connsiteX12" fmla="*/ 0 w 1270463"/>
                <a:gd name="connsiteY12" fmla="*/ 823641 h 1208989"/>
                <a:gd name="connsiteX13" fmla="*/ 400874 w 1270463"/>
                <a:gd name="connsiteY13" fmla="*/ 1208990 h 1208989"/>
                <a:gd name="connsiteX14" fmla="*/ 1162755 w 1270463"/>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463" h="1208989">
                  <a:moveTo>
                    <a:pt x="775421" y="122482"/>
                  </a:moveTo>
                  <a:cubicBezTo>
                    <a:pt x="807722" y="122482"/>
                    <a:pt x="892590" y="145698"/>
                    <a:pt x="892590" y="245071"/>
                  </a:cubicBezTo>
                  <a:cubicBezTo>
                    <a:pt x="892590" y="393219"/>
                    <a:pt x="755621" y="505363"/>
                    <a:pt x="416971" y="615253"/>
                  </a:cubicBezTo>
                  <a:cubicBezTo>
                    <a:pt x="469073" y="315344"/>
                    <a:pt x="592878" y="192952"/>
                    <a:pt x="677478" y="148828"/>
                  </a:cubicBezTo>
                  <a:cubicBezTo>
                    <a:pt x="707025" y="132909"/>
                    <a:pt x="742546" y="122482"/>
                    <a:pt x="775421" y="122482"/>
                  </a:cubicBezTo>
                  <a:moveTo>
                    <a:pt x="1101174" y="833979"/>
                  </a:moveTo>
                  <a:cubicBezTo>
                    <a:pt x="931724" y="953617"/>
                    <a:pt x="762257" y="1011388"/>
                    <a:pt x="632102" y="1011388"/>
                  </a:cubicBezTo>
                  <a:cubicBezTo>
                    <a:pt x="459325" y="1011388"/>
                    <a:pt x="400874" y="875742"/>
                    <a:pt x="400874" y="761130"/>
                  </a:cubicBezTo>
                  <a:cubicBezTo>
                    <a:pt x="400874" y="748145"/>
                    <a:pt x="400874" y="729865"/>
                    <a:pt x="403915" y="716880"/>
                  </a:cubicBezTo>
                  <a:cubicBezTo>
                    <a:pt x="713285" y="635804"/>
                    <a:pt x="1270463" y="466426"/>
                    <a:pt x="1270463" y="218725"/>
                  </a:cubicBezTo>
                  <a:cubicBezTo>
                    <a:pt x="1270463" y="96333"/>
                    <a:pt x="1153186" y="0"/>
                    <a:pt x="918847" y="0"/>
                  </a:cubicBezTo>
                  <a:cubicBezTo>
                    <a:pt x="707025" y="0"/>
                    <a:pt x="511426" y="80897"/>
                    <a:pt x="377945" y="164174"/>
                  </a:cubicBezTo>
                  <a:cubicBezTo>
                    <a:pt x="136773" y="315344"/>
                    <a:pt x="0" y="581628"/>
                    <a:pt x="0" y="823641"/>
                  </a:cubicBezTo>
                  <a:cubicBezTo>
                    <a:pt x="0" y="1133691"/>
                    <a:pt x="225146" y="1208990"/>
                    <a:pt x="400874" y="1208990"/>
                  </a:cubicBezTo>
                  <a:cubicBezTo>
                    <a:pt x="567212" y="1208990"/>
                    <a:pt x="847125" y="1162397"/>
                    <a:pt x="1162755" y="901426"/>
                  </a:cubicBezTo>
                  <a:close/>
                </a:path>
              </a:pathLst>
            </a:custGeom>
            <a:solidFill>
              <a:srgbClr val="004995"/>
            </a:solidFill>
            <a:ln w="17884"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BB96B499-D042-4D3D-BD4A-CFCF1FE693CB}"/>
                </a:ext>
              </a:extLst>
            </p:cNvPr>
            <p:cNvSpPr>
              <a:spLocks noChangeAspect="1"/>
            </p:cNvSpPr>
            <p:nvPr/>
          </p:nvSpPr>
          <p:spPr>
            <a:xfrm>
              <a:off x="9220849" y="3949614"/>
              <a:ext cx="452792" cy="345114"/>
            </a:xfrm>
            <a:custGeom>
              <a:avLst/>
              <a:gdLst>
                <a:gd name="connsiteX0" fmla="*/ 25684 w 1586201"/>
                <a:gd name="connsiteY0" fmla="*/ 1208990 h 1208989"/>
                <a:gd name="connsiteX1" fmla="*/ 146181 w 1586201"/>
                <a:gd name="connsiteY1" fmla="*/ 779391 h 1208989"/>
                <a:gd name="connsiteX2" fmla="*/ 263261 w 1586201"/>
                <a:gd name="connsiteY2" fmla="*/ 349059 h 1208989"/>
                <a:gd name="connsiteX3" fmla="*/ 269700 w 1586201"/>
                <a:gd name="connsiteY3" fmla="*/ 226577 h 1208989"/>
                <a:gd name="connsiteX4" fmla="*/ 48506 w 1586201"/>
                <a:gd name="connsiteY4" fmla="*/ 344051 h 1208989"/>
                <a:gd name="connsiteX5" fmla="*/ 0 w 1586201"/>
                <a:gd name="connsiteY5" fmla="*/ 271095 h 1208989"/>
                <a:gd name="connsiteX6" fmla="*/ 569788 w 1586201"/>
                <a:gd name="connsiteY6" fmla="*/ 0 h 1208989"/>
                <a:gd name="connsiteX7" fmla="*/ 660826 w 1586201"/>
                <a:gd name="connsiteY7" fmla="*/ 247700 h 1208989"/>
                <a:gd name="connsiteX8" fmla="*/ 615164 w 1586201"/>
                <a:gd name="connsiteY8" fmla="*/ 406276 h 1208989"/>
                <a:gd name="connsiteX9" fmla="*/ 621799 w 1586201"/>
                <a:gd name="connsiteY9" fmla="*/ 406276 h 1208989"/>
                <a:gd name="connsiteX10" fmla="*/ 1120062 w 1586201"/>
                <a:gd name="connsiteY10" fmla="*/ 57485 h 1208989"/>
                <a:gd name="connsiteX11" fmla="*/ 1342096 w 1586201"/>
                <a:gd name="connsiteY11" fmla="*/ 0 h 1208989"/>
                <a:gd name="connsiteX12" fmla="*/ 1494501 w 1586201"/>
                <a:gd name="connsiteY12" fmla="*/ 276121 h 1208989"/>
                <a:gd name="connsiteX13" fmla="*/ 1318791 w 1586201"/>
                <a:gd name="connsiteY13" fmla="*/ 906988 h 1208989"/>
                <a:gd name="connsiteX14" fmla="*/ 1318791 w 1586201"/>
                <a:gd name="connsiteY14" fmla="*/ 985239 h 1208989"/>
                <a:gd name="connsiteX15" fmla="*/ 1536944 w 1586201"/>
                <a:gd name="connsiteY15" fmla="*/ 883218 h 1208989"/>
                <a:gd name="connsiteX16" fmla="*/ 1586201 w 1586201"/>
                <a:gd name="connsiteY16" fmla="*/ 956156 h 1208989"/>
                <a:gd name="connsiteX17" fmla="*/ 1018882 w 1586201"/>
                <a:gd name="connsiteY17" fmla="*/ 1208990 h 1208989"/>
                <a:gd name="connsiteX18" fmla="*/ 911943 w 1586201"/>
                <a:gd name="connsiteY18" fmla="*/ 977190 h 1208989"/>
                <a:gd name="connsiteX19" fmla="*/ 1084147 w 1586201"/>
                <a:gd name="connsiteY19" fmla="*/ 372543 h 1208989"/>
                <a:gd name="connsiteX20" fmla="*/ 1061790 w 1586201"/>
                <a:gd name="connsiteY20" fmla="*/ 213610 h 1208989"/>
                <a:gd name="connsiteX21" fmla="*/ 563152 w 1586201"/>
                <a:gd name="connsiteY21" fmla="*/ 628203 h 1208989"/>
                <a:gd name="connsiteX22" fmla="*/ 435930 w 1586201"/>
                <a:gd name="connsiteY22" fmla="*/ 1138985 h 1208989"/>
                <a:gd name="connsiteX23" fmla="*/ 432711 w 1586201"/>
                <a:gd name="connsiteY23" fmla="*/ 1138985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6201" h="1208989">
                  <a:moveTo>
                    <a:pt x="25684" y="1208990"/>
                  </a:moveTo>
                  <a:cubicBezTo>
                    <a:pt x="67930" y="1066136"/>
                    <a:pt x="107154" y="922352"/>
                    <a:pt x="146181" y="779391"/>
                  </a:cubicBezTo>
                  <a:lnTo>
                    <a:pt x="263261" y="349059"/>
                  </a:lnTo>
                  <a:cubicBezTo>
                    <a:pt x="289303" y="255284"/>
                    <a:pt x="289303" y="226577"/>
                    <a:pt x="269700" y="226577"/>
                  </a:cubicBezTo>
                  <a:cubicBezTo>
                    <a:pt x="240618" y="226577"/>
                    <a:pt x="119835" y="291842"/>
                    <a:pt x="48506" y="344051"/>
                  </a:cubicBezTo>
                  <a:lnTo>
                    <a:pt x="0" y="271095"/>
                  </a:lnTo>
                  <a:cubicBezTo>
                    <a:pt x="195241" y="122482"/>
                    <a:pt x="432711" y="0"/>
                    <a:pt x="569788" y="0"/>
                  </a:cubicBezTo>
                  <a:cubicBezTo>
                    <a:pt x="690284" y="0"/>
                    <a:pt x="703162" y="91110"/>
                    <a:pt x="660826" y="247700"/>
                  </a:cubicBezTo>
                  <a:lnTo>
                    <a:pt x="615164" y="406276"/>
                  </a:lnTo>
                  <a:lnTo>
                    <a:pt x="621799" y="406276"/>
                  </a:lnTo>
                  <a:cubicBezTo>
                    <a:pt x="804431" y="216543"/>
                    <a:pt x="1032243" y="96136"/>
                    <a:pt x="1120062" y="57485"/>
                  </a:cubicBezTo>
                  <a:cubicBezTo>
                    <a:pt x="1208346" y="18279"/>
                    <a:pt x="1283073" y="0"/>
                    <a:pt x="1342096" y="0"/>
                  </a:cubicBezTo>
                  <a:cubicBezTo>
                    <a:pt x="1429897" y="0"/>
                    <a:pt x="1559963" y="39009"/>
                    <a:pt x="1494501" y="276121"/>
                  </a:cubicBezTo>
                  <a:lnTo>
                    <a:pt x="1318791" y="906988"/>
                  </a:lnTo>
                  <a:cubicBezTo>
                    <a:pt x="1305806" y="959179"/>
                    <a:pt x="1302407" y="985239"/>
                    <a:pt x="1318791" y="985239"/>
                  </a:cubicBezTo>
                  <a:cubicBezTo>
                    <a:pt x="1344743" y="985239"/>
                    <a:pt x="1458980" y="932476"/>
                    <a:pt x="1536944" y="883218"/>
                  </a:cubicBezTo>
                  <a:lnTo>
                    <a:pt x="1586201" y="956156"/>
                  </a:lnTo>
                  <a:cubicBezTo>
                    <a:pt x="1393911" y="1102212"/>
                    <a:pt x="1107166" y="1208990"/>
                    <a:pt x="1018882" y="1208990"/>
                  </a:cubicBezTo>
                  <a:cubicBezTo>
                    <a:pt x="921601" y="1208990"/>
                    <a:pt x="859752" y="1154313"/>
                    <a:pt x="911943" y="977190"/>
                  </a:cubicBezTo>
                  <a:lnTo>
                    <a:pt x="1084147" y="372543"/>
                  </a:lnTo>
                  <a:cubicBezTo>
                    <a:pt x="1113802" y="268251"/>
                    <a:pt x="1123460" y="213610"/>
                    <a:pt x="1061790" y="213610"/>
                  </a:cubicBezTo>
                  <a:cubicBezTo>
                    <a:pt x="989621" y="213610"/>
                    <a:pt x="716326" y="414324"/>
                    <a:pt x="563152" y="628203"/>
                  </a:cubicBezTo>
                  <a:cubicBezTo>
                    <a:pt x="536914" y="700586"/>
                    <a:pt x="458771" y="992822"/>
                    <a:pt x="435930" y="1138985"/>
                  </a:cubicBezTo>
                  <a:lnTo>
                    <a:pt x="432711" y="1138985"/>
                  </a:lnTo>
                  <a:close/>
                </a:path>
              </a:pathLst>
            </a:custGeom>
            <a:solidFill>
              <a:srgbClr val="004995"/>
            </a:solidFill>
            <a:ln w="17884"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B056EFA4-47FF-4C65-BCAB-DBBCCCDE0EB0}"/>
                </a:ext>
              </a:extLst>
            </p:cNvPr>
            <p:cNvSpPr>
              <a:spLocks noChangeAspect="1"/>
            </p:cNvSpPr>
            <p:nvPr/>
          </p:nvSpPr>
          <p:spPr>
            <a:xfrm>
              <a:off x="9706064" y="3949614"/>
              <a:ext cx="312568" cy="345114"/>
            </a:xfrm>
            <a:custGeom>
              <a:avLst/>
              <a:gdLst>
                <a:gd name="connsiteX0" fmla="*/ 358297 w 1094977"/>
                <a:gd name="connsiteY0" fmla="*/ 1208990 h 1208989"/>
                <a:gd name="connsiteX1" fmla="*/ 134 w 1094977"/>
                <a:gd name="connsiteY1" fmla="*/ 1034693 h 1208989"/>
                <a:gd name="connsiteX2" fmla="*/ 104247 w 1094977"/>
                <a:gd name="connsiteY2" fmla="*/ 883218 h 1208989"/>
                <a:gd name="connsiteX3" fmla="*/ 244061 w 1094977"/>
                <a:gd name="connsiteY3" fmla="*/ 893824 h 1208989"/>
                <a:gd name="connsiteX4" fmla="*/ 570297 w 1094977"/>
                <a:gd name="connsiteY4" fmla="*/ 1042366 h 1208989"/>
                <a:gd name="connsiteX5" fmla="*/ 729803 w 1094977"/>
                <a:gd name="connsiteY5" fmla="*/ 919777 h 1208989"/>
                <a:gd name="connsiteX6" fmla="*/ 530985 w 1094977"/>
                <a:gd name="connsiteY6" fmla="*/ 734605 h 1208989"/>
                <a:gd name="connsiteX7" fmla="*/ 205410 w 1094977"/>
                <a:gd name="connsiteY7" fmla="*/ 437719 h 1208989"/>
                <a:gd name="connsiteX8" fmla="*/ 387845 w 1094977"/>
                <a:gd name="connsiteY8" fmla="*/ 135825 h 1208989"/>
                <a:gd name="connsiteX9" fmla="*/ 788450 w 1094977"/>
                <a:gd name="connsiteY9" fmla="*/ 0 h 1208989"/>
                <a:gd name="connsiteX10" fmla="*/ 1094977 w 1094977"/>
                <a:gd name="connsiteY10" fmla="*/ 148810 h 1208989"/>
                <a:gd name="connsiteX11" fmla="*/ 1009823 w 1094977"/>
                <a:gd name="connsiteY11" fmla="*/ 265801 h 1208989"/>
                <a:gd name="connsiteX12" fmla="*/ 882977 w 1094977"/>
                <a:gd name="connsiteY12" fmla="*/ 274118 h 1208989"/>
                <a:gd name="connsiteX13" fmla="*/ 638299 w 1094977"/>
                <a:gd name="connsiteY13" fmla="*/ 161509 h 1208989"/>
                <a:gd name="connsiteX14" fmla="*/ 475753 w 1094977"/>
                <a:gd name="connsiteY14" fmla="*/ 274118 h 1208989"/>
                <a:gd name="connsiteX15" fmla="*/ 694014 w 1094977"/>
                <a:gd name="connsiteY15" fmla="*/ 448236 h 1208989"/>
                <a:gd name="connsiteX16" fmla="*/ 1019589 w 1094977"/>
                <a:gd name="connsiteY16" fmla="*/ 750237 h 1208989"/>
                <a:gd name="connsiteX17" fmla="*/ 358297 w 1094977"/>
                <a:gd name="connsiteY17" fmla="*/ 1208990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4977" h="1208989">
                  <a:moveTo>
                    <a:pt x="358297" y="1208990"/>
                  </a:moveTo>
                  <a:cubicBezTo>
                    <a:pt x="228429" y="1208990"/>
                    <a:pt x="6859" y="1136052"/>
                    <a:pt x="134" y="1034693"/>
                  </a:cubicBezTo>
                  <a:cubicBezTo>
                    <a:pt x="-3085" y="971878"/>
                    <a:pt x="52146" y="909564"/>
                    <a:pt x="104247" y="883218"/>
                  </a:cubicBezTo>
                  <a:cubicBezTo>
                    <a:pt x="166293" y="851864"/>
                    <a:pt x="208540" y="862667"/>
                    <a:pt x="244061" y="893824"/>
                  </a:cubicBezTo>
                  <a:cubicBezTo>
                    <a:pt x="355364" y="990265"/>
                    <a:pt x="478883" y="1042366"/>
                    <a:pt x="570297" y="1042366"/>
                  </a:cubicBezTo>
                  <a:cubicBezTo>
                    <a:pt x="645328" y="1042366"/>
                    <a:pt x="729803" y="998224"/>
                    <a:pt x="729803" y="919777"/>
                  </a:cubicBezTo>
                  <a:cubicBezTo>
                    <a:pt x="729803" y="865207"/>
                    <a:pt x="694014" y="815681"/>
                    <a:pt x="530985" y="734605"/>
                  </a:cubicBezTo>
                  <a:cubicBezTo>
                    <a:pt x="394391" y="666961"/>
                    <a:pt x="205410" y="601982"/>
                    <a:pt x="205410" y="437719"/>
                  </a:cubicBezTo>
                  <a:cubicBezTo>
                    <a:pt x="205410" y="354568"/>
                    <a:pt x="228429" y="247700"/>
                    <a:pt x="387845" y="135825"/>
                  </a:cubicBezTo>
                  <a:cubicBezTo>
                    <a:pt x="521308" y="41871"/>
                    <a:pt x="664645" y="0"/>
                    <a:pt x="788450" y="0"/>
                  </a:cubicBezTo>
                  <a:cubicBezTo>
                    <a:pt x="957632" y="0"/>
                    <a:pt x="1094977" y="62511"/>
                    <a:pt x="1094977" y="148810"/>
                  </a:cubicBezTo>
                  <a:cubicBezTo>
                    <a:pt x="1094977" y="192934"/>
                    <a:pt x="1055289" y="239920"/>
                    <a:pt x="1009823" y="265801"/>
                  </a:cubicBezTo>
                  <a:cubicBezTo>
                    <a:pt x="948242" y="302449"/>
                    <a:pt x="905710" y="294132"/>
                    <a:pt x="882977" y="274118"/>
                  </a:cubicBezTo>
                  <a:cubicBezTo>
                    <a:pt x="824258" y="221551"/>
                    <a:pt x="726297" y="161509"/>
                    <a:pt x="638299" y="161509"/>
                  </a:cubicBezTo>
                  <a:cubicBezTo>
                    <a:pt x="550695" y="161509"/>
                    <a:pt x="475753" y="198157"/>
                    <a:pt x="475753" y="274118"/>
                  </a:cubicBezTo>
                  <a:cubicBezTo>
                    <a:pt x="475753" y="346126"/>
                    <a:pt x="593495" y="403897"/>
                    <a:pt x="694014" y="448236"/>
                  </a:cubicBezTo>
                  <a:cubicBezTo>
                    <a:pt x="873122" y="526486"/>
                    <a:pt x="1019589" y="620261"/>
                    <a:pt x="1019589" y="750237"/>
                  </a:cubicBezTo>
                  <a:cubicBezTo>
                    <a:pt x="1019589" y="982305"/>
                    <a:pt x="690794" y="1208990"/>
                    <a:pt x="358297" y="1208990"/>
                  </a:cubicBezTo>
                </a:path>
              </a:pathLst>
            </a:custGeom>
            <a:solidFill>
              <a:srgbClr val="004995"/>
            </a:solidFill>
            <a:ln w="17884"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69C8E407-1CB7-41CD-AA80-F2B1A3A1AADF}"/>
                </a:ext>
              </a:extLst>
            </p:cNvPr>
            <p:cNvSpPr>
              <a:spLocks noChangeAspect="1"/>
            </p:cNvSpPr>
            <p:nvPr/>
          </p:nvSpPr>
          <p:spPr>
            <a:xfrm>
              <a:off x="10061351" y="3949598"/>
              <a:ext cx="217591" cy="345140"/>
            </a:xfrm>
            <a:custGeom>
              <a:avLst/>
              <a:gdLst>
                <a:gd name="connsiteX0" fmla="*/ 75013 w 762256"/>
                <a:gd name="connsiteY0" fmla="*/ 977280 h 1209079"/>
                <a:gd name="connsiteX1" fmla="*/ 260292 w 762256"/>
                <a:gd name="connsiteY1" fmla="*/ 349166 h 1209079"/>
                <a:gd name="connsiteX2" fmla="*/ 273474 w 762256"/>
                <a:gd name="connsiteY2" fmla="*/ 226577 h 1209079"/>
                <a:gd name="connsiteX3" fmla="*/ 49061 w 762256"/>
                <a:gd name="connsiteY3" fmla="*/ 344140 h 1209079"/>
                <a:gd name="connsiteX4" fmla="*/ 0 w 762256"/>
                <a:gd name="connsiteY4" fmla="*/ 271184 h 1209079"/>
                <a:gd name="connsiteX5" fmla="*/ 579911 w 762256"/>
                <a:gd name="connsiteY5" fmla="*/ 0 h 1209079"/>
                <a:gd name="connsiteX6" fmla="*/ 684114 w 762256"/>
                <a:gd name="connsiteY6" fmla="*/ 229510 h 1209079"/>
                <a:gd name="connsiteX7" fmla="*/ 478552 w 762256"/>
                <a:gd name="connsiteY7" fmla="*/ 906899 h 1209079"/>
                <a:gd name="connsiteX8" fmla="*/ 481968 w 762256"/>
                <a:gd name="connsiteY8" fmla="*/ 985239 h 1209079"/>
                <a:gd name="connsiteX9" fmla="*/ 713464 w 762256"/>
                <a:gd name="connsiteY9" fmla="*/ 878300 h 1209079"/>
                <a:gd name="connsiteX10" fmla="*/ 762257 w 762256"/>
                <a:gd name="connsiteY10" fmla="*/ 951148 h 1209079"/>
                <a:gd name="connsiteX11" fmla="*/ 185386 w 762256"/>
                <a:gd name="connsiteY11" fmla="*/ 1209079 h 1209079"/>
                <a:gd name="connsiteX12" fmla="*/ 75013 w 762256"/>
                <a:gd name="connsiteY12" fmla="*/ 977280 h 120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6" h="1209079">
                  <a:moveTo>
                    <a:pt x="75013" y="977280"/>
                  </a:moveTo>
                  <a:lnTo>
                    <a:pt x="260292" y="349166"/>
                  </a:lnTo>
                  <a:cubicBezTo>
                    <a:pt x="289964" y="255284"/>
                    <a:pt x="289964" y="226577"/>
                    <a:pt x="273474" y="226577"/>
                  </a:cubicBezTo>
                  <a:cubicBezTo>
                    <a:pt x="247521" y="226577"/>
                    <a:pt x="120192" y="292039"/>
                    <a:pt x="49061" y="344140"/>
                  </a:cubicBezTo>
                  <a:lnTo>
                    <a:pt x="0" y="271184"/>
                  </a:lnTo>
                  <a:cubicBezTo>
                    <a:pt x="195402" y="122482"/>
                    <a:pt x="429778" y="0"/>
                    <a:pt x="579911" y="0"/>
                  </a:cubicBezTo>
                  <a:cubicBezTo>
                    <a:pt x="710173" y="0"/>
                    <a:pt x="725895" y="93686"/>
                    <a:pt x="684114" y="229510"/>
                  </a:cubicBezTo>
                  <a:lnTo>
                    <a:pt x="478552" y="906899"/>
                  </a:lnTo>
                  <a:cubicBezTo>
                    <a:pt x="462455" y="959286"/>
                    <a:pt x="459218" y="985239"/>
                    <a:pt x="481968" y="985239"/>
                  </a:cubicBezTo>
                  <a:cubicBezTo>
                    <a:pt x="508314" y="985239"/>
                    <a:pt x="622157" y="932476"/>
                    <a:pt x="713464" y="878300"/>
                  </a:cubicBezTo>
                  <a:lnTo>
                    <a:pt x="762257" y="951148"/>
                  </a:lnTo>
                  <a:cubicBezTo>
                    <a:pt x="560398" y="1102319"/>
                    <a:pt x="273474" y="1209079"/>
                    <a:pt x="185386" y="1209079"/>
                  </a:cubicBezTo>
                  <a:cubicBezTo>
                    <a:pt x="87909" y="1209079"/>
                    <a:pt x="23019" y="1154331"/>
                    <a:pt x="75013" y="977280"/>
                  </a:cubicBezTo>
                </a:path>
              </a:pathLst>
            </a:custGeom>
            <a:solidFill>
              <a:srgbClr val="004995"/>
            </a:solidFill>
            <a:ln w="17884"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D4BD7B8-D9F3-4B17-AC66-64ED01B0AD2F}"/>
                </a:ext>
              </a:extLst>
            </p:cNvPr>
            <p:cNvSpPr>
              <a:spLocks noChangeAspect="1"/>
            </p:cNvSpPr>
            <p:nvPr/>
          </p:nvSpPr>
          <p:spPr>
            <a:xfrm>
              <a:off x="10335614" y="3949603"/>
              <a:ext cx="351633" cy="345145"/>
            </a:xfrm>
            <a:custGeom>
              <a:avLst/>
              <a:gdLst>
                <a:gd name="connsiteX0" fmla="*/ 635232 w 1231827"/>
                <a:gd name="connsiteY0" fmla="*/ 200840 h 1209097"/>
                <a:gd name="connsiteX1" fmla="*/ 579822 w 1231827"/>
                <a:gd name="connsiteY1" fmla="*/ 385832 h 1209097"/>
                <a:gd name="connsiteX2" fmla="*/ 586260 w 1231827"/>
                <a:gd name="connsiteY2" fmla="*/ 385832 h 1209097"/>
                <a:gd name="connsiteX3" fmla="*/ 1022298 w 1231827"/>
                <a:gd name="connsiteY3" fmla="*/ 0 h 1209097"/>
                <a:gd name="connsiteX4" fmla="*/ 1214964 w 1231827"/>
                <a:gd name="connsiteY4" fmla="*/ 75406 h 1209097"/>
                <a:gd name="connsiteX5" fmla="*/ 1198580 w 1231827"/>
                <a:gd name="connsiteY5" fmla="*/ 218743 h 1209097"/>
                <a:gd name="connsiteX6" fmla="*/ 1088207 w 1231827"/>
                <a:gd name="connsiteY6" fmla="*/ 318278 h 1209097"/>
                <a:gd name="connsiteX7" fmla="*/ 986670 w 1231827"/>
                <a:gd name="connsiteY7" fmla="*/ 312518 h 1209097"/>
                <a:gd name="connsiteX8" fmla="*/ 876314 w 1231827"/>
                <a:gd name="connsiteY8" fmla="*/ 278786 h 1209097"/>
                <a:gd name="connsiteX9" fmla="*/ 736036 w 1231827"/>
                <a:gd name="connsiteY9" fmla="*/ 346144 h 1209097"/>
                <a:gd name="connsiteX10" fmla="*/ 544211 w 1231827"/>
                <a:gd name="connsiteY10" fmla="*/ 677675 h 1209097"/>
                <a:gd name="connsiteX11" fmla="*/ 446447 w 1231827"/>
                <a:gd name="connsiteY11" fmla="*/ 1139003 h 1209097"/>
                <a:gd name="connsiteX12" fmla="*/ 38741 w 1231827"/>
                <a:gd name="connsiteY12" fmla="*/ 1209097 h 1209097"/>
                <a:gd name="connsiteX13" fmla="*/ 153174 w 1231827"/>
                <a:gd name="connsiteY13" fmla="*/ 774025 h 1209097"/>
                <a:gd name="connsiteX14" fmla="*/ 263726 w 1231827"/>
                <a:gd name="connsiteY14" fmla="*/ 341118 h 1209097"/>
                <a:gd name="connsiteX15" fmla="*/ 267500 w 1231827"/>
                <a:gd name="connsiteY15" fmla="*/ 226506 h 1209097"/>
                <a:gd name="connsiteX16" fmla="*/ 49079 w 1231827"/>
                <a:gd name="connsiteY16" fmla="*/ 344069 h 1209097"/>
                <a:gd name="connsiteX17" fmla="*/ 0 w 1231827"/>
                <a:gd name="connsiteY17" fmla="*/ 271220 h 1209097"/>
                <a:gd name="connsiteX18" fmla="*/ 550739 w 1231827"/>
                <a:gd name="connsiteY18" fmla="*/ 0 h 1209097"/>
                <a:gd name="connsiteX19" fmla="*/ 635232 w 1231827"/>
                <a:gd name="connsiteY19" fmla="*/ 200840 h 12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1827" h="1209097">
                  <a:moveTo>
                    <a:pt x="635232" y="200840"/>
                  </a:moveTo>
                  <a:lnTo>
                    <a:pt x="579822" y="385832"/>
                  </a:lnTo>
                  <a:lnTo>
                    <a:pt x="586260" y="385832"/>
                  </a:lnTo>
                  <a:cubicBezTo>
                    <a:pt x="745784" y="159148"/>
                    <a:pt x="915144" y="0"/>
                    <a:pt x="1022298" y="0"/>
                  </a:cubicBezTo>
                  <a:cubicBezTo>
                    <a:pt x="1094575" y="0"/>
                    <a:pt x="1175919" y="26256"/>
                    <a:pt x="1214964" y="75406"/>
                  </a:cubicBezTo>
                  <a:cubicBezTo>
                    <a:pt x="1247444" y="117009"/>
                    <a:pt x="1228038" y="182453"/>
                    <a:pt x="1198580" y="218743"/>
                  </a:cubicBezTo>
                  <a:cubicBezTo>
                    <a:pt x="1149806" y="278786"/>
                    <a:pt x="1120616" y="299819"/>
                    <a:pt x="1088207" y="318278"/>
                  </a:cubicBezTo>
                  <a:cubicBezTo>
                    <a:pt x="1055351" y="336289"/>
                    <a:pt x="1022298" y="336289"/>
                    <a:pt x="986670" y="312518"/>
                  </a:cubicBezTo>
                  <a:cubicBezTo>
                    <a:pt x="951238" y="289392"/>
                    <a:pt x="905879" y="278786"/>
                    <a:pt x="876314" y="278786"/>
                  </a:cubicBezTo>
                  <a:cubicBezTo>
                    <a:pt x="843530" y="278786"/>
                    <a:pt x="798153" y="283991"/>
                    <a:pt x="736036" y="346144"/>
                  </a:cubicBezTo>
                  <a:cubicBezTo>
                    <a:pt x="658251" y="422409"/>
                    <a:pt x="589480" y="515790"/>
                    <a:pt x="544211" y="677675"/>
                  </a:cubicBezTo>
                  <a:cubicBezTo>
                    <a:pt x="495132" y="854905"/>
                    <a:pt x="456105" y="1037268"/>
                    <a:pt x="446447" y="1139003"/>
                  </a:cubicBezTo>
                  <a:lnTo>
                    <a:pt x="38741" y="1209097"/>
                  </a:lnTo>
                  <a:cubicBezTo>
                    <a:pt x="77767" y="1066065"/>
                    <a:pt x="117170" y="919902"/>
                    <a:pt x="153174" y="774025"/>
                  </a:cubicBezTo>
                  <a:lnTo>
                    <a:pt x="263726" y="341118"/>
                  </a:lnTo>
                  <a:cubicBezTo>
                    <a:pt x="286656" y="255302"/>
                    <a:pt x="286656" y="226506"/>
                    <a:pt x="267500" y="226506"/>
                  </a:cubicBezTo>
                  <a:cubicBezTo>
                    <a:pt x="240993" y="226506"/>
                    <a:pt x="120604" y="291968"/>
                    <a:pt x="49079" y="344069"/>
                  </a:cubicBezTo>
                  <a:lnTo>
                    <a:pt x="0" y="271220"/>
                  </a:lnTo>
                  <a:cubicBezTo>
                    <a:pt x="195617" y="122392"/>
                    <a:pt x="420209" y="0"/>
                    <a:pt x="550739" y="0"/>
                  </a:cubicBezTo>
                  <a:cubicBezTo>
                    <a:pt x="644997" y="0"/>
                    <a:pt x="664690" y="91235"/>
                    <a:pt x="635232" y="200840"/>
                  </a:cubicBezTo>
                </a:path>
              </a:pathLst>
            </a:custGeom>
            <a:solidFill>
              <a:srgbClr val="004995"/>
            </a:solidFill>
            <a:ln w="17884"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5CA4E370-B26A-4CCD-9FA6-490BD2BF57F0}"/>
                </a:ext>
              </a:extLst>
            </p:cNvPr>
            <p:cNvSpPr>
              <a:spLocks noChangeAspect="1"/>
            </p:cNvSpPr>
            <p:nvPr/>
          </p:nvSpPr>
          <p:spPr>
            <a:xfrm>
              <a:off x="10680632" y="3949593"/>
              <a:ext cx="362641" cy="345114"/>
            </a:xfrm>
            <a:custGeom>
              <a:avLst/>
              <a:gdLst>
                <a:gd name="connsiteX0" fmla="*/ 775349 w 1270391"/>
                <a:gd name="connsiteY0" fmla="*/ 122482 h 1208989"/>
                <a:gd name="connsiteX1" fmla="*/ 892429 w 1270391"/>
                <a:gd name="connsiteY1" fmla="*/ 245071 h 1208989"/>
                <a:gd name="connsiteX2" fmla="*/ 416703 w 1270391"/>
                <a:gd name="connsiteY2" fmla="*/ 615253 h 1208989"/>
                <a:gd name="connsiteX3" fmla="*/ 677388 w 1270391"/>
                <a:gd name="connsiteY3" fmla="*/ 148828 h 1208989"/>
                <a:gd name="connsiteX4" fmla="*/ 775349 w 1270391"/>
                <a:gd name="connsiteY4" fmla="*/ 122482 h 1208989"/>
                <a:gd name="connsiteX5" fmla="*/ 1101013 w 1270391"/>
                <a:gd name="connsiteY5" fmla="*/ 833979 h 1208989"/>
                <a:gd name="connsiteX6" fmla="*/ 631744 w 1270391"/>
                <a:gd name="connsiteY6" fmla="*/ 1011388 h 1208989"/>
                <a:gd name="connsiteX7" fmla="*/ 400624 w 1270391"/>
                <a:gd name="connsiteY7" fmla="*/ 761130 h 1208989"/>
                <a:gd name="connsiteX8" fmla="*/ 403843 w 1270391"/>
                <a:gd name="connsiteY8" fmla="*/ 716880 h 1208989"/>
                <a:gd name="connsiteX9" fmla="*/ 1270392 w 1270391"/>
                <a:gd name="connsiteY9" fmla="*/ 218725 h 1208989"/>
                <a:gd name="connsiteX10" fmla="*/ 918489 w 1270391"/>
                <a:gd name="connsiteY10" fmla="*/ 0 h 1208989"/>
                <a:gd name="connsiteX11" fmla="*/ 377766 w 1270391"/>
                <a:gd name="connsiteY11" fmla="*/ 164174 h 1208989"/>
                <a:gd name="connsiteX12" fmla="*/ 0 w 1270391"/>
                <a:gd name="connsiteY12" fmla="*/ 823641 h 1208989"/>
                <a:gd name="connsiteX13" fmla="*/ 400624 w 1270391"/>
                <a:gd name="connsiteY13" fmla="*/ 1208990 h 1208989"/>
                <a:gd name="connsiteX14" fmla="*/ 1162773 w 1270391"/>
                <a:gd name="connsiteY14" fmla="*/ 901426 h 12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0391" h="1208989">
                  <a:moveTo>
                    <a:pt x="775349" y="122482"/>
                  </a:moveTo>
                  <a:cubicBezTo>
                    <a:pt x="807758" y="122482"/>
                    <a:pt x="892429" y="145698"/>
                    <a:pt x="892429" y="245071"/>
                  </a:cubicBezTo>
                  <a:cubicBezTo>
                    <a:pt x="892429" y="393219"/>
                    <a:pt x="755639" y="505363"/>
                    <a:pt x="416703" y="615253"/>
                  </a:cubicBezTo>
                  <a:cubicBezTo>
                    <a:pt x="469198" y="315344"/>
                    <a:pt x="592628" y="192952"/>
                    <a:pt x="677388" y="148828"/>
                  </a:cubicBezTo>
                  <a:cubicBezTo>
                    <a:pt x="706864" y="132909"/>
                    <a:pt x="742278" y="122482"/>
                    <a:pt x="775349" y="122482"/>
                  </a:cubicBezTo>
                  <a:moveTo>
                    <a:pt x="1101013" y="833979"/>
                  </a:moveTo>
                  <a:cubicBezTo>
                    <a:pt x="931367" y="953617"/>
                    <a:pt x="762185" y="1011388"/>
                    <a:pt x="631744" y="1011388"/>
                  </a:cubicBezTo>
                  <a:cubicBezTo>
                    <a:pt x="459253" y="1011388"/>
                    <a:pt x="400624" y="875742"/>
                    <a:pt x="400624" y="761130"/>
                  </a:cubicBezTo>
                  <a:cubicBezTo>
                    <a:pt x="400624" y="748145"/>
                    <a:pt x="400624" y="729865"/>
                    <a:pt x="403843" y="716880"/>
                  </a:cubicBezTo>
                  <a:cubicBezTo>
                    <a:pt x="713196" y="635804"/>
                    <a:pt x="1270392" y="466426"/>
                    <a:pt x="1270392" y="218725"/>
                  </a:cubicBezTo>
                  <a:cubicBezTo>
                    <a:pt x="1270392" y="96333"/>
                    <a:pt x="1153115" y="0"/>
                    <a:pt x="918489" y="0"/>
                  </a:cubicBezTo>
                  <a:cubicBezTo>
                    <a:pt x="706864" y="0"/>
                    <a:pt x="511158" y="80897"/>
                    <a:pt x="377766" y="164174"/>
                  </a:cubicBezTo>
                  <a:cubicBezTo>
                    <a:pt x="136504" y="315344"/>
                    <a:pt x="0" y="581628"/>
                    <a:pt x="0" y="823641"/>
                  </a:cubicBezTo>
                  <a:cubicBezTo>
                    <a:pt x="0" y="1133691"/>
                    <a:pt x="224896" y="1208990"/>
                    <a:pt x="400624" y="1208990"/>
                  </a:cubicBezTo>
                  <a:cubicBezTo>
                    <a:pt x="567051" y="1208990"/>
                    <a:pt x="846767" y="1162397"/>
                    <a:pt x="1162773" y="901426"/>
                  </a:cubicBezTo>
                  <a:close/>
                </a:path>
              </a:pathLst>
            </a:custGeom>
            <a:solidFill>
              <a:srgbClr val="004995"/>
            </a:solidFill>
            <a:ln w="17884"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80FAD7E-2FCA-4168-8FD8-0D3CA6C103E2}"/>
                </a:ext>
              </a:extLst>
            </p:cNvPr>
            <p:cNvSpPr>
              <a:spLocks noChangeAspect="1"/>
            </p:cNvSpPr>
            <p:nvPr/>
          </p:nvSpPr>
          <p:spPr>
            <a:xfrm>
              <a:off x="10410909" y="4538531"/>
              <a:ext cx="594160" cy="165733"/>
            </a:xfrm>
            <a:custGeom>
              <a:avLst/>
              <a:gdLst>
                <a:gd name="connsiteX0" fmla="*/ 109078 w 2081438"/>
                <a:gd name="connsiteY0" fmla="*/ 580591 h 580590"/>
                <a:gd name="connsiteX1" fmla="*/ 143920 w 2081438"/>
                <a:gd name="connsiteY1" fmla="*/ 580591 h 580590"/>
                <a:gd name="connsiteX2" fmla="*/ 194501 w 2081438"/>
                <a:gd name="connsiteY2" fmla="*/ 547430 h 580590"/>
                <a:gd name="connsiteX3" fmla="*/ 348819 w 2081438"/>
                <a:gd name="connsiteY3" fmla="*/ 225540 h 580590"/>
                <a:gd name="connsiteX4" fmla="*/ 389456 w 2081438"/>
                <a:gd name="connsiteY4" fmla="*/ 547430 h 580590"/>
                <a:gd name="connsiteX5" fmla="*/ 428393 w 2081438"/>
                <a:gd name="connsiteY5" fmla="*/ 580591 h 580590"/>
                <a:gd name="connsiteX6" fmla="*/ 463252 w 2081438"/>
                <a:gd name="connsiteY6" fmla="*/ 580591 h 580590"/>
                <a:gd name="connsiteX7" fmla="*/ 514692 w 2081438"/>
                <a:gd name="connsiteY7" fmla="*/ 547430 h 580590"/>
                <a:gd name="connsiteX8" fmla="*/ 760961 w 2081438"/>
                <a:gd name="connsiteY8" fmla="*/ 45573 h 580590"/>
                <a:gd name="connsiteX9" fmla="*/ 736172 w 2081438"/>
                <a:gd name="connsiteY9" fmla="*/ 0 h 580590"/>
                <a:gd name="connsiteX10" fmla="*/ 683874 w 2081438"/>
                <a:gd name="connsiteY10" fmla="*/ 0 h 580590"/>
                <a:gd name="connsiteX11" fmla="*/ 633293 w 2081438"/>
                <a:gd name="connsiteY11" fmla="*/ 34001 h 580590"/>
                <a:gd name="connsiteX12" fmla="*/ 478974 w 2081438"/>
                <a:gd name="connsiteY12" fmla="*/ 359969 h 580590"/>
                <a:gd name="connsiteX13" fmla="*/ 439196 w 2081438"/>
                <a:gd name="connsiteY13" fmla="*/ 52209 h 580590"/>
                <a:gd name="connsiteX14" fmla="*/ 400151 w 2081438"/>
                <a:gd name="connsiteY14" fmla="*/ 19048 h 580590"/>
                <a:gd name="connsiteX15" fmla="*/ 372035 w 2081438"/>
                <a:gd name="connsiteY15" fmla="*/ 19048 h 580590"/>
                <a:gd name="connsiteX16" fmla="*/ 321436 w 2081438"/>
                <a:gd name="connsiteY16" fmla="*/ 52209 h 580590"/>
                <a:gd name="connsiteX17" fmla="*/ 171303 w 2081438"/>
                <a:gd name="connsiteY17" fmla="*/ 359969 h 580590"/>
                <a:gd name="connsiteX18" fmla="*/ 132276 w 2081438"/>
                <a:gd name="connsiteY18" fmla="*/ 34001 h 580590"/>
                <a:gd name="connsiteX19" fmla="*/ 93339 w 2081438"/>
                <a:gd name="connsiteY19" fmla="*/ 0 h 580590"/>
                <a:gd name="connsiteX20" fmla="*/ 41899 w 2081438"/>
                <a:gd name="connsiteY20" fmla="*/ 0 h 580590"/>
                <a:gd name="connsiteX21" fmla="*/ 422 w 2081438"/>
                <a:gd name="connsiteY21" fmla="*/ 45573 h 580590"/>
                <a:gd name="connsiteX22" fmla="*/ 69282 w 2081438"/>
                <a:gd name="connsiteY22" fmla="*/ 547430 h 580590"/>
                <a:gd name="connsiteX23" fmla="*/ 109078 w 2081438"/>
                <a:gd name="connsiteY23" fmla="*/ 580591 h 580590"/>
                <a:gd name="connsiteX24" fmla="*/ 852197 w 2081438"/>
                <a:gd name="connsiteY24" fmla="*/ 580591 h 580590"/>
                <a:gd name="connsiteX25" fmla="*/ 903636 w 2081438"/>
                <a:gd name="connsiteY25" fmla="*/ 580591 h 580590"/>
                <a:gd name="connsiteX26" fmla="*/ 950891 w 2081438"/>
                <a:gd name="connsiteY26" fmla="*/ 540795 h 580590"/>
                <a:gd name="connsiteX27" fmla="*/ 1038889 w 2081438"/>
                <a:gd name="connsiteY27" fmla="*/ 39796 h 580590"/>
                <a:gd name="connsiteX28" fmla="*/ 1006515 w 2081438"/>
                <a:gd name="connsiteY28" fmla="*/ 0 h 580590"/>
                <a:gd name="connsiteX29" fmla="*/ 955076 w 2081438"/>
                <a:gd name="connsiteY29" fmla="*/ 0 h 580590"/>
                <a:gd name="connsiteX30" fmla="*/ 907804 w 2081438"/>
                <a:gd name="connsiteY30" fmla="*/ 39796 h 580590"/>
                <a:gd name="connsiteX31" fmla="*/ 819037 w 2081438"/>
                <a:gd name="connsiteY31" fmla="*/ 540795 h 580590"/>
                <a:gd name="connsiteX32" fmla="*/ 852197 w 2081438"/>
                <a:gd name="connsiteY32" fmla="*/ 580591 h 580590"/>
                <a:gd name="connsiteX33" fmla="*/ 1163266 w 2081438"/>
                <a:gd name="connsiteY33" fmla="*/ 580591 h 580590"/>
                <a:gd name="connsiteX34" fmla="*/ 1476822 w 2081438"/>
                <a:gd name="connsiteY34" fmla="*/ 580591 h 580590"/>
                <a:gd name="connsiteX35" fmla="*/ 1524077 w 2081438"/>
                <a:gd name="connsiteY35" fmla="*/ 540795 h 580590"/>
                <a:gd name="connsiteX36" fmla="*/ 1529871 w 2081438"/>
                <a:gd name="connsiteY36" fmla="*/ 509262 h 580590"/>
                <a:gd name="connsiteX37" fmla="*/ 1496711 w 2081438"/>
                <a:gd name="connsiteY37" fmla="*/ 469466 h 580590"/>
                <a:gd name="connsiteX38" fmla="*/ 1274391 w 2081438"/>
                <a:gd name="connsiteY38" fmla="*/ 469466 h 580590"/>
                <a:gd name="connsiteX39" fmla="*/ 1349887 w 2081438"/>
                <a:gd name="connsiteY39" fmla="*/ 39796 h 580590"/>
                <a:gd name="connsiteX40" fmla="*/ 1317585 w 2081438"/>
                <a:gd name="connsiteY40" fmla="*/ 0 h 580590"/>
                <a:gd name="connsiteX41" fmla="*/ 1266146 w 2081438"/>
                <a:gd name="connsiteY41" fmla="*/ 0 h 580590"/>
                <a:gd name="connsiteX42" fmla="*/ 1218891 w 2081438"/>
                <a:gd name="connsiteY42" fmla="*/ 39796 h 580590"/>
                <a:gd name="connsiteX43" fmla="*/ 1130124 w 2081438"/>
                <a:gd name="connsiteY43" fmla="*/ 540795 h 580590"/>
                <a:gd name="connsiteX44" fmla="*/ 1163266 w 2081438"/>
                <a:gd name="connsiteY44" fmla="*/ 580591 h 580590"/>
                <a:gd name="connsiteX45" fmla="*/ 2047450 w 2081438"/>
                <a:gd name="connsiteY45" fmla="*/ 0 h 580590"/>
                <a:gd name="connsiteX46" fmla="*/ 1650923 w 2081438"/>
                <a:gd name="connsiteY46" fmla="*/ 0 h 580590"/>
                <a:gd name="connsiteX47" fmla="*/ 1603668 w 2081438"/>
                <a:gd name="connsiteY47" fmla="*/ 39796 h 580590"/>
                <a:gd name="connsiteX48" fmla="*/ 1598732 w 2081438"/>
                <a:gd name="connsiteY48" fmla="*/ 71329 h 580590"/>
                <a:gd name="connsiteX49" fmla="*/ 1631034 w 2081438"/>
                <a:gd name="connsiteY49" fmla="*/ 111124 h 580590"/>
                <a:gd name="connsiteX50" fmla="*/ 1763746 w 2081438"/>
                <a:gd name="connsiteY50" fmla="*/ 111124 h 580590"/>
                <a:gd name="connsiteX51" fmla="*/ 1688250 w 2081438"/>
                <a:gd name="connsiteY51" fmla="*/ 540795 h 580590"/>
                <a:gd name="connsiteX52" fmla="*/ 1720659 w 2081438"/>
                <a:gd name="connsiteY52" fmla="*/ 580591 h 580590"/>
                <a:gd name="connsiteX53" fmla="*/ 1770382 w 2081438"/>
                <a:gd name="connsiteY53" fmla="*/ 580591 h 580590"/>
                <a:gd name="connsiteX54" fmla="*/ 1817636 w 2081438"/>
                <a:gd name="connsiteY54" fmla="*/ 540795 h 580590"/>
                <a:gd name="connsiteX55" fmla="*/ 1893132 w 2081438"/>
                <a:gd name="connsiteY55" fmla="*/ 111124 h 580590"/>
                <a:gd name="connsiteX56" fmla="*/ 2027561 w 2081438"/>
                <a:gd name="connsiteY56" fmla="*/ 111124 h 580590"/>
                <a:gd name="connsiteX57" fmla="*/ 2074816 w 2081438"/>
                <a:gd name="connsiteY57" fmla="*/ 71329 h 580590"/>
                <a:gd name="connsiteX58" fmla="*/ 2080611 w 2081438"/>
                <a:gd name="connsiteY58" fmla="*/ 39796 h 580590"/>
                <a:gd name="connsiteX59" fmla="*/ 2047450 w 2081438"/>
                <a:gd name="connsiteY59" fmla="*/ 0 h 58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1438" h="580590">
                  <a:moveTo>
                    <a:pt x="109078" y="580591"/>
                  </a:moveTo>
                  <a:lnTo>
                    <a:pt x="143920" y="580591"/>
                  </a:lnTo>
                  <a:cubicBezTo>
                    <a:pt x="167135" y="580591"/>
                    <a:pt x="183715" y="569788"/>
                    <a:pt x="194501" y="547430"/>
                  </a:cubicBezTo>
                  <a:lnTo>
                    <a:pt x="348819" y="225540"/>
                  </a:lnTo>
                  <a:lnTo>
                    <a:pt x="389456" y="547430"/>
                  </a:lnTo>
                  <a:cubicBezTo>
                    <a:pt x="392765" y="569788"/>
                    <a:pt x="405195" y="580591"/>
                    <a:pt x="428393" y="580591"/>
                  </a:cubicBezTo>
                  <a:lnTo>
                    <a:pt x="463252" y="580591"/>
                  </a:lnTo>
                  <a:cubicBezTo>
                    <a:pt x="486468" y="580591"/>
                    <a:pt x="503030" y="568947"/>
                    <a:pt x="514692" y="547430"/>
                  </a:cubicBezTo>
                  <a:lnTo>
                    <a:pt x="760961" y="45573"/>
                  </a:lnTo>
                  <a:cubicBezTo>
                    <a:pt x="774322" y="18208"/>
                    <a:pt x="764288" y="0"/>
                    <a:pt x="736172" y="0"/>
                  </a:cubicBezTo>
                  <a:lnTo>
                    <a:pt x="683874" y="0"/>
                  </a:lnTo>
                  <a:cubicBezTo>
                    <a:pt x="661516" y="0"/>
                    <a:pt x="644078" y="11572"/>
                    <a:pt x="633293" y="34001"/>
                  </a:cubicBezTo>
                  <a:lnTo>
                    <a:pt x="478974" y="359969"/>
                  </a:lnTo>
                  <a:lnTo>
                    <a:pt x="439196" y="52209"/>
                  </a:lnTo>
                  <a:cubicBezTo>
                    <a:pt x="435869" y="29851"/>
                    <a:pt x="423457" y="19048"/>
                    <a:pt x="400151" y="19048"/>
                  </a:cubicBezTo>
                  <a:lnTo>
                    <a:pt x="372035" y="19048"/>
                  </a:lnTo>
                  <a:cubicBezTo>
                    <a:pt x="348819" y="19048"/>
                    <a:pt x="332150" y="29851"/>
                    <a:pt x="321436" y="52209"/>
                  </a:cubicBezTo>
                  <a:lnTo>
                    <a:pt x="171303" y="359969"/>
                  </a:lnTo>
                  <a:lnTo>
                    <a:pt x="132276" y="34001"/>
                  </a:lnTo>
                  <a:cubicBezTo>
                    <a:pt x="129808" y="11572"/>
                    <a:pt x="116554" y="0"/>
                    <a:pt x="93339" y="0"/>
                  </a:cubicBezTo>
                  <a:lnTo>
                    <a:pt x="41899" y="0"/>
                  </a:lnTo>
                  <a:cubicBezTo>
                    <a:pt x="13675" y="0"/>
                    <a:pt x="-2905" y="18208"/>
                    <a:pt x="422" y="45573"/>
                  </a:cubicBezTo>
                  <a:lnTo>
                    <a:pt x="69282" y="547430"/>
                  </a:lnTo>
                  <a:cubicBezTo>
                    <a:pt x="72609" y="568947"/>
                    <a:pt x="85862" y="580591"/>
                    <a:pt x="109078" y="580591"/>
                  </a:cubicBezTo>
                  <a:moveTo>
                    <a:pt x="852197" y="580591"/>
                  </a:moveTo>
                  <a:lnTo>
                    <a:pt x="903636" y="580591"/>
                  </a:lnTo>
                  <a:cubicBezTo>
                    <a:pt x="929392" y="580591"/>
                    <a:pt x="945972" y="566479"/>
                    <a:pt x="950891" y="540795"/>
                  </a:cubicBezTo>
                  <a:lnTo>
                    <a:pt x="1038889" y="39796"/>
                  </a:lnTo>
                  <a:cubicBezTo>
                    <a:pt x="1042985" y="14022"/>
                    <a:pt x="1032271" y="0"/>
                    <a:pt x="1006515" y="0"/>
                  </a:cubicBezTo>
                  <a:lnTo>
                    <a:pt x="955076" y="0"/>
                  </a:lnTo>
                  <a:cubicBezTo>
                    <a:pt x="929392" y="0"/>
                    <a:pt x="911971" y="14022"/>
                    <a:pt x="907804" y="39796"/>
                  </a:cubicBezTo>
                  <a:lnTo>
                    <a:pt x="819037" y="540795"/>
                  </a:lnTo>
                  <a:cubicBezTo>
                    <a:pt x="814869" y="566479"/>
                    <a:pt x="826513" y="580591"/>
                    <a:pt x="852197" y="580591"/>
                  </a:cubicBezTo>
                  <a:moveTo>
                    <a:pt x="1163266" y="580591"/>
                  </a:moveTo>
                  <a:lnTo>
                    <a:pt x="1476822" y="580591"/>
                  </a:lnTo>
                  <a:cubicBezTo>
                    <a:pt x="1502488" y="580591"/>
                    <a:pt x="1519927" y="566479"/>
                    <a:pt x="1524077" y="540795"/>
                  </a:cubicBezTo>
                  <a:lnTo>
                    <a:pt x="1529871" y="509262"/>
                  </a:lnTo>
                  <a:cubicBezTo>
                    <a:pt x="1534039" y="483578"/>
                    <a:pt x="1522395" y="469466"/>
                    <a:pt x="1496711" y="469466"/>
                  </a:cubicBezTo>
                  <a:lnTo>
                    <a:pt x="1274391" y="469466"/>
                  </a:lnTo>
                  <a:lnTo>
                    <a:pt x="1349887" y="39796"/>
                  </a:lnTo>
                  <a:cubicBezTo>
                    <a:pt x="1354054" y="14022"/>
                    <a:pt x="1343251" y="0"/>
                    <a:pt x="1317585" y="0"/>
                  </a:cubicBezTo>
                  <a:lnTo>
                    <a:pt x="1266146" y="0"/>
                  </a:lnTo>
                  <a:cubicBezTo>
                    <a:pt x="1240390" y="0"/>
                    <a:pt x="1222951" y="14022"/>
                    <a:pt x="1218891" y="39796"/>
                  </a:cubicBezTo>
                  <a:lnTo>
                    <a:pt x="1130124" y="540795"/>
                  </a:lnTo>
                  <a:cubicBezTo>
                    <a:pt x="1125957" y="566479"/>
                    <a:pt x="1137511" y="580591"/>
                    <a:pt x="1163266" y="580591"/>
                  </a:cubicBezTo>
                  <a:moveTo>
                    <a:pt x="2047450" y="0"/>
                  </a:moveTo>
                  <a:lnTo>
                    <a:pt x="1650923" y="0"/>
                  </a:lnTo>
                  <a:cubicBezTo>
                    <a:pt x="1625256" y="0"/>
                    <a:pt x="1608676" y="14022"/>
                    <a:pt x="1603668" y="39796"/>
                  </a:cubicBezTo>
                  <a:lnTo>
                    <a:pt x="1598732" y="71329"/>
                  </a:lnTo>
                  <a:cubicBezTo>
                    <a:pt x="1594564" y="97012"/>
                    <a:pt x="1605367" y="111124"/>
                    <a:pt x="1631034" y="111124"/>
                  </a:cubicBezTo>
                  <a:lnTo>
                    <a:pt x="1763746" y="111124"/>
                  </a:lnTo>
                  <a:lnTo>
                    <a:pt x="1688250" y="540795"/>
                  </a:lnTo>
                  <a:cubicBezTo>
                    <a:pt x="1684172" y="566479"/>
                    <a:pt x="1694975" y="580591"/>
                    <a:pt x="1720659" y="580591"/>
                  </a:cubicBezTo>
                  <a:lnTo>
                    <a:pt x="1770382" y="580591"/>
                  </a:lnTo>
                  <a:cubicBezTo>
                    <a:pt x="1796137" y="580591"/>
                    <a:pt x="1813576" y="566479"/>
                    <a:pt x="1817636" y="540795"/>
                  </a:cubicBezTo>
                  <a:lnTo>
                    <a:pt x="1893132" y="111124"/>
                  </a:lnTo>
                  <a:lnTo>
                    <a:pt x="2027561" y="111124"/>
                  </a:lnTo>
                  <a:cubicBezTo>
                    <a:pt x="2053228" y="111124"/>
                    <a:pt x="2070666" y="97012"/>
                    <a:pt x="2074816" y="71329"/>
                  </a:cubicBezTo>
                  <a:lnTo>
                    <a:pt x="2080611" y="39796"/>
                  </a:lnTo>
                  <a:cubicBezTo>
                    <a:pt x="2084778" y="14022"/>
                    <a:pt x="2073134" y="0"/>
                    <a:pt x="2047450" y="0"/>
                  </a:cubicBezTo>
                </a:path>
              </a:pathLst>
            </a:custGeom>
            <a:solidFill>
              <a:srgbClr val="004995"/>
            </a:solidFill>
            <a:ln w="17884" cap="flat">
              <a:noFill/>
              <a:prstDash val="solid"/>
              <a:miter/>
            </a:ln>
          </p:spPr>
          <p:txBody>
            <a:bodyPr rtlCol="0" anchor="ctr"/>
            <a:lstStyle/>
            <a:p>
              <a:endParaRPr lang="en-GB"/>
            </a:p>
          </p:txBody>
        </p:sp>
        <p:sp>
          <p:nvSpPr>
            <p:cNvPr id="18" name="Vrije vorm: vorm 17">
              <a:extLst>
                <a:ext uri="{FF2B5EF4-FFF2-40B4-BE49-F238E27FC236}">
                  <a16:creationId xmlns:a16="http://schemas.microsoft.com/office/drawing/2014/main" id="{F62C6399-2E38-4ACD-85C3-633537622725}"/>
                </a:ext>
              </a:extLst>
            </p:cNvPr>
            <p:cNvSpPr>
              <a:spLocks noChangeAspect="1"/>
            </p:cNvSpPr>
            <p:nvPr/>
          </p:nvSpPr>
          <p:spPr>
            <a:xfrm>
              <a:off x="10157404" y="4538516"/>
              <a:ext cx="155112" cy="168352"/>
            </a:xfrm>
            <a:custGeom>
              <a:avLst/>
              <a:gdLst>
                <a:gd name="connsiteX0" fmla="*/ 204091 w 543381"/>
                <a:gd name="connsiteY0" fmla="*/ 589766 h 589765"/>
                <a:gd name="connsiteX1" fmla="*/ 486096 w 543381"/>
                <a:gd name="connsiteY1" fmla="*/ 360810 h 589765"/>
                <a:gd name="connsiteX2" fmla="*/ 542543 w 543381"/>
                <a:gd name="connsiteY2" fmla="*/ 39885 h 589765"/>
                <a:gd name="connsiteX3" fmla="*/ 510134 w 543381"/>
                <a:gd name="connsiteY3" fmla="*/ 0 h 589765"/>
                <a:gd name="connsiteX4" fmla="*/ 458713 w 543381"/>
                <a:gd name="connsiteY4" fmla="*/ 0 h 589765"/>
                <a:gd name="connsiteX5" fmla="*/ 411441 w 543381"/>
                <a:gd name="connsiteY5" fmla="*/ 39885 h 589765"/>
                <a:gd name="connsiteX6" fmla="*/ 355082 w 543381"/>
                <a:gd name="connsiteY6" fmla="*/ 360810 h 589765"/>
                <a:gd name="connsiteX7" fmla="*/ 224838 w 543381"/>
                <a:gd name="connsiteY7" fmla="*/ 475351 h 589765"/>
                <a:gd name="connsiteX8" fmla="*/ 136071 w 543381"/>
                <a:gd name="connsiteY8" fmla="*/ 360810 h 589765"/>
                <a:gd name="connsiteX9" fmla="*/ 192447 w 543381"/>
                <a:gd name="connsiteY9" fmla="*/ 39885 h 589765"/>
                <a:gd name="connsiteX10" fmla="*/ 160127 w 543381"/>
                <a:gd name="connsiteY10" fmla="*/ 0 h 589765"/>
                <a:gd name="connsiteX11" fmla="*/ 108706 w 543381"/>
                <a:gd name="connsiteY11" fmla="*/ 0 h 589765"/>
                <a:gd name="connsiteX12" fmla="*/ 61416 w 543381"/>
                <a:gd name="connsiteY12" fmla="*/ 39885 h 589765"/>
                <a:gd name="connsiteX13" fmla="*/ 4217 w 543381"/>
                <a:gd name="connsiteY13" fmla="*/ 360810 h 589765"/>
                <a:gd name="connsiteX14" fmla="*/ 204091 w 543381"/>
                <a:gd name="connsiteY14" fmla="*/ 589766 h 5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81" h="589765">
                  <a:moveTo>
                    <a:pt x="204091" y="589766"/>
                  </a:moveTo>
                  <a:cubicBezTo>
                    <a:pt x="335086" y="589766"/>
                    <a:pt x="460412" y="510103"/>
                    <a:pt x="486096" y="360810"/>
                  </a:cubicBezTo>
                  <a:lnTo>
                    <a:pt x="542543" y="39885"/>
                  </a:lnTo>
                  <a:cubicBezTo>
                    <a:pt x="546603" y="14112"/>
                    <a:pt x="535926" y="0"/>
                    <a:pt x="510134" y="0"/>
                  </a:cubicBezTo>
                  <a:lnTo>
                    <a:pt x="458713" y="0"/>
                  </a:lnTo>
                  <a:cubicBezTo>
                    <a:pt x="433047" y="0"/>
                    <a:pt x="415608" y="14112"/>
                    <a:pt x="411441" y="39885"/>
                  </a:cubicBezTo>
                  <a:lnTo>
                    <a:pt x="355082" y="360810"/>
                  </a:lnTo>
                  <a:cubicBezTo>
                    <a:pt x="340971" y="436306"/>
                    <a:pt x="283754" y="475351"/>
                    <a:pt x="224838" y="475351"/>
                  </a:cubicBezTo>
                  <a:cubicBezTo>
                    <a:pt x="165904" y="475351"/>
                    <a:pt x="122818" y="436306"/>
                    <a:pt x="136071" y="360810"/>
                  </a:cubicBezTo>
                  <a:lnTo>
                    <a:pt x="192447" y="39885"/>
                  </a:lnTo>
                  <a:cubicBezTo>
                    <a:pt x="196596" y="14112"/>
                    <a:pt x="185811" y="0"/>
                    <a:pt x="160127" y="0"/>
                  </a:cubicBezTo>
                  <a:lnTo>
                    <a:pt x="108706" y="0"/>
                  </a:lnTo>
                  <a:cubicBezTo>
                    <a:pt x="83022" y="0"/>
                    <a:pt x="65601" y="14112"/>
                    <a:pt x="61416" y="39885"/>
                  </a:cubicBezTo>
                  <a:lnTo>
                    <a:pt x="4217" y="360810"/>
                  </a:lnTo>
                  <a:cubicBezTo>
                    <a:pt x="-21539" y="510103"/>
                    <a:pt x="73846" y="589766"/>
                    <a:pt x="204091" y="589766"/>
                  </a:cubicBezTo>
                </a:path>
              </a:pathLst>
            </a:custGeom>
            <a:solidFill>
              <a:srgbClr val="EE7F00"/>
            </a:solidFill>
            <a:ln w="17884"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F8869E4-7906-43C9-82ED-B92B17E545A0}"/>
                </a:ext>
              </a:extLst>
            </p:cNvPr>
            <p:cNvSpPr>
              <a:spLocks noChangeAspect="1"/>
            </p:cNvSpPr>
            <p:nvPr/>
          </p:nvSpPr>
          <p:spPr>
            <a:xfrm>
              <a:off x="8336955" y="4535907"/>
              <a:ext cx="1720747" cy="170951"/>
            </a:xfrm>
            <a:custGeom>
              <a:avLst/>
              <a:gdLst>
                <a:gd name="connsiteX0" fmla="*/ 33982 w 6028050"/>
                <a:gd name="connsiteY0" fmla="*/ 589784 h 598869"/>
                <a:gd name="connsiteX1" fmla="*/ 347520 w 6028050"/>
                <a:gd name="connsiteY1" fmla="*/ 589784 h 598869"/>
                <a:gd name="connsiteX2" fmla="*/ 394792 w 6028050"/>
                <a:gd name="connsiteY2" fmla="*/ 549988 h 598869"/>
                <a:gd name="connsiteX3" fmla="*/ 400569 w 6028050"/>
                <a:gd name="connsiteY3" fmla="*/ 518455 h 598869"/>
                <a:gd name="connsiteX4" fmla="*/ 367427 w 6028050"/>
                <a:gd name="connsiteY4" fmla="*/ 478659 h 598869"/>
                <a:gd name="connsiteX5" fmla="*/ 145089 w 6028050"/>
                <a:gd name="connsiteY5" fmla="*/ 478659 h 598869"/>
                <a:gd name="connsiteX6" fmla="*/ 220602 w 6028050"/>
                <a:gd name="connsiteY6" fmla="*/ 48989 h 598869"/>
                <a:gd name="connsiteX7" fmla="*/ 188283 w 6028050"/>
                <a:gd name="connsiteY7" fmla="*/ 9193 h 598869"/>
                <a:gd name="connsiteX8" fmla="*/ 136861 w 6028050"/>
                <a:gd name="connsiteY8" fmla="*/ 9193 h 598869"/>
                <a:gd name="connsiteX9" fmla="*/ 89589 w 6028050"/>
                <a:gd name="connsiteY9" fmla="*/ 48989 h 598869"/>
                <a:gd name="connsiteX10" fmla="*/ 822 w 6028050"/>
                <a:gd name="connsiteY10" fmla="*/ 549988 h 598869"/>
                <a:gd name="connsiteX11" fmla="*/ 33982 w 6028050"/>
                <a:gd name="connsiteY11" fmla="*/ 589784 h 598869"/>
                <a:gd name="connsiteX12" fmla="*/ 972056 w 6028050"/>
                <a:gd name="connsiteY12" fmla="*/ 9193 h 598869"/>
                <a:gd name="connsiteX13" fmla="*/ 659359 w 6028050"/>
                <a:gd name="connsiteY13" fmla="*/ 9193 h 598869"/>
                <a:gd name="connsiteX14" fmla="*/ 612104 w 6028050"/>
                <a:gd name="connsiteY14" fmla="*/ 48989 h 598869"/>
                <a:gd name="connsiteX15" fmla="*/ 523337 w 6028050"/>
                <a:gd name="connsiteY15" fmla="*/ 549988 h 598869"/>
                <a:gd name="connsiteX16" fmla="*/ 556497 w 6028050"/>
                <a:gd name="connsiteY16" fmla="*/ 589784 h 598869"/>
                <a:gd name="connsiteX17" fmla="*/ 869177 w 6028050"/>
                <a:gd name="connsiteY17" fmla="*/ 589784 h 598869"/>
                <a:gd name="connsiteX18" fmla="*/ 916449 w 6028050"/>
                <a:gd name="connsiteY18" fmla="*/ 549988 h 598869"/>
                <a:gd name="connsiteX19" fmla="*/ 921475 w 6028050"/>
                <a:gd name="connsiteY19" fmla="*/ 518455 h 598869"/>
                <a:gd name="connsiteX20" fmla="*/ 889173 w 6028050"/>
                <a:gd name="connsiteY20" fmla="*/ 478659 h 598869"/>
                <a:gd name="connsiteX21" fmla="*/ 667711 w 6028050"/>
                <a:gd name="connsiteY21" fmla="*/ 478659 h 598869"/>
                <a:gd name="connsiteX22" fmla="*/ 689210 w 6028050"/>
                <a:gd name="connsiteY22" fmla="*/ 354192 h 598869"/>
                <a:gd name="connsiteX23" fmla="*/ 877529 w 6028050"/>
                <a:gd name="connsiteY23" fmla="*/ 354192 h 598869"/>
                <a:gd name="connsiteX24" fmla="*/ 923943 w 6028050"/>
                <a:gd name="connsiteY24" fmla="*/ 313556 h 598869"/>
                <a:gd name="connsiteX25" fmla="*/ 928111 w 6028050"/>
                <a:gd name="connsiteY25" fmla="*/ 291216 h 598869"/>
                <a:gd name="connsiteX26" fmla="*/ 894950 w 6028050"/>
                <a:gd name="connsiteY26" fmla="*/ 251313 h 598869"/>
                <a:gd name="connsiteX27" fmla="*/ 707489 w 6028050"/>
                <a:gd name="connsiteY27" fmla="*/ 251313 h 598869"/>
                <a:gd name="connsiteX28" fmla="*/ 730705 w 6028050"/>
                <a:gd name="connsiteY28" fmla="*/ 120318 h 598869"/>
                <a:gd name="connsiteX29" fmla="*/ 952167 w 6028050"/>
                <a:gd name="connsiteY29" fmla="*/ 120318 h 598869"/>
                <a:gd name="connsiteX30" fmla="*/ 999439 w 6028050"/>
                <a:gd name="connsiteY30" fmla="*/ 80522 h 598869"/>
                <a:gd name="connsiteX31" fmla="*/ 1004447 w 6028050"/>
                <a:gd name="connsiteY31" fmla="*/ 48989 h 598869"/>
                <a:gd name="connsiteX32" fmla="*/ 972056 w 6028050"/>
                <a:gd name="connsiteY32" fmla="*/ 9193 h 598869"/>
                <a:gd name="connsiteX33" fmla="*/ 1251593 w 6028050"/>
                <a:gd name="connsiteY33" fmla="*/ 589784 h 598869"/>
                <a:gd name="connsiteX34" fmla="*/ 1304642 w 6028050"/>
                <a:gd name="connsiteY34" fmla="*/ 589784 h 598869"/>
                <a:gd name="connsiteX35" fmla="*/ 1356082 w 6028050"/>
                <a:gd name="connsiteY35" fmla="*/ 557464 h 598869"/>
                <a:gd name="connsiteX36" fmla="*/ 1622347 w 6028050"/>
                <a:gd name="connsiteY36" fmla="*/ 54766 h 598869"/>
                <a:gd name="connsiteX37" fmla="*/ 1598291 w 6028050"/>
                <a:gd name="connsiteY37" fmla="*/ 9193 h 598869"/>
                <a:gd name="connsiteX38" fmla="*/ 1541933 w 6028050"/>
                <a:gd name="connsiteY38" fmla="*/ 9193 h 598869"/>
                <a:gd name="connsiteX39" fmla="*/ 1491262 w 6028050"/>
                <a:gd name="connsiteY39" fmla="*/ 43194 h 598869"/>
                <a:gd name="connsiteX40" fmla="*/ 1308810 w 6028050"/>
                <a:gd name="connsiteY40" fmla="*/ 416435 h 598869"/>
                <a:gd name="connsiteX41" fmla="*/ 1259087 w 6028050"/>
                <a:gd name="connsiteY41" fmla="*/ 43194 h 598869"/>
                <a:gd name="connsiteX42" fmla="*/ 1220042 w 6028050"/>
                <a:gd name="connsiteY42" fmla="*/ 9193 h 598869"/>
                <a:gd name="connsiteX43" fmla="*/ 1163684 w 6028050"/>
                <a:gd name="connsiteY43" fmla="*/ 9193 h 598869"/>
                <a:gd name="connsiteX44" fmla="*/ 1123817 w 6028050"/>
                <a:gd name="connsiteY44" fmla="*/ 54766 h 598869"/>
                <a:gd name="connsiteX45" fmla="*/ 1211815 w 6028050"/>
                <a:gd name="connsiteY45" fmla="*/ 557464 h 598869"/>
                <a:gd name="connsiteX46" fmla="*/ 1251593 w 6028050"/>
                <a:gd name="connsiteY46" fmla="*/ 589784 h 598869"/>
                <a:gd name="connsiteX47" fmla="*/ 2126673 w 6028050"/>
                <a:gd name="connsiteY47" fmla="*/ 9193 h 598869"/>
                <a:gd name="connsiteX48" fmla="*/ 1813886 w 6028050"/>
                <a:gd name="connsiteY48" fmla="*/ 9193 h 598869"/>
                <a:gd name="connsiteX49" fmla="*/ 1766614 w 6028050"/>
                <a:gd name="connsiteY49" fmla="*/ 48989 h 598869"/>
                <a:gd name="connsiteX50" fmla="*/ 1677865 w 6028050"/>
                <a:gd name="connsiteY50" fmla="*/ 549988 h 598869"/>
                <a:gd name="connsiteX51" fmla="*/ 1711115 w 6028050"/>
                <a:gd name="connsiteY51" fmla="*/ 589784 h 598869"/>
                <a:gd name="connsiteX52" fmla="*/ 2023794 w 6028050"/>
                <a:gd name="connsiteY52" fmla="*/ 589784 h 598869"/>
                <a:gd name="connsiteX53" fmla="*/ 2071066 w 6028050"/>
                <a:gd name="connsiteY53" fmla="*/ 549988 h 598869"/>
                <a:gd name="connsiteX54" fmla="*/ 2075985 w 6028050"/>
                <a:gd name="connsiteY54" fmla="*/ 518455 h 598869"/>
                <a:gd name="connsiteX55" fmla="*/ 2043701 w 6028050"/>
                <a:gd name="connsiteY55" fmla="*/ 478659 h 598869"/>
                <a:gd name="connsiteX56" fmla="*/ 1822221 w 6028050"/>
                <a:gd name="connsiteY56" fmla="*/ 478659 h 598869"/>
                <a:gd name="connsiteX57" fmla="*/ 1843809 w 6028050"/>
                <a:gd name="connsiteY57" fmla="*/ 354192 h 598869"/>
                <a:gd name="connsiteX58" fmla="*/ 2032039 w 6028050"/>
                <a:gd name="connsiteY58" fmla="*/ 354192 h 598869"/>
                <a:gd name="connsiteX59" fmla="*/ 2078560 w 6028050"/>
                <a:gd name="connsiteY59" fmla="*/ 313556 h 598869"/>
                <a:gd name="connsiteX60" fmla="*/ 2082638 w 6028050"/>
                <a:gd name="connsiteY60" fmla="*/ 291216 h 598869"/>
                <a:gd name="connsiteX61" fmla="*/ 2049478 w 6028050"/>
                <a:gd name="connsiteY61" fmla="*/ 251313 h 598869"/>
                <a:gd name="connsiteX62" fmla="*/ 1862017 w 6028050"/>
                <a:gd name="connsiteY62" fmla="*/ 251313 h 598869"/>
                <a:gd name="connsiteX63" fmla="*/ 1885215 w 6028050"/>
                <a:gd name="connsiteY63" fmla="*/ 120318 h 598869"/>
                <a:gd name="connsiteX64" fmla="*/ 2106695 w 6028050"/>
                <a:gd name="connsiteY64" fmla="*/ 120318 h 598869"/>
                <a:gd name="connsiteX65" fmla="*/ 2153949 w 6028050"/>
                <a:gd name="connsiteY65" fmla="*/ 80522 h 598869"/>
                <a:gd name="connsiteX66" fmla="*/ 2158975 w 6028050"/>
                <a:gd name="connsiteY66" fmla="*/ 48989 h 598869"/>
                <a:gd name="connsiteX67" fmla="*/ 2126673 w 6028050"/>
                <a:gd name="connsiteY67" fmla="*/ 9193 h 598869"/>
                <a:gd name="connsiteX68" fmla="*/ 2260137 w 6028050"/>
                <a:gd name="connsiteY68" fmla="*/ 589784 h 598869"/>
                <a:gd name="connsiteX69" fmla="*/ 2311576 w 6028050"/>
                <a:gd name="connsiteY69" fmla="*/ 589784 h 598869"/>
                <a:gd name="connsiteX70" fmla="*/ 2358848 w 6028050"/>
                <a:gd name="connsiteY70" fmla="*/ 549988 h 598869"/>
                <a:gd name="connsiteX71" fmla="*/ 2412756 w 6028050"/>
                <a:gd name="connsiteY71" fmla="*/ 241387 h 598869"/>
                <a:gd name="connsiteX72" fmla="*/ 2590255 w 6028050"/>
                <a:gd name="connsiteY72" fmla="*/ 564851 h 598869"/>
                <a:gd name="connsiteX73" fmla="*/ 2634218 w 6028050"/>
                <a:gd name="connsiteY73" fmla="*/ 589784 h 598869"/>
                <a:gd name="connsiteX74" fmla="*/ 2664052 w 6028050"/>
                <a:gd name="connsiteY74" fmla="*/ 589784 h 598869"/>
                <a:gd name="connsiteX75" fmla="*/ 2711324 w 6028050"/>
                <a:gd name="connsiteY75" fmla="*/ 549988 h 598869"/>
                <a:gd name="connsiteX76" fmla="*/ 2800073 w 6028050"/>
                <a:gd name="connsiteY76" fmla="*/ 48989 h 598869"/>
                <a:gd name="connsiteX77" fmla="*/ 2766931 w 6028050"/>
                <a:gd name="connsiteY77" fmla="*/ 9193 h 598869"/>
                <a:gd name="connsiteX78" fmla="*/ 2715491 w 6028050"/>
                <a:gd name="connsiteY78" fmla="*/ 9193 h 598869"/>
                <a:gd name="connsiteX79" fmla="*/ 2668219 w 6028050"/>
                <a:gd name="connsiteY79" fmla="*/ 48989 h 598869"/>
                <a:gd name="connsiteX80" fmla="*/ 2614329 w 6028050"/>
                <a:gd name="connsiteY80" fmla="*/ 354192 h 598869"/>
                <a:gd name="connsiteX81" fmla="*/ 2436813 w 6028050"/>
                <a:gd name="connsiteY81" fmla="*/ 34019 h 598869"/>
                <a:gd name="connsiteX82" fmla="*/ 2392849 w 6028050"/>
                <a:gd name="connsiteY82" fmla="*/ 9193 h 598869"/>
                <a:gd name="connsiteX83" fmla="*/ 2363016 w 6028050"/>
                <a:gd name="connsiteY83" fmla="*/ 9193 h 598869"/>
                <a:gd name="connsiteX84" fmla="*/ 2315744 w 6028050"/>
                <a:gd name="connsiteY84" fmla="*/ 48989 h 598869"/>
                <a:gd name="connsiteX85" fmla="*/ 2226994 w 6028050"/>
                <a:gd name="connsiteY85" fmla="*/ 549988 h 598869"/>
                <a:gd name="connsiteX86" fmla="*/ 2260137 w 6028050"/>
                <a:gd name="connsiteY86" fmla="*/ 589784 h 598869"/>
                <a:gd name="connsiteX87" fmla="*/ 3113629 w 6028050"/>
                <a:gd name="connsiteY87" fmla="*/ 589784 h 598869"/>
                <a:gd name="connsiteX88" fmla="*/ 3542458 w 6028050"/>
                <a:gd name="connsiteY88" fmla="*/ 589784 h 598869"/>
                <a:gd name="connsiteX89" fmla="*/ 3589713 w 6028050"/>
                <a:gd name="connsiteY89" fmla="*/ 549988 h 598869"/>
                <a:gd name="connsiteX90" fmla="*/ 3595490 w 6028050"/>
                <a:gd name="connsiteY90" fmla="*/ 518455 h 598869"/>
                <a:gd name="connsiteX91" fmla="*/ 3562347 w 6028050"/>
                <a:gd name="connsiteY91" fmla="*/ 478659 h 598869"/>
                <a:gd name="connsiteX92" fmla="*/ 3267930 w 6028050"/>
                <a:gd name="connsiteY92" fmla="*/ 478659 h 598869"/>
                <a:gd name="connsiteX93" fmla="*/ 3627899 w 6028050"/>
                <a:gd name="connsiteY93" fmla="*/ 116150 h 598869"/>
                <a:gd name="connsiteX94" fmla="*/ 3654406 w 6028050"/>
                <a:gd name="connsiteY94" fmla="*/ 66410 h 598869"/>
                <a:gd name="connsiteX95" fmla="*/ 3657732 w 6028050"/>
                <a:gd name="connsiteY95" fmla="*/ 48989 h 598869"/>
                <a:gd name="connsiteX96" fmla="*/ 3624572 w 6028050"/>
                <a:gd name="connsiteY96" fmla="*/ 9193 h 598869"/>
                <a:gd name="connsiteX97" fmla="*/ 3240564 w 6028050"/>
                <a:gd name="connsiteY97" fmla="*/ 9193 h 598869"/>
                <a:gd name="connsiteX98" fmla="*/ 3193292 w 6028050"/>
                <a:gd name="connsiteY98" fmla="*/ 48989 h 598869"/>
                <a:gd name="connsiteX99" fmla="*/ 3187425 w 6028050"/>
                <a:gd name="connsiteY99" fmla="*/ 80522 h 598869"/>
                <a:gd name="connsiteX100" fmla="*/ 3220657 w 6028050"/>
                <a:gd name="connsiteY100" fmla="*/ 120318 h 598869"/>
                <a:gd name="connsiteX101" fmla="*/ 3468662 w 6028050"/>
                <a:gd name="connsiteY101" fmla="*/ 120318 h 598869"/>
                <a:gd name="connsiteX102" fmla="*/ 3110320 w 6028050"/>
                <a:gd name="connsiteY102" fmla="*/ 484437 h 598869"/>
                <a:gd name="connsiteX103" fmla="*/ 3083795 w 6028050"/>
                <a:gd name="connsiteY103" fmla="*/ 533426 h 598869"/>
                <a:gd name="connsiteX104" fmla="*/ 3080469 w 6028050"/>
                <a:gd name="connsiteY104" fmla="*/ 549988 h 598869"/>
                <a:gd name="connsiteX105" fmla="*/ 3113629 w 6028050"/>
                <a:gd name="connsiteY105" fmla="*/ 589784 h 598869"/>
                <a:gd name="connsiteX106" fmla="*/ 3979515 w 6028050"/>
                <a:gd name="connsiteY106" fmla="*/ 598870 h 598869"/>
                <a:gd name="connsiteX107" fmla="*/ 4340326 w 6028050"/>
                <a:gd name="connsiteY107" fmla="*/ 299444 h 598869"/>
                <a:gd name="connsiteX108" fmla="*/ 4085704 w 6028050"/>
                <a:gd name="connsiteY108" fmla="*/ 0 h 598869"/>
                <a:gd name="connsiteX109" fmla="*/ 3724893 w 6028050"/>
                <a:gd name="connsiteY109" fmla="*/ 299444 h 598869"/>
                <a:gd name="connsiteX110" fmla="*/ 3979515 w 6028050"/>
                <a:gd name="connsiteY110" fmla="*/ 598870 h 598869"/>
                <a:gd name="connsiteX111" fmla="*/ 4000263 w 6028050"/>
                <a:gd name="connsiteY111" fmla="*/ 484437 h 598869"/>
                <a:gd name="connsiteX112" fmla="*/ 3857606 w 6028050"/>
                <a:gd name="connsiteY112" fmla="*/ 299444 h 598869"/>
                <a:gd name="connsiteX113" fmla="*/ 4065815 w 6028050"/>
                <a:gd name="connsiteY113" fmla="*/ 114541 h 598869"/>
                <a:gd name="connsiteX114" fmla="*/ 4208472 w 6028050"/>
                <a:gd name="connsiteY114" fmla="*/ 299444 h 598869"/>
                <a:gd name="connsiteX115" fmla="*/ 4000263 w 6028050"/>
                <a:gd name="connsiteY115" fmla="*/ 484437 h 598869"/>
                <a:gd name="connsiteX116" fmla="*/ 4398401 w 6028050"/>
                <a:gd name="connsiteY116" fmla="*/ 589784 h 598869"/>
                <a:gd name="connsiteX117" fmla="*/ 4450681 w 6028050"/>
                <a:gd name="connsiteY117" fmla="*/ 589784 h 598869"/>
                <a:gd name="connsiteX118" fmla="*/ 4502121 w 6028050"/>
                <a:gd name="connsiteY118" fmla="*/ 557464 h 598869"/>
                <a:gd name="connsiteX119" fmla="*/ 4543615 w 6028050"/>
                <a:gd name="connsiteY119" fmla="*/ 481986 h 598869"/>
                <a:gd name="connsiteX120" fmla="*/ 4768404 w 6028050"/>
                <a:gd name="connsiteY120" fmla="*/ 481986 h 598869"/>
                <a:gd name="connsiteX121" fmla="*/ 4783267 w 6028050"/>
                <a:gd name="connsiteY121" fmla="*/ 558233 h 598869"/>
                <a:gd name="connsiteX122" fmla="*/ 4823904 w 6028050"/>
                <a:gd name="connsiteY122" fmla="*/ 589784 h 598869"/>
                <a:gd name="connsiteX123" fmla="*/ 4877812 w 6028050"/>
                <a:gd name="connsiteY123" fmla="*/ 589784 h 598869"/>
                <a:gd name="connsiteX124" fmla="*/ 4916821 w 6028050"/>
                <a:gd name="connsiteY124" fmla="*/ 544121 h 598869"/>
                <a:gd name="connsiteX125" fmla="*/ 4809792 w 6028050"/>
                <a:gd name="connsiteY125" fmla="*/ 40654 h 598869"/>
                <a:gd name="connsiteX126" fmla="*/ 4769155 w 6028050"/>
                <a:gd name="connsiteY126" fmla="*/ 9193 h 598869"/>
                <a:gd name="connsiteX127" fmla="*/ 4710329 w 6028050"/>
                <a:gd name="connsiteY127" fmla="*/ 9193 h 598869"/>
                <a:gd name="connsiteX128" fmla="*/ 4658049 w 6028050"/>
                <a:gd name="connsiteY128" fmla="*/ 40654 h 598869"/>
                <a:gd name="connsiteX129" fmla="*/ 4375185 w 6028050"/>
                <a:gd name="connsiteY129" fmla="*/ 544121 h 598869"/>
                <a:gd name="connsiteX130" fmla="*/ 4398401 w 6028050"/>
                <a:gd name="connsiteY130" fmla="*/ 589784 h 598869"/>
                <a:gd name="connsiteX131" fmla="*/ 4588312 w 6028050"/>
                <a:gd name="connsiteY131" fmla="*/ 378267 h 598869"/>
                <a:gd name="connsiteX132" fmla="*/ 4716106 w 6028050"/>
                <a:gd name="connsiteY132" fmla="*/ 144374 h 598869"/>
                <a:gd name="connsiteX133" fmla="*/ 4759211 w 6028050"/>
                <a:gd name="connsiteY133" fmla="*/ 378267 h 598869"/>
                <a:gd name="connsiteX134" fmla="*/ 5084303 w 6028050"/>
                <a:gd name="connsiteY134" fmla="*/ 589784 h 598869"/>
                <a:gd name="connsiteX135" fmla="*/ 5397859 w 6028050"/>
                <a:gd name="connsiteY135" fmla="*/ 589784 h 598869"/>
                <a:gd name="connsiteX136" fmla="*/ 5445131 w 6028050"/>
                <a:gd name="connsiteY136" fmla="*/ 549988 h 598869"/>
                <a:gd name="connsiteX137" fmla="*/ 5450997 w 6028050"/>
                <a:gd name="connsiteY137" fmla="*/ 518455 h 598869"/>
                <a:gd name="connsiteX138" fmla="*/ 5417730 w 6028050"/>
                <a:gd name="connsiteY138" fmla="*/ 478659 h 598869"/>
                <a:gd name="connsiteX139" fmla="*/ 5195517 w 6028050"/>
                <a:gd name="connsiteY139" fmla="*/ 478659 h 598869"/>
                <a:gd name="connsiteX140" fmla="*/ 5271012 w 6028050"/>
                <a:gd name="connsiteY140" fmla="*/ 48989 h 598869"/>
                <a:gd name="connsiteX141" fmla="*/ 5238622 w 6028050"/>
                <a:gd name="connsiteY141" fmla="*/ 9193 h 598869"/>
                <a:gd name="connsiteX142" fmla="*/ 5187182 w 6028050"/>
                <a:gd name="connsiteY142" fmla="*/ 9193 h 598869"/>
                <a:gd name="connsiteX143" fmla="*/ 5139910 w 6028050"/>
                <a:gd name="connsiteY143" fmla="*/ 48989 h 598869"/>
                <a:gd name="connsiteX144" fmla="*/ 5051142 w 6028050"/>
                <a:gd name="connsiteY144" fmla="*/ 549988 h 598869"/>
                <a:gd name="connsiteX145" fmla="*/ 5084303 w 6028050"/>
                <a:gd name="connsiteY145" fmla="*/ 589784 h 598869"/>
                <a:gd name="connsiteX146" fmla="*/ 5750423 w 6028050"/>
                <a:gd name="connsiteY146" fmla="*/ 598870 h 598869"/>
                <a:gd name="connsiteX147" fmla="*/ 6002488 w 6028050"/>
                <a:gd name="connsiteY147" fmla="*/ 424752 h 598869"/>
                <a:gd name="connsiteX148" fmla="*/ 5874801 w 6028050"/>
                <a:gd name="connsiteY148" fmla="*/ 253889 h 598869"/>
                <a:gd name="connsiteX149" fmla="*/ 5803473 w 6028050"/>
                <a:gd name="connsiteY149" fmla="*/ 226488 h 598869"/>
                <a:gd name="connsiteX150" fmla="*/ 5754483 w 6028050"/>
                <a:gd name="connsiteY150" fmla="*/ 164263 h 598869"/>
                <a:gd name="connsiteX151" fmla="*/ 5841641 w 6028050"/>
                <a:gd name="connsiteY151" fmla="*/ 105347 h 598869"/>
                <a:gd name="connsiteX152" fmla="*/ 5910412 w 6028050"/>
                <a:gd name="connsiteY152" fmla="*/ 143533 h 598869"/>
                <a:gd name="connsiteX153" fmla="*/ 5957791 w 6028050"/>
                <a:gd name="connsiteY153" fmla="*/ 165980 h 598869"/>
                <a:gd name="connsiteX154" fmla="*/ 5992543 w 6028050"/>
                <a:gd name="connsiteY154" fmla="*/ 156787 h 598869"/>
                <a:gd name="connsiteX155" fmla="*/ 6025775 w 6028050"/>
                <a:gd name="connsiteY155" fmla="*/ 106206 h 598869"/>
                <a:gd name="connsiteX156" fmla="*/ 5859062 w 6028050"/>
                <a:gd name="connsiteY156" fmla="*/ 0 h 598869"/>
                <a:gd name="connsiteX157" fmla="*/ 5623488 w 6028050"/>
                <a:gd name="connsiteY157" fmla="*/ 172616 h 598869"/>
                <a:gd name="connsiteX158" fmla="*/ 5747866 w 6028050"/>
                <a:gd name="connsiteY158" fmla="*/ 336020 h 598869"/>
                <a:gd name="connsiteX159" fmla="*/ 5818443 w 6028050"/>
                <a:gd name="connsiteY159" fmla="*/ 363386 h 598869"/>
                <a:gd name="connsiteX160" fmla="*/ 5873084 w 6028050"/>
                <a:gd name="connsiteY160" fmla="*/ 430547 h 598869"/>
                <a:gd name="connsiteX161" fmla="*/ 5768613 w 6028050"/>
                <a:gd name="connsiteY161" fmla="*/ 493540 h 598869"/>
                <a:gd name="connsiteX162" fmla="*/ 5673228 w 6028050"/>
                <a:gd name="connsiteY162" fmla="*/ 442101 h 598869"/>
                <a:gd name="connsiteX163" fmla="*/ 5628424 w 6028050"/>
                <a:gd name="connsiteY163" fmla="*/ 416435 h 598869"/>
                <a:gd name="connsiteX164" fmla="*/ 5591097 w 6028050"/>
                <a:gd name="connsiteY164" fmla="*/ 424752 h 598869"/>
                <a:gd name="connsiteX165" fmla="*/ 5554628 w 6028050"/>
                <a:gd name="connsiteY165" fmla="*/ 473651 h 598869"/>
                <a:gd name="connsiteX166" fmla="*/ 5750423 w 6028050"/>
                <a:gd name="connsiteY166" fmla="*/ 598870 h 5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28050" h="598869">
                  <a:moveTo>
                    <a:pt x="33982" y="589784"/>
                  </a:moveTo>
                  <a:lnTo>
                    <a:pt x="347520" y="589784"/>
                  </a:lnTo>
                  <a:cubicBezTo>
                    <a:pt x="373204" y="589784"/>
                    <a:pt x="390625" y="575672"/>
                    <a:pt x="394792" y="549988"/>
                  </a:cubicBezTo>
                  <a:lnTo>
                    <a:pt x="400569" y="518455"/>
                  </a:lnTo>
                  <a:cubicBezTo>
                    <a:pt x="404737" y="492771"/>
                    <a:pt x="393093" y="478659"/>
                    <a:pt x="367427" y="478659"/>
                  </a:cubicBezTo>
                  <a:lnTo>
                    <a:pt x="145089" y="478659"/>
                  </a:lnTo>
                  <a:lnTo>
                    <a:pt x="220602" y="48989"/>
                  </a:lnTo>
                  <a:cubicBezTo>
                    <a:pt x="224770" y="23216"/>
                    <a:pt x="213967" y="9193"/>
                    <a:pt x="188283" y="9193"/>
                  </a:cubicBezTo>
                  <a:lnTo>
                    <a:pt x="136861" y="9193"/>
                  </a:lnTo>
                  <a:cubicBezTo>
                    <a:pt x="111088" y="9193"/>
                    <a:pt x="93667" y="23216"/>
                    <a:pt x="89589" y="48989"/>
                  </a:cubicBezTo>
                  <a:lnTo>
                    <a:pt x="822" y="549988"/>
                  </a:lnTo>
                  <a:cubicBezTo>
                    <a:pt x="-3328" y="575672"/>
                    <a:pt x="8316" y="589784"/>
                    <a:pt x="33982" y="589784"/>
                  </a:cubicBezTo>
                  <a:moveTo>
                    <a:pt x="972056" y="9193"/>
                  </a:moveTo>
                  <a:lnTo>
                    <a:pt x="659359" y="9193"/>
                  </a:lnTo>
                  <a:cubicBezTo>
                    <a:pt x="633692" y="9193"/>
                    <a:pt x="616272" y="23216"/>
                    <a:pt x="612104" y="48989"/>
                  </a:cubicBezTo>
                  <a:lnTo>
                    <a:pt x="523337" y="549988"/>
                  </a:lnTo>
                  <a:cubicBezTo>
                    <a:pt x="519170" y="575672"/>
                    <a:pt x="530813" y="589784"/>
                    <a:pt x="556497" y="589784"/>
                  </a:cubicBezTo>
                  <a:lnTo>
                    <a:pt x="869177" y="589784"/>
                  </a:lnTo>
                  <a:cubicBezTo>
                    <a:pt x="894950" y="589784"/>
                    <a:pt x="912371" y="575672"/>
                    <a:pt x="916449" y="549988"/>
                  </a:cubicBezTo>
                  <a:lnTo>
                    <a:pt x="921475" y="518455"/>
                  </a:lnTo>
                  <a:cubicBezTo>
                    <a:pt x="926483" y="492771"/>
                    <a:pt x="914839" y="478659"/>
                    <a:pt x="889173" y="478659"/>
                  </a:cubicBezTo>
                  <a:lnTo>
                    <a:pt x="667711" y="478659"/>
                  </a:lnTo>
                  <a:lnTo>
                    <a:pt x="689210" y="354192"/>
                  </a:lnTo>
                  <a:lnTo>
                    <a:pt x="877529" y="354192"/>
                  </a:lnTo>
                  <a:cubicBezTo>
                    <a:pt x="903196" y="354192"/>
                    <a:pt x="919865" y="339329"/>
                    <a:pt x="923943" y="313556"/>
                  </a:cubicBezTo>
                  <a:lnTo>
                    <a:pt x="928111" y="291216"/>
                  </a:lnTo>
                  <a:cubicBezTo>
                    <a:pt x="932278" y="265425"/>
                    <a:pt x="920616" y="251313"/>
                    <a:pt x="894950" y="251313"/>
                  </a:cubicBezTo>
                  <a:lnTo>
                    <a:pt x="707489" y="251313"/>
                  </a:lnTo>
                  <a:lnTo>
                    <a:pt x="730705" y="120318"/>
                  </a:lnTo>
                  <a:lnTo>
                    <a:pt x="952167" y="120318"/>
                  </a:lnTo>
                  <a:cubicBezTo>
                    <a:pt x="977833" y="120318"/>
                    <a:pt x="995272" y="106206"/>
                    <a:pt x="999439" y="80522"/>
                  </a:cubicBezTo>
                  <a:lnTo>
                    <a:pt x="1004447" y="48989"/>
                  </a:lnTo>
                  <a:cubicBezTo>
                    <a:pt x="1009384" y="23216"/>
                    <a:pt x="997829" y="9193"/>
                    <a:pt x="972056" y="9193"/>
                  </a:cubicBezTo>
                  <a:moveTo>
                    <a:pt x="1251593" y="589784"/>
                  </a:moveTo>
                  <a:lnTo>
                    <a:pt x="1304642" y="589784"/>
                  </a:lnTo>
                  <a:cubicBezTo>
                    <a:pt x="1327089" y="589784"/>
                    <a:pt x="1343669" y="579821"/>
                    <a:pt x="1356082" y="557464"/>
                  </a:cubicBezTo>
                  <a:lnTo>
                    <a:pt x="1622347" y="54766"/>
                  </a:lnTo>
                  <a:cubicBezTo>
                    <a:pt x="1637228" y="27401"/>
                    <a:pt x="1628124" y="9193"/>
                    <a:pt x="1598291" y="9193"/>
                  </a:cubicBezTo>
                  <a:lnTo>
                    <a:pt x="1541933" y="9193"/>
                  </a:lnTo>
                  <a:cubicBezTo>
                    <a:pt x="1518628" y="9193"/>
                    <a:pt x="1502048" y="19907"/>
                    <a:pt x="1491262" y="43194"/>
                  </a:cubicBezTo>
                  <a:lnTo>
                    <a:pt x="1308810" y="416435"/>
                  </a:lnTo>
                  <a:lnTo>
                    <a:pt x="1259087" y="43194"/>
                  </a:lnTo>
                  <a:cubicBezTo>
                    <a:pt x="1255760" y="19907"/>
                    <a:pt x="1243258" y="9193"/>
                    <a:pt x="1220042" y="9193"/>
                  </a:cubicBezTo>
                  <a:lnTo>
                    <a:pt x="1163684" y="9193"/>
                  </a:lnTo>
                  <a:cubicBezTo>
                    <a:pt x="1134602" y="9193"/>
                    <a:pt x="1118880" y="27401"/>
                    <a:pt x="1123817" y="54766"/>
                  </a:cubicBezTo>
                  <a:lnTo>
                    <a:pt x="1211815" y="557464"/>
                  </a:lnTo>
                  <a:cubicBezTo>
                    <a:pt x="1216733" y="579821"/>
                    <a:pt x="1229146" y="589784"/>
                    <a:pt x="1251593" y="589784"/>
                  </a:cubicBezTo>
                  <a:moveTo>
                    <a:pt x="2126673" y="9193"/>
                  </a:moveTo>
                  <a:lnTo>
                    <a:pt x="1813886" y="9193"/>
                  </a:lnTo>
                  <a:cubicBezTo>
                    <a:pt x="1788220" y="9193"/>
                    <a:pt x="1770782" y="23216"/>
                    <a:pt x="1766614" y="48989"/>
                  </a:cubicBezTo>
                  <a:lnTo>
                    <a:pt x="1677865" y="549988"/>
                  </a:lnTo>
                  <a:cubicBezTo>
                    <a:pt x="1673787" y="575672"/>
                    <a:pt x="1685341" y="589784"/>
                    <a:pt x="1711115" y="589784"/>
                  </a:cubicBezTo>
                  <a:lnTo>
                    <a:pt x="2023794" y="589784"/>
                  </a:lnTo>
                  <a:cubicBezTo>
                    <a:pt x="2049478" y="589784"/>
                    <a:pt x="2066899" y="575672"/>
                    <a:pt x="2071066" y="549988"/>
                  </a:cubicBezTo>
                  <a:lnTo>
                    <a:pt x="2075985" y="518455"/>
                  </a:lnTo>
                  <a:cubicBezTo>
                    <a:pt x="2081011" y="492771"/>
                    <a:pt x="2069367" y="478659"/>
                    <a:pt x="2043701" y="478659"/>
                  </a:cubicBezTo>
                  <a:lnTo>
                    <a:pt x="1822221" y="478659"/>
                  </a:lnTo>
                  <a:lnTo>
                    <a:pt x="1843809" y="354192"/>
                  </a:lnTo>
                  <a:lnTo>
                    <a:pt x="2032039" y="354192"/>
                  </a:lnTo>
                  <a:cubicBezTo>
                    <a:pt x="2057813" y="354192"/>
                    <a:pt x="2074393" y="339329"/>
                    <a:pt x="2078560" y="313556"/>
                  </a:cubicBezTo>
                  <a:lnTo>
                    <a:pt x="2082638" y="291216"/>
                  </a:lnTo>
                  <a:cubicBezTo>
                    <a:pt x="2086788" y="265425"/>
                    <a:pt x="2075233" y="251313"/>
                    <a:pt x="2049478" y="251313"/>
                  </a:cubicBezTo>
                  <a:lnTo>
                    <a:pt x="1862017" y="251313"/>
                  </a:lnTo>
                  <a:lnTo>
                    <a:pt x="1885215" y="120318"/>
                  </a:lnTo>
                  <a:lnTo>
                    <a:pt x="2106695" y="120318"/>
                  </a:lnTo>
                  <a:cubicBezTo>
                    <a:pt x="2132450" y="120318"/>
                    <a:pt x="2149889" y="106206"/>
                    <a:pt x="2153949" y="80522"/>
                  </a:cubicBezTo>
                  <a:lnTo>
                    <a:pt x="2158975" y="48989"/>
                  </a:lnTo>
                  <a:cubicBezTo>
                    <a:pt x="2164001" y="23216"/>
                    <a:pt x="2152339" y="9193"/>
                    <a:pt x="2126673" y="9193"/>
                  </a:cubicBezTo>
                  <a:moveTo>
                    <a:pt x="2260137" y="589784"/>
                  </a:moveTo>
                  <a:lnTo>
                    <a:pt x="2311576" y="589784"/>
                  </a:lnTo>
                  <a:cubicBezTo>
                    <a:pt x="2337242" y="589784"/>
                    <a:pt x="2353912" y="575672"/>
                    <a:pt x="2358848" y="549988"/>
                  </a:cubicBezTo>
                  <a:lnTo>
                    <a:pt x="2412756" y="241387"/>
                  </a:lnTo>
                  <a:lnTo>
                    <a:pt x="2590255" y="564851"/>
                  </a:lnTo>
                  <a:cubicBezTo>
                    <a:pt x="2599359" y="582290"/>
                    <a:pt x="2613471" y="589784"/>
                    <a:pt x="2634218" y="589784"/>
                  </a:cubicBezTo>
                  <a:lnTo>
                    <a:pt x="2664052" y="589784"/>
                  </a:lnTo>
                  <a:cubicBezTo>
                    <a:pt x="2689825" y="589784"/>
                    <a:pt x="2707246" y="575672"/>
                    <a:pt x="2711324" y="549988"/>
                  </a:cubicBezTo>
                  <a:lnTo>
                    <a:pt x="2800073" y="48989"/>
                  </a:lnTo>
                  <a:cubicBezTo>
                    <a:pt x="2804258" y="23216"/>
                    <a:pt x="2792686" y="9193"/>
                    <a:pt x="2766931" y="9193"/>
                  </a:cubicBezTo>
                  <a:lnTo>
                    <a:pt x="2715491" y="9193"/>
                  </a:lnTo>
                  <a:cubicBezTo>
                    <a:pt x="2689825" y="9193"/>
                    <a:pt x="2672386" y="23216"/>
                    <a:pt x="2668219" y="48989"/>
                  </a:cubicBezTo>
                  <a:lnTo>
                    <a:pt x="2614329" y="354192"/>
                  </a:lnTo>
                  <a:lnTo>
                    <a:pt x="2436813" y="34019"/>
                  </a:lnTo>
                  <a:cubicBezTo>
                    <a:pt x="2428567" y="16580"/>
                    <a:pt x="2414455" y="9193"/>
                    <a:pt x="2392849" y="9193"/>
                  </a:cubicBezTo>
                  <a:lnTo>
                    <a:pt x="2363016" y="9193"/>
                  </a:lnTo>
                  <a:cubicBezTo>
                    <a:pt x="2337242" y="9193"/>
                    <a:pt x="2319911" y="23216"/>
                    <a:pt x="2315744" y="48989"/>
                  </a:cubicBezTo>
                  <a:lnTo>
                    <a:pt x="2226994" y="549988"/>
                  </a:lnTo>
                  <a:cubicBezTo>
                    <a:pt x="2222809" y="575672"/>
                    <a:pt x="2234471" y="589784"/>
                    <a:pt x="2260137" y="589784"/>
                  </a:cubicBezTo>
                  <a:moveTo>
                    <a:pt x="3113629" y="589784"/>
                  </a:moveTo>
                  <a:lnTo>
                    <a:pt x="3542458" y="589784"/>
                  </a:lnTo>
                  <a:cubicBezTo>
                    <a:pt x="3568125" y="589784"/>
                    <a:pt x="3585545" y="575672"/>
                    <a:pt x="3589713" y="549988"/>
                  </a:cubicBezTo>
                  <a:lnTo>
                    <a:pt x="3595490" y="518455"/>
                  </a:lnTo>
                  <a:cubicBezTo>
                    <a:pt x="3599657" y="492771"/>
                    <a:pt x="3588103" y="478659"/>
                    <a:pt x="3562347" y="478659"/>
                  </a:cubicBezTo>
                  <a:lnTo>
                    <a:pt x="3267930" y="478659"/>
                  </a:lnTo>
                  <a:lnTo>
                    <a:pt x="3627899" y="116150"/>
                  </a:lnTo>
                  <a:cubicBezTo>
                    <a:pt x="3643620" y="100429"/>
                    <a:pt x="3651097" y="86317"/>
                    <a:pt x="3654406" y="66410"/>
                  </a:cubicBezTo>
                  <a:lnTo>
                    <a:pt x="3657732" y="48989"/>
                  </a:lnTo>
                  <a:cubicBezTo>
                    <a:pt x="3661900" y="23216"/>
                    <a:pt x="3650256" y="9193"/>
                    <a:pt x="3624572" y="9193"/>
                  </a:cubicBezTo>
                  <a:lnTo>
                    <a:pt x="3240564" y="9193"/>
                  </a:lnTo>
                  <a:cubicBezTo>
                    <a:pt x="3214791" y="9193"/>
                    <a:pt x="3197370" y="23216"/>
                    <a:pt x="3193292" y="48989"/>
                  </a:cubicBezTo>
                  <a:lnTo>
                    <a:pt x="3187425" y="80522"/>
                  </a:lnTo>
                  <a:cubicBezTo>
                    <a:pt x="3183348" y="106206"/>
                    <a:pt x="3194902" y="120318"/>
                    <a:pt x="3220657" y="120318"/>
                  </a:cubicBezTo>
                  <a:lnTo>
                    <a:pt x="3468662" y="120318"/>
                  </a:lnTo>
                  <a:lnTo>
                    <a:pt x="3110320" y="484437"/>
                  </a:lnTo>
                  <a:cubicBezTo>
                    <a:pt x="3095350" y="499407"/>
                    <a:pt x="3087104" y="513429"/>
                    <a:pt x="3083795" y="533426"/>
                  </a:cubicBezTo>
                  <a:lnTo>
                    <a:pt x="3080469" y="549988"/>
                  </a:lnTo>
                  <a:cubicBezTo>
                    <a:pt x="3076301" y="575672"/>
                    <a:pt x="3087963" y="589784"/>
                    <a:pt x="3113629" y="589784"/>
                  </a:cubicBezTo>
                  <a:moveTo>
                    <a:pt x="3979515" y="598870"/>
                  </a:moveTo>
                  <a:cubicBezTo>
                    <a:pt x="4161199" y="598870"/>
                    <a:pt x="4312191" y="462848"/>
                    <a:pt x="4340326" y="299444"/>
                  </a:cubicBezTo>
                  <a:cubicBezTo>
                    <a:pt x="4369408" y="136039"/>
                    <a:pt x="4267387" y="0"/>
                    <a:pt x="4085704" y="0"/>
                  </a:cubicBezTo>
                  <a:cubicBezTo>
                    <a:pt x="3904109" y="0"/>
                    <a:pt x="3753976" y="136039"/>
                    <a:pt x="3724893" y="299444"/>
                  </a:cubicBezTo>
                  <a:cubicBezTo>
                    <a:pt x="3696759" y="462848"/>
                    <a:pt x="3797921" y="598870"/>
                    <a:pt x="3979515" y="598870"/>
                  </a:cubicBezTo>
                  <a:moveTo>
                    <a:pt x="4000263" y="484437"/>
                  </a:moveTo>
                  <a:cubicBezTo>
                    <a:pt x="3897491" y="484437"/>
                    <a:pt x="3839416" y="402323"/>
                    <a:pt x="3857606" y="299444"/>
                  </a:cubicBezTo>
                  <a:cubicBezTo>
                    <a:pt x="3875885" y="196672"/>
                    <a:pt x="3962936" y="114541"/>
                    <a:pt x="4065815" y="114541"/>
                  </a:cubicBezTo>
                  <a:cubicBezTo>
                    <a:pt x="4168676" y="114541"/>
                    <a:pt x="4226751" y="196672"/>
                    <a:pt x="4208472" y="299444"/>
                  </a:cubicBezTo>
                  <a:cubicBezTo>
                    <a:pt x="4190282" y="402323"/>
                    <a:pt x="4103124" y="484437"/>
                    <a:pt x="4000263" y="484437"/>
                  </a:cubicBezTo>
                  <a:moveTo>
                    <a:pt x="4398401" y="589784"/>
                  </a:moveTo>
                  <a:lnTo>
                    <a:pt x="4450681" y="589784"/>
                  </a:lnTo>
                  <a:cubicBezTo>
                    <a:pt x="4473038" y="589784"/>
                    <a:pt x="4490477" y="578981"/>
                    <a:pt x="4502121" y="557464"/>
                  </a:cubicBezTo>
                  <a:lnTo>
                    <a:pt x="4543615" y="481986"/>
                  </a:lnTo>
                  <a:lnTo>
                    <a:pt x="4768404" y="481986"/>
                  </a:lnTo>
                  <a:lnTo>
                    <a:pt x="4783267" y="558233"/>
                  </a:lnTo>
                  <a:cubicBezTo>
                    <a:pt x="4788293" y="579821"/>
                    <a:pt x="4801547" y="589784"/>
                    <a:pt x="4823904" y="589784"/>
                  </a:cubicBezTo>
                  <a:lnTo>
                    <a:pt x="4877812" y="589784"/>
                  </a:lnTo>
                  <a:cubicBezTo>
                    <a:pt x="4907752" y="589784"/>
                    <a:pt x="4922616" y="571505"/>
                    <a:pt x="4916821" y="544121"/>
                  </a:cubicBezTo>
                  <a:lnTo>
                    <a:pt x="4809792" y="40654"/>
                  </a:lnTo>
                  <a:cubicBezTo>
                    <a:pt x="4804873" y="19907"/>
                    <a:pt x="4792353" y="9193"/>
                    <a:pt x="4769155" y="9193"/>
                  </a:cubicBezTo>
                  <a:lnTo>
                    <a:pt x="4710329" y="9193"/>
                  </a:lnTo>
                  <a:cubicBezTo>
                    <a:pt x="4687024" y="9193"/>
                    <a:pt x="4669692" y="19907"/>
                    <a:pt x="4658049" y="40654"/>
                  </a:cubicBezTo>
                  <a:lnTo>
                    <a:pt x="4375185" y="544121"/>
                  </a:lnTo>
                  <a:cubicBezTo>
                    <a:pt x="4360215" y="571505"/>
                    <a:pt x="4368549" y="589784"/>
                    <a:pt x="4398401" y="589784"/>
                  </a:cubicBezTo>
                  <a:moveTo>
                    <a:pt x="4588312" y="378267"/>
                  </a:moveTo>
                  <a:lnTo>
                    <a:pt x="4716106" y="144374"/>
                  </a:lnTo>
                  <a:lnTo>
                    <a:pt x="4759211" y="378267"/>
                  </a:lnTo>
                  <a:close/>
                  <a:moveTo>
                    <a:pt x="5084303" y="589784"/>
                  </a:moveTo>
                  <a:lnTo>
                    <a:pt x="5397859" y="589784"/>
                  </a:lnTo>
                  <a:cubicBezTo>
                    <a:pt x="5423614" y="589784"/>
                    <a:pt x="5441053" y="575672"/>
                    <a:pt x="5445131" y="549988"/>
                  </a:cubicBezTo>
                  <a:lnTo>
                    <a:pt x="5450997" y="518455"/>
                  </a:lnTo>
                  <a:cubicBezTo>
                    <a:pt x="5455057" y="492771"/>
                    <a:pt x="5443521" y="478659"/>
                    <a:pt x="5417730" y="478659"/>
                  </a:cubicBezTo>
                  <a:lnTo>
                    <a:pt x="5195517" y="478659"/>
                  </a:lnTo>
                  <a:lnTo>
                    <a:pt x="5271012" y="48989"/>
                  </a:lnTo>
                  <a:cubicBezTo>
                    <a:pt x="5275091" y="23216"/>
                    <a:pt x="5264377" y="9193"/>
                    <a:pt x="5238622" y="9193"/>
                  </a:cubicBezTo>
                  <a:lnTo>
                    <a:pt x="5187182" y="9193"/>
                  </a:lnTo>
                  <a:cubicBezTo>
                    <a:pt x="5161498" y="9193"/>
                    <a:pt x="5144095" y="23216"/>
                    <a:pt x="5139910" y="48989"/>
                  </a:cubicBezTo>
                  <a:lnTo>
                    <a:pt x="5051142" y="549988"/>
                  </a:lnTo>
                  <a:cubicBezTo>
                    <a:pt x="5046993" y="575672"/>
                    <a:pt x="5058637" y="589784"/>
                    <a:pt x="5084303" y="589784"/>
                  </a:cubicBezTo>
                  <a:moveTo>
                    <a:pt x="5750423" y="598870"/>
                  </a:moveTo>
                  <a:cubicBezTo>
                    <a:pt x="5873943" y="598870"/>
                    <a:pt x="5981830" y="538344"/>
                    <a:pt x="6002488" y="424752"/>
                  </a:cubicBezTo>
                  <a:cubicBezTo>
                    <a:pt x="6013291" y="351724"/>
                    <a:pt x="5980989" y="292057"/>
                    <a:pt x="5874801" y="253889"/>
                  </a:cubicBezTo>
                  <a:lnTo>
                    <a:pt x="5803473" y="226488"/>
                  </a:lnTo>
                  <a:cubicBezTo>
                    <a:pt x="5756200" y="207368"/>
                    <a:pt x="5750423" y="185011"/>
                    <a:pt x="5754483" y="164263"/>
                  </a:cubicBezTo>
                  <a:cubicBezTo>
                    <a:pt x="5761137" y="126095"/>
                    <a:pt x="5801004" y="105347"/>
                    <a:pt x="5841641" y="105347"/>
                  </a:cubicBezTo>
                  <a:cubicBezTo>
                    <a:pt x="5876411" y="105347"/>
                    <a:pt x="5900467" y="118601"/>
                    <a:pt x="5910412" y="143533"/>
                  </a:cubicBezTo>
                  <a:cubicBezTo>
                    <a:pt x="5921215" y="163422"/>
                    <a:pt x="5933717" y="172616"/>
                    <a:pt x="5957791" y="165980"/>
                  </a:cubicBezTo>
                  <a:lnTo>
                    <a:pt x="5992543" y="156787"/>
                  </a:lnTo>
                  <a:cubicBezTo>
                    <a:pt x="6019157" y="149311"/>
                    <a:pt x="6034020" y="130262"/>
                    <a:pt x="6025775" y="106206"/>
                  </a:cubicBezTo>
                  <a:cubicBezTo>
                    <a:pt x="6005796" y="39903"/>
                    <a:pt x="5949438" y="0"/>
                    <a:pt x="5859062" y="0"/>
                  </a:cubicBezTo>
                  <a:cubicBezTo>
                    <a:pt x="5745415" y="0"/>
                    <a:pt x="5641678" y="66410"/>
                    <a:pt x="5623488" y="172616"/>
                  </a:cubicBezTo>
                  <a:cubicBezTo>
                    <a:pt x="5607659" y="262134"/>
                    <a:pt x="5683155" y="313556"/>
                    <a:pt x="5747866" y="336020"/>
                  </a:cubicBezTo>
                  <a:lnTo>
                    <a:pt x="5818443" y="363386"/>
                  </a:lnTo>
                  <a:cubicBezTo>
                    <a:pt x="5860689" y="378267"/>
                    <a:pt x="5878128" y="401464"/>
                    <a:pt x="5873084" y="430547"/>
                  </a:cubicBezTo>
                  <a:cubicBezTo>
                    <a:pt x="5865697" y="468715"/>
                    <a:pt x="5825079" y="493540"/>
                    <a:pt x="5768613" y="493540"/>
                  </a:cubicBezTo>
                  <a:cubicBezTo>
                    <a:pt x="5719731" y="493540"/>
                    <a:pt x="5686481" y="472793"/>
                    <a:pt x="5673228" y="442101"/>
                  </a:cubicBezTo>
                  <a:cubicBezTo>
                    <a:pt x="5663284" y="420602"/>
                    <a:pt x="5653321" y="410640"/>
                    <a:pt x="5628424" y="416435"/>
                  </a:cubicBezTo>
                  <a:lnTo>
                    <a:pt x="5591097" y="424752"/>
                  </a:lnTo>
                  <a:cubicBezTo>
                    <a:pt x="5565413" y="431405"/>
                    <a:pt x="5548833" y="448719"/>
                    <a:pt x="5554628" y="473651"/>
                  </a:cubicBezTo>
                  <a:cubicBezTo>
                    <a:pt x="5572049" y="550739"/>
                    <a:pt x="5641678" y="598870"/>
                    <a:pt x="5750423" y="598870"/>
                  </a:cubicBezTo>
                </a:path>
              </a:pathLst>
            </a:custGeom>
            <a:solidFill>
              <a:srgbClr val="004995"/>
            </a:solidFill>
            <a:ln w="17884" cap="flat">
              <a:noFill/>
              <a:prstDash val="solid"/>
              <a:miter/>
            </a:ln>
          </p:spPr>
          <p:txBody>
            <a:bodyPr rtlCol="0" anchor="ctr"/>
            <a:lstStyle/>
            <a:p>
              <a:endParaRPr lang="en-GB"/>
            </a:p>
          </p:txBody>
        </p:sp>
      </p:grpSp>
      <p:cxnSp>
        <p:nvCxnSpPr>
          <p:cNvPr id="20" name="lijn">
            <a:extLst>
              <a:ext uri="{FF2B5EF4-FFF2-40B4-BE49-F238E27FC236}">
                <a16:creationId xmlns:a16="http://schemas.microsoft.com/office/drawing/2014/main" id="{6B862424-CB5E-4435-98AD-D58AE2ED1C43}"/>
              </a:ext>
            </a:extLst>
          </p:cNvPr>
          <p:cNvCxnSpPr>
            <a:cxnSpLocks/>
          </p:cNvCxnSpPr>
          <p:nvPr userDrawn="1"/>
        </p:nvCxnSpPr>
        <p:spPr>
          <a:xfrm>
            <a:off x="12303585" y="5582785"/>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1" name="Kop">
            <a:extLst>
              <a:ext uri="{FF2B5EF4-FFF2-40B4-BE49-F238E27FC236}">
                <a16:creationId xmlns:a16="http://schemas.microsoft.com/office/drawing/2014/main" id="{80E2F877-8AF5-43E5-96D8-C2BB30C9BBFE}"/>
              </a:ext>
            </a:extLst>
          </p:cNvPr>
          <p:cNvSpPr/>
          <p:nvPr userDrawn="1"/>
        </p:nvSpPr>
        <p:spPr>
          <a:xfrm>
            <a:off x="12303585" y="5355838"/>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LOGO VERWIJDEREN</a:t>
            </a:r>
          </a:p>
        </p:txBody>
      </p:sp>
      <p:sp>
        <p:nvSpPr>
          <p:cNvPr id="22" name="Tekst">
            <a:extLst>
              <a:ext uri="{FF2B5EF4-FFF2-40B4-BE49-F238E27FC236}">
                <a16:creationId xmlns:a16="http://schemas.microsoft.com/office/drawing/2014/main" id="{6E27247C-336F-444D-B89A-305102ED4869}"/>
              </a:ext>
            </a:extLst>
          </p:cNvPr>
          <p:cNvSpPr/>
          <p:nvPr userDrawn="1"/>
        </p:nvSpPr>
        <p:spPr>
          <a:xfrm>
            <a:off x="12300266" y="5687225"/>
            <a:ext cx="2376264" cy="1152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Als het Sensire-logo in de weg zit, kun je deze verbergen.</a:t>
            </a:r>
          </a:p>
          <a:p>
            <a:pPr marL="0" indent="0">
              <a:spcBef>
                <a:spcPts val="700"/>
              </a:spcBef>
              <a:buFont typeface="Wingdings" panose="05000000000000000000" pitchFamily="2" charset="2"/>
              <a:buNone/>
            </a:pPr>
            <a:r>
              <a:rPr lang="nl-NL" sz="1000" dirty="0">
                <a:solidFill>
                  <a:srgbClr val="969696"/>
                </a:solidFill>
              </a:rPr>
              <a:t>Klik met de </a:t>
            </a:r>
            <a:r>
              <a:rPr lang="nl-NL" sz="1000" i="1" dirty="0">
                <a:solidFill>
                  <a:srgbClr val="969696"/>
                </a:solidFill>
              </a:rPr>
              <a:t>rechtermuisknop</a:t>
            </a:r>
            <a:r>
              <a:rPr lang="nl-NL" sz="1000" dirty="0">
                <a:solidFill>
                  <a:srgbClr val="969696"/>
                </a:solidFill>
              </a:rPr>
              <a:t> op de witte achtergrond van de dia. Kies </a:t>
            </a:r>
            <a:r>
              <a:rPr lang="nl-NL" sz="1000" i="1" dirty="0">
                <a:solidFill>
                  <a:srgbClr val="969696"/>
                </a:solidFill>
              </a:rPr>
              <a:t>Achtergrond opmaken </a:t>
            </a:r>
            <a:r>
              <a:rPr lang="nl-NL" sz="1000" dirty="0">
                <a:solidFill>
                  <a:srgbClr val="969696"/>
                </a:solidFill>
              </a:rPr>
              <a:t>in het dropdown-menu. Vink </a:t>
            </a:r>
            <a:r>
              <a:rPr lang="nl-NL" sz="1000" i="1" dirty="0">
                <a:solidFill>
                  <a:srgbClr val="969696"/>
                </a:solidFill>
              </a:rPr>
              <a:t>Achtergrond-</a:t>
            </a:r>
            <a:r>
              <a:rPr lang="nl-NL" sz="1000" i="1" dirty="0" err="1">
                <a:solidFill>
                  <a:srgbClr val="969696"/>
                </a:solidFill>
              </a:rPr>
              <a:t>graphics</a:t>
            </a:r>
            <a:r>
              <a:rPr lang="nl-NL" sz="1000" i="1" dirty="0">
                <a:solidFill>
                  <a:srgbClr val="969696"/>
                </a:solidFill>
              </a:rPr>
              <a:t> </a:t>
            </a:r>
            <a:r>
              <a:rPr lang="nl-NL" sz="1000" dirty="0">
                <a:solidFill>
                  <a:srgbClr val="969696"/>
                </a:solidFill>
              </a:rPr>
              <a:t>verbergen aan.</a:t>
            </a:r>
          </a:p>
          <a:p>
            <a:pPr marL="0" indent="0">
              <a:spcBef>
                <a:spcPts val="700"/>
              </a:spcBef>
              <a:buFont typeface="Wingdings" panose="05000000000000000000" pitchFamily="2" charset="2"/>
              <a:buNone/>
            </a:pPr>
            <a:endParaRPr lang="nl-NL" sz="1000" dirty="0">
              <a:solidFill>
                <a:srgbClr val="969696"/>
              </a:solidFill>
            </a:endParaRPr>
          </a:p>
        </p:txBody>
      </p:sp>
      <p:sp>
        <p:nvSpPr>
          <p:cNvPr id="23" name="Tekst">
            <a:extLst>
              <a:ext uri="{FF2B5EF4-FFF2-40B4-BE49-F238E27FC236}">
                <a16:creationId xmlns:a16="http://schemas.microsoft.com/office/drawing/2014/main" id="{EAD1AC28-DC8D-493A-AC53-7BCCD58310B1}"/>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
            </a:pPr>
            <a:r>
              <a:rPr lang="nl-NL" sz="1000" dirty="0">
                <a:solidFill>
                  <a:srgbClr val="969696"/>
                </a:solidFill>
              </a:rPr>
              <a:t>Diagrammen</a:t>
            </a:r>
          </a:p>
          <a:p>
            <a:pPr marL="171450" indent="-171450">
              <a:spcBef>
                <a:spcPts val="400"/>
              </a:spcBef>
              <a:buFont typeface="Wingdings" panose="05000000000000000000" pitchFamily="2" charset="2"/>
              <a:buChar char=""/>
            </a:pPr>
            <a:r>
              <a:rPr lang="nl-NL" sz="1000" dirty="0">
                <a:solidFill>
                  <a:srgbClr val="969696"/>
                </a:solidFill>
              </a:rPr>
              <a:t>Tijdlijnen</a:t>
            </a:r>
          </a:p>
          <a:p>
            <a:pPr marL="171450" indent="-171450">
              <a:spcBef>
                <a:spcPts val="400"/>
              </a:spcBef>
              <a:buFont typeface="Wingdings" panose="05000000000000000000" pitchFamily="2" charset="2"/>
              <a:buChar char=""/>
            </a:pPr>
            <a:r>
              <a:rPr lang="nl-NL" sz="1000" dirty="0">
                <a:solidFill>
                  <a:srgbClr val="969696"/>
                </a:solidFill>
              </a:rPr>
              <a:t>Alles wat niet in een andere indeling past</a:t>
            </a:r>
          </a:p>
        </p:txBody>
      </p:sp>
      <p:cxnSp>
        <p:nvCxnSpPr>
          <p:cNvPr id="24" name="lijn">
            <a:extLst>
              <a:ext uri="{FF2B5EF4-FFF2-40B4-BE49-F238E27FC236}">
                <a16:creationId xmlns:a16="http://schemas.microsoft.com/office/drawing/2014/main" id="{5F948FDC-034C-493E-BDF8-5517BACFA1C8}"/>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25" name="Kop">
            <a:extLst>
              <a:ext uri="{FF2B5EF4-FFF2-40B4-BE49-F238E27FC236}">
                <a16:creationId xmlns:a16="http://schemas.microsoft.com/office/drawing/2014/main" id="{10E9A2F9-2CA5-4287-A9C2-58272021F8ED}"/>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Leeg</a:t>
            </a:r>
          </a:p>
        </p:txBody>
      </p:sp>
      <p:sp>
        <p:nvSpPr>
          <p:cNvPr id="3" name="Tijdelijke aanduiding voor afbeelding 2">
            <a:extLst>
              <a:ext uri="{FF2B5EF4-FFF2-40B4-BE49-F238E27FC236}">
                <a16:creationId xmlns:a16="http://schemas.microsoft.com/office/drawing/2014/main" id="{48FFA4A1-37DF-4216-9B5F-1E7782C1B3C0}"/>
              </a:ext>
            </a:extLst>
          </p:cNvPr>
          <p:cNvSpPr>
            <a:spLocks noGrp="1"/>
          </p:cNvSpPr>
          <p:nvPr>
            <p:ph type="pic" sz="quarter" idx="10"/>
          </p:nvPr>
        </p:nvSpPr>
        <p:spPr>
          <a:xfrm>
            <a:off x="1" y="0"/>
            <a:ext cx="4060477" cy="6858000"/>
          </a:xfrm>
          <a:effectLst>
            <a:outerShdw blurRad="50800" dist="38100" algn="l" rotWithShape="0">
              <a:prstClr val="black">
                <a:alpha val="40000"/>
              </a:prstClr>
            </a:outerShdw>
          </a:effectLst>
        </p:spPr>
        <p:txBody>
          <a:bodyPr/>
          <a:lstStyle/>
          <a:p>
            <a:endParaRPr lang="nl-NL"/>
          </a:p>
        </p:txBody>
      </p:sp>
      <p:sp>
        <p:nvSpPr>
          <p:cNvPr id="32" name="Tijdelijke aanduiding voor afbeelding 2">
            <a:extLst>
              <a:ext uri="{FF2B5EF4-FFF2-40B4-BE49-F238E27FC236}">
                <a16:creationId xmlns:a16="http://schemas.microsoft.com/office/drawing/2014/main" id="{9611EA4A-2161-443E-9AF2-9FB0F49166DF}"/>
              </a:ext>
            </a:extLst>
          </p:cNvPr>
          <p:cNvSpPr>
            <a:spLocks noGrp="1"/>
          </p:cNvSpPr>
          <p:nvPr>
            <p:ph type="pic" sz="quarter" idx="11"/>
          </p:nvPr>
        </p:nvSpPr>
        <p:spPr>
          <a:xfrm>
            <a:off x="-7005" y="0"/>
            <a:ext cx="8135005" cy="6858000"/>
          </a:xfrm>
          <a:effectLst>
            <a:outerShdw blurRad="50800" dist="38100" algn="l" rotWithShape="0">
              <a:prstClr val="black">
                <a:alpha val="40000"/>
              </a:prstClr>
            </a:outerShdw>
          </a:effectLst>
        </p:spPr>
        <p:txBody>
          <a:bodyPr/>
          <a:lstStyle/>
          <a:p>
            <a:endParaRPr lang="nl-NL"/>
          </a:p>
        </p:txBody>
      </p:sp>
    </p:spTree>
    <p:extLst>
      <p:ext uri="{BB962C8B-B14F-4D97-AF65-F5344CB8AC3E}">
        <p14:creationId xmlns:p14="http://schemas.microsoft.com/office/powerpoint/2010/main" val="3284351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9237E-1296-40BE-AF0E-9D30EFEF6A5A}"/>
              </a:ext>
            </a:extLst>
          </p:cNvPr>
          <p:cNvSpPr>
            <a:spLocks noGrp="1"/>
          </p:cNvSpPr>
          <p:nvPr>
            <p:ph type="title" hasCustomPrompt="1"/>
          </p:nvPr>
        </p:nvSpPr>
        <p:spPr/>
        <p:txBody>
          <a:bodyPr/>
          <a:lstStyle>
            <a:lvl1pPr>
              <a:defRPr>
                <a:latin typeface="Filson Soft" panose="00000800000000000000" pitchFamily="50" charset="0"/>
              </a:defRPr>
            </a:lvl1pPr>
          </a:lstStyle>
          <a:p>
            <a:r>
              <a:rPr lang="nl-NL" noProof="0"/>
              <a:t>Titel en object-indeling</a:t>
            </a:r>
          </a:p>
        </p:txBody>
      </p:sp>
      <p:sp>
        <p:nvSpPr>
          <p:cNvPr id="3" name="Tijdelijke aanduiding voor inhoud 2">
            <a:extLst>
              <a:ext uri="{FF2B5EF4-FFF2-40B4-BE49-F238E27FC236}">
                <a16:creationId xmlns:a16="http://schemas.microsoft.com/office/drawing/2014/main" id="{487DB9EB-EB8B-4446-B573-4EFC84541301}"/>
              </a:ext>
            </a:extLst>
          </p:cNvPr>
          <p:cNvSpPr>
            <a:spLocks noGrp="1"/>
          </p:cNvSpPr>
          <p:nvPr>
            <p:ph idx="1" hasCustomPrompt="1"/>
          </p:nvPr>
        </p:nvSpPr>
        <p:spPr/>
        <p:txBody>
          <a:bodyPr/>
          <a:lstStyle>
            <a:lvl1pPr>
              <a:defRPr/>
            </a:lvl1pPr>
          </a:lstStyle>
          <a:p>
            <a:pPr lvl="0"/>
            <a:r>
              <a:rPr lang="nl-NL" noProof="0"/>
              <a:t>Typ hier tekst of klik op een van de icoontjes in het midden om met iets anders te vullen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4" name="Tekst">
            <a:extLst>
              <a:ext uri="{FF2B5EF4-FFF2-40B4-BE49-F238E27FC236}">
                <a16:creationId xmlns:a16="http://schemas.microsoft.com/office/drawing/2014/main" id="{ADA63EA8-26A4-4C59-B258-D2858427BF61}"/>
              </a:ext>
            </a:extLst>
          </p:cNvPr>
          <p:cNvSpPr/>
          <p:nvPr userDrawn="1"/>
        </p:nvSpPr>
        <p:spPr>
          <a:xfrm>
            <a:off x="-1193867"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Titel en tekst</a:t>
            </a:r>
          </a:p>
          <a:p>
            <a:pPr marL="358775" indent="-358775">
              <a:spcBef>
                <a:spcPts val="400"/>
              </a:spcBef>
            </a:pPr>
            <a:r>
              <a:rPr lang="nl-NL" sz="1000" dirty="0">
                <a:solidFill>
                  <a:srgbClr val="969696"/>
                </a:solidFill>
              </a:rPr>
              <a:t>	Titel en tabel</a:t>
            </a:r>
          </a:p>
          <a:p>
            <a:pPr marL="358775" indent="-358775">
              <a:spcBef>
                <a:spcPts val="400"/>
              </a:spcBef>
            </a:pPr>
            <a:r>
              <a:rPr lang="nl-NL" sz="1000" dirty="0">
                <a:solidFill>
                  <a:srgbClr val="969696"/>
                </a:solidFill>
              </a:rPr>
              <a:t>	Titel en grafiek</a:t>
            </a:r>
          </a:p>
          <a:p>
            <a:pPr marL="358775" indent="-358775">
              <a:spcBef>
                <a:spcPts val="400"/>
              </a:spcBef>
            </a:pPr>
            <a:r>
              <a:rPr lang="nl-NL" sz="1000" dirty="0">
                <a:solidFill>
                  <a:srgbClr val="969696"/>
                </a:solidFill>
              </a:rPr>
              <a:t>	Titel en SmartArt</a:t>
            </a:r>
          </a:p>
          <a:p>
            <a:pPr marL="0" indent="0">
              <a:spcBef>
                <a:spcPts val="400"/>
              </a:spcBef>
              <a:buFont typeface="Wingdings" panose="05000000000000000000" pitchFamily="2" charset="2"/>
              <a:buNone/>
            </a:pPr>
            <a:r>
              <a:rPr lang="nl-NL" sz="1000" dirty="0">
                <a:solidFill>
                  <a:srgbClr val="969696"/>
                </a:solidFill>
              </a:rPr>
              <a:t>Gebruik deze indeling </a:t>
            </a:r>
            <a:r>
              <a:rPr lang="nl-NL" sz="1000" b="1" dirty="0">
                <a:solidFill>
                  <a:srgbClr val="969696"/>
                </a:solidFill>
              </a:rPr>
              <a:t>niet </a:t>
            </a:r>
            <a:r>
              <a:rPr lang="nl-NL" sz="1000" dirty="0">
                <a:solidFill>
                  <a:srgbClr val="969696"/>
                </a:solidFill>
              </a:rPr>
              <a:t>voor</a:t>
            </a:r>
          </a:p>
          <a:p>
            <a:pPr marL="171450" indent="-171450">
              <a:spcBef>
                <a:spcPts val="400"/>
              </a:spcBef>
              <a:buFont typeface="Wingdings" panose="05000000000000000000" pitchFamily="2" charset="2"/>
              <a:buChar char=""/>
            </a:pPr>
            <a:r>
              <a:rPr lang="nl-NL" sz="1000" dirty="0">
                <a:solidFill>
                  <a:srgbClr val="969696"/>
                </a:solidFill>
              </a:rPr>
              <a:t>Foto’s</a:t>
            </a:r>
          </a:p>
          <a:p>
            <a:pPr marL="171450" indent="-171450">
              <a:spcBef>
                <a:spcPts val="400"/>
              </a:spcBef>
              <a:buFont typeface="Wingdings" panose="05000000000000000000" pitchFamily="2" charset="2"/>
              <a:buChar char=""/>
            </a:pPr>
            <a:r>
              <a:rPr lang="nl-NL" sz="1000" dirty="0">
                <a:solidFill>
                  <a:srgbClr val="969696"/>
                </a:solidFill>
              </a:rPr>
              <a:t>videos </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5" name="lijn">
            <a:extLst>
              <a:ext uri="{FF2B5EF4-FFF2-40B4-BE49-F238E27FC236}">
                <a16:creationId xmlns:a16="http://schemas.microsoft.com/office/drawing/2014/main" id="{34690A66-B3C7-473C-BE3B-809A2A075F71}"/>
              </a:ext>
            </a:extLst>
          </p:cNvPr>
          <p:cNvCxnSpPr>
            <a:cxnSpLocks/>
          </p:cNvCxnSpPr>
          <p:nvPr userDrawn="1"/>
        </p:nvCxnSpPr>
        <p:spPr>
          <a:xfrm>
            <a:off x="-1190547"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6" name="Kop">
            <a:extLst>
              <a:ext uri="{FF2B5EF4-FFF2-40B4-BE49-F238E27FC236}">
                <a16:creationId xmlns:a16="http://schemas.microsoft.com/office/drawing/2014/main" id="{A7027271-6ACA-4667-A63C-63C2399723F0}"/>
              </a:ext>
            </a:extLst>
          </p:cNvPr>
          <p:cNvSpPr/>
          <p:nvPr userDrawn="1"/>
        </p:nvSpPr>
        <p:spPr>
          <a:xfrm>
            <a:off x="-1190548"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Titel en object-indeling</a:t>
            </a:r>
          </a:p>
        </p:txBody>
      </p:sp>
      <p:grpSp>
        <p:nvGrpSpPr>
          <p:cNvPr id="7" name="Groep 6">
            <a:extLst>
              <a:ext uri="{FF2B5EF4-FFF2-40B4-BE49-F238E27FC236}">
                <a16:creationId xmlns:a16="http://schemas.microsoft.com/office/drawing/2014/main" id="{664910CC-4831-411D-8C02-78A51775FD6B}"/>
              </a:ext>
            </a:extLst>
          </p:cNvPr>
          <p:cNvGrpSpPr/>
          <p:nvPr userDrawn="1"/>
        </p:nvGrpSpPr>
        <p:grpSpPr>
          <a:xfrm>
            <a:off x="12283438" y="191192"/>
            <a:ext cx="2396411" cy="5252166"/>
            <a:chOff x="12283438" y="191192"/>
            <a:chExt cx="2396411" cy="5252166"/>
          </a:xfrm>
        </p:grpSpPr>
        <p:cxnSp>
          <p:nvCxnSpPr>
            <p:cNvPr id="8" name="lijn">
              <a:extLst>
                <a:ext uri="{FF2B5EF4-FFF2-40B4-BE49-F238E27FC236}">
                  <a16:creationId xmlns:a16="http://schemas.microsoft.com/office/drawing/2014/main" id="{1956AD03-0305-48C5-BE98-1090AD3A8C3D}"/>
                </a:ext>
              </a:extLst>
            </p:cNvPr>
            <p:cNvCxnSpPr>
              <a:cxnSpLocks/>
            </p:cNvCxnSpPr>
            <p:nvPr userDrawn="1"/>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9" name="Kop">
              <a:extLst>
                <a:ext uri="{FF2B5EF4-FFF2-40B4-BE49-F238E27FC236}">
                  <a16:creationId xmlns:a16="http://schemas.microsoft.com/office/drawing/2014/main" id="{5480B973-AB71-418B-9A79-934CB854E2E2}"/>
                </a:ext>
              </a:extLst>
            </p:cNvPr>
            <p:cNvSpPr/>
            <p:nvPr userDrawn="1"/>
          </p:nvSpPr>
          <p:spPr>
            <a:xfrm>
              <a:off x="12303585" y="191192"/>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BULLETS EN TEKSTNIVEAUS</a:t>
              </a:r>
            </a:p>
          </p:txBody>
        </p:sp>
        <p:sp>
          <p:nvSpPr>
            <p:cNvPr id="10" name="Tekst">
              <a:extLst>
                <a:ext uri="{FF2B5EF4-FFF2-40B4-BE49-F238E27FC236}">
                  <a16:creationId xmlns:a16="http://schemas.microsoft.com/office/drawing/2014/main" id="{366D4D76-6A2A-4D7F-AC19-54E6201F88CE}"/>
                </a:ext>
              </a:extLst>
            </p:cNvPr>
            <p:cNvSpPr/>
            <p:nvPr userDrawn="1"/>
          </p:nvSpPr>
          <p:spPr>
            <a:xfrm>
              <a:off x="12300266" y="522579"/>
              <a:ext cx="2376264" cy="1573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Je kunt bullets, genummerde lijsten en kopjes oproepen door het tekstniveau aan te passen.</a:t>
              </a:r>
            </a:p>
            <a:p>
              <a:pPr marL="0" indent="0">
                <a:spcBef>
                  <a:spcPts val="700"/>
                </a:spcBef>
                <a:buFont typeface="Wingdings" panose="05000000000000000000" pitchFamily="2" charset="2"/>
                <a:buNone/>
              </a:pPr>
              <a:r>
                <a:rPr lang="nl-NL" sz="1000" dirty="0">
                  <a:solidFill>
                    <a:srgbClr val="969696"/>
                  </a:solidFill>
                </a:rPr>
                <a:t>Gebruik hiervoor onder </a:t>
              </a:r>
              <a:r>
                <a:rPr lang="nl-NL" sz="1000" i="1" dirty="0">
                  <a:solidFill>
                    <a:srgbClr val="969696"/>
                  </a:solidFill>
                </a:rPr>
                <a:t>Start</a:t>
              </a:r>
              <a:r>
                <a:rPr lang="nl-NL" sz="1000" dirty="0">
                  <a:solidFill>
                    <a:srgbClr val="969696"/>
                  </a:solidFill>
                </a:rPr>
                <a:t> de volgende knoppen: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verhogen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verlagen</a:t>
              </a:r>
            </a:p>
            <a:p>
              <a:pPr marL="449263" indent="-449263">
                <a:spcBef>
                  <a:spcPts val="700"/>
                </a:spcBef>
                <a:buFont typeface="Wingdings" panose="05000000000000000000" pitchFamily="2" charset="2"/>
                <a:buNone/>
                <a:tabLst/>
              </a:pPr>
              <a:r>
                <a:rPr lang="nl-NL" sz="1000" dirty="0">
                  <a:solidFill>
                    <a:srgbClr val="969696"/>
                  </a:solidFill>
                </a:rPr>
                <a:t>De tekstniveaus van Sensire:</a:t>
              </a:r>
            </a:p>
            <a:p>
              <a:pPr marL="0" indent="0">
                <a:spcBef>
                  <a:spcPts val="700"/>
                </a:spcBef>
                <a:buFont typeface="Wingdings" panose="05000000000000000000" pitchFamily="2" charset="2"/>
                <a:buNone/>
              </a:pPr>
              <a:endParaRPr lang="nl-NL" sz="1000" dirty="0">
                <a:solidFill>
                  <a:srgbClr val="969696"/>
                </a:solidFill>
              </a:endParaRPr>
            </a:p>
          </p:txBody>
        </p:sp>
        <p:grpSp>
          <p:nvGrpSpPr>
            <p:cNvPr id="11" name="Groep icoon niveau omhoog">
              <a:extLst>
                <a:ext uri="{FF2B5EF4-FFF2-40B4-BE49-F238E27FC236}">
                  <a16:creationId xmlns:a16="http://schemas.microsoft.com/office/drawing/2014/main" id="{DF1A68C3-9C1C-4D5E-8613-872FE3CE439B}"/>
                </a:ext>
              </a:extLst>
            </p:cNvPr>
            <p:cNvGrpSpPr/>
            <p:nvPr userDrawn="1"/>
          </p:nvGrpSpPr>
          <p:grpSpPr>
            <a:xfrm>
              <a:off x="12283438" y="1472721"/>
              <a:ext cx="319620" cy="281856"/>
              <a:chOff x="12308835" y="1778184"/>
              <a:chExt cx="350662" cy="309229"/>
            </a:xfrm>
          </p:grpSpPr>
          <p:sp>
            <p:nvSpPr>
              <p:cNvPr id="24" name="Rechthoek: afgeronde hoeken 23">
                <a:extLst>
                  <a:ext uri="{FF2B5EF4-FFF2-40B4-BE49-F238E27FC236}">
                    <a16:creationId xmlns:a16="http://schemas.microsoft.com/office/drawing/2014/main" id="{B1554995-6C96-46CD-8B8F-12228F1AC5F7}"/>
                  </a:ext>
                </a:extLst>
              </p:cNvPr>
              <p:cNvSpPr/>
              <p:nvPr userDrawn="1"/>
            </p:nvSpPr>
            <p:spPr>
              <a:xfrm>
                <a:off x="12308835" y="1778184"/>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afgeronde hoeken 24">
                <a:extLst>
                  <a:ext uri="{FF2B5EF4-FFF2-40B4-BE49-F238E27FC236}">
                    <a16:creationId xmlns:a16="http://schemas.microsoft.com/office/drawing/2014/main" id="{174A68CC-A097-4160-AC3D-1931C4B6ABF4}"/>
                  </a:ext>
                </a:extLst>
              </p:cNvPr>
              <p:cNvSpPr/>
              <p:nvPr userDrawn="1"/>
            </p:nvSpPr>
            <p:spPr>
              <a:xfrm>
                <a:off x="12308835" y="2067173"/>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afgeronde hoeken 25">
                <a:extLst>
                  <a:ext uri="{FF2B5EF4-FFF2-40B4-BE49-F238E27FC236}">
                    <a16:creationId xmlns:a16="http://schemas.microsoft.com/office/drawing/2014/main" id="{1AB48932-1C11-4548-9B64-35F3DAAD257F}"/>
                  </a:ext>
                </a:extLst>
              </p:cNvPr>
              <p:cNvSpPr/>
              <p:nvPr userDrawn="1"/>
            </p:nvSpPr>
            <p:spPr>
              <a:xfrm>
                <a:off x="12484166" y="183598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F87E73D5-746E-4CDD-AA88-5C13A38C52DC}"/>
                  </a:ext>
                </a:extLst>
              </p:cNvPr>
              <p:cNvSpPr/>
              <p:nvPr userDrawn="1"/>
            </p:nvSpPr>
            <p:spPr>
              <a:xfrm>
                <a:off x="12484166" y="189378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afgeronde hoeken 27">
                <a:extLst>
                  <a:ext uri="{FF2B5EF4-FFF2-40B4-BE49-F238E27FC236}">
                    <a16:creationId xmlns:a16="http://schemas.microsoft.com/office/drawing/2014/main" id="{6FD66C76-55A2-4C81-B859-57A83C6205ED}"/>
                  </a:ext>
                </a:extLst>
              </p:cNvPr>
              <p:cNvSpPr/>
              <p:nvPr userDrawn="1"/>
            </p:nvSpPr>
            <p:spPr>
              <a:xfrm>
                <a:off x="12484166" y="195157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afgeronde hoeken 28">
                <a:extLst>
                  <a:ext uri="{FF2B5EF4-FFF2-40B4-BE49-F238E27FC236}">
                    <a16:creationId xmlns:a16="http://schemas.microsoft.com/office/drawing/2014/main" id="{A0F16EB8-54BC-4252-8A6C-66D89D9700BF}"/>
                  </a:ext>
                </a:extLst>
              </p:cNvPr>
              <p:cNvSpPr/>
              <p:nvPr userDrawn="1"/>
            </p:nvSpPr>
            <p:spPr>
              <a:xfrm>
                <a:off x="12484166" y="200937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Pijl: punthaak 29">
                <a:extLst>
                  <a:ext uri="{FF2B5EF4-FFF2-40B4-BE49-F238E27FC236}">
                    <a16:creationId xmlns:a16="http://schemas.microsoft.com/office/drawing/2014/main" id="{884A2D67-D0C9-4814-9047-F2C4DE87686E}"/>
                  </a:ext>
                </a:extLst>
              </p:cNvPr>
              <p:cNvSpPr/>
              <p:nvPr userDrawn="1"/>
            </p:nvSpPr>
            <p:spPr>
              <a:xfrm>
                <a:off x="12339332" y="1856222"/>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1" name="Rechthoek: afgeronde hoeken 30">
                <a:extLst>
                  <a:ext uri="{FF2B5EF4-FFF2-40B4-BE49-F238E27FC236}">
                    <a16:creationId xmlns:a16="http://schemas.microsoft.com/office/drawing/2014/main" id="{2A1B5FF4-C2E4-4F9F-B024-181C8C83CAED}"/>
                  </a:ext>
                </a:extLst>
              </p:cNvPr>
              <p:cNvSpPr/>
              <p:nvPr userDrawn="1"/>
            </p:nvSpPr>
            <p:spPr>
              <a:xfrm>
                <a:off x="12308835" y="1914020"/>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2" name="Groep icoon niveau omlaag">
              <a:extLst>
                <a:ext uri="{FF2B5EF4-FFF2-40B4-BE49-F238E27FC236}">
                  <a16:creationId xmlns:a16="http://schemas.microsoft.com/office/drawing/2014/main" id="{1CE07F12-9F5A-4039-B78D-DE31E9FF7170}"/>
                </a:ext>
              </a:extLst>
            </p:cNvPr>
            <p:cNvGrpSpPr/>
            <p:nvPr userDrawn="1"/>
          </p:nvGrpSpPr>
          <p:grpSpPr>
            <a:xfrm>
              <a:off x="12283438" y="1873604"/>
              <a:ext cx="319620" cy="281856"/>
              <a:chOff x="12308835" y="2310849"/>
              <a:chExt cx="350662" cy="309229"/>
            </a:xfrm>
          </p:grpSpPr>
          <p:sp>
            <p:nvSpPr>
              <p:cNvPr id="16" name="Rechthoek: afgeronde hoeken 15">
                <a:extLst>
                  <a:ext uri="{FF2B5EF4-FFF2-40B4-BE49-F238E27FC236}">
                    <a16:creationId xmlns:a16="http://schemas.microsoft.com/office/drawing/2014/main" id="{615FC31D-761A-4DEC-9555-4AFE48A1DCCF}"/>
                  </a:ext>
                </a:extLst>
              </p:cNvPr>
              <p:cNvSpPr/>
              <p:nvPr userDrawn="1"/>
            </p:nvSpPr>
            <p:spPr>
              <a:xfrm>
                <a:off x="12308835" y="2310849"/>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afgeronde hoeken 16">
                <a:extLst>
                  <a:ext uri="{FF2B5EF4-FFF2-40B4-BE49-F238E27FC236}">
                    <a16:creationId xmlns:a16="http://schemas.microsoft.com/office/drawing/2014/main" id="{CB0A03AF-A6C8-4890-9710-E6460DE823E7}"/>
                  </a:ext>
                </a:extLst>
              </p:cNvPr>
              <p:cNvSpPr/>
              <p:nvPr userDrawn="1"/>
            </p:nvSpPr>
            <p:spPr>
              <a:xfrm>
                <a:off x="12308835" y="2599838"/>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afgeronde hoeken 17">
                <a:extLst>
                  <a:ext uri="{FF2B5EF4-FFF2-40B4-BE49-F238E27FC236}">
                    <a16:creationId xmlns:a16="http://schemas.microsoft.com/office/drawing/2014/main" id="{1F03A489-48BD-4545-B855-F552C8D3D467}"/>
                  </a:ext>
                </a:extLst>
              </p:cNvPr>
              <p:cNvSpPr/>
              <p:nvPr userDrawn="1"/>
            </p:nvSpPr>
            <p:spPr>
              <a:xfrm>
                <a:off x="12484166" y="236864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afgeronde hoeken 18">
                <a:extLst>
                  <a:ext uri="{FF2B5EF4-FFF2-40B4-BE49-F238E27FC236}">
                    <a16:creationId xmlns:a16="http://schemas.microsoft.com/office/drawing/2014/main" id="{8663E07D-86DE-4806-8718-1AC8911FF80B}"/>
                  </a:ext>
                </a:extLst>
              </p:cNvPr>
              <p:cNvSpPr/>
              <p:nvPr userDrawn="1"/>
            </p:nvSpPr>
            <p:spPr>
              <a:xfrm>
                <a:off x="12484166" y="242644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afgeronde hoeken 19">
                <a:extLst>
                  <a:ext uri="{FF2B5EF4-FFF2-40B4-BE49-F238E27FC236}">
                    <a16:creationId xmlns:a16="http://schemas.microsoft.com/office/drawing/2014/main" id="{D1DBE42B-1E8D-4338-A7F5-8C30645BEE0B}"/>
                  </a:ext>
                </a:extLst>
              </p:cNvPr>
              <p:cNvSpPr/>
              <p:nvPr userDrawn="1"/>
            </p:nvSpPr>
            <p:spPr>
              <a:xfrm>
                <a:off x="12484166" y="248424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afgeronde hoeken 20">
                <a:extLst>
                  <a:ext uri="{FF2B5EF4-FFF2-40B4-BE49-F238E27FC236}">
                    <a16:creationId xmlns:a16="http://schemas.microsoft.com/office/drawing/2014/main" id="{4078AAC1-5316-4716-AA8C-432DD2B6BF13}"/>
                  </a:ext>
                </a:extLst>
              </p:cNvPr>
              <p:cNvSpPr/>
              <p:nvPr userDrawn="1"/>
            </p:nvSpPr>
            <p:spPr>
              <a:xfrm>
                <a:off x="12484166" y="254204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Pijl: punthaak 21">
                <a:extLst>
                  <a:ext uri="{FF2B5EF4-FFF2-40B4-BE49-F238E27FC236}">
                    <a16:creationId xmlns:a16="http://schemas.microsoft.com/office/drawing/2014/main" id="{E04BB5A1-9121-4369-977F-925C6EB9E2E5}"/>
                  </a:ext>
                </a:extLst>
              </p:cNvPr>
              <p:cNvSpPr/>
              <p:nvPr userDrawn="1"/>
            </p:nvSpPr>
            <p:spPr>
              <a:xfrm rot="10800000">
                <a:off x="12308835" y="2388887"/>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hthoek: afgeronde hoeken 22">
                <a:extLst>
                  <a:ext uri="{FF2B5EF4-FFF2-40B4-BE49-F238E27FC236}">
                    <a16:creationId xmlns:a16="http://schemas.microsoft.com/office/drawing/2014/main" id="{B50057E9-5422-4188-BD0A-02496BF2CE61}"/>
                  </a:ext>
                </a:extLst>
              </p:cNvPr>
              <p:cNvSpPr/>
              <p:nvPr userDrawn="1"/>
            </p:nvSpPr>
            <p:spPr>
              <a:xfrm rot="10800000">
                <a:off x="12351819" y="2446685"/>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Tijdelijke aanduiding voor tekst 3">
              <a:extLst>
                <a:ext uri="{FF2B5EF4-FFF2-40B4-BE49-F238E27FC236}">
                  <a16:creationId xmlns:a16="http://schemas.microsoft.com/office/drawing/2014/main" id="{FDF35730-489E-4634-98FB-6F1C3DC9A74B}"/>
                </a:ext>
              </a:extLst>
            </p:cNvPr>
            <p:cNvSpPr txBox="1">
              <a:spLocks/>
            </p:cNvSpPr>
            <p:nvPr/>
          </p:nvSpPr>
          <p:spPr>
            <a:xfrm>
              <a:off x="12311235" y="2565163"/>
              <a:ext cx="2365295" cy="2269195"/>
            </a:xfrm>
            <a:prstGeom prst="rect">
              <a:avLst/>
            </a:prstGeom>
            <a:solidFill>
              <a:schemeClr val="bg2"/>
            </a:solidFill>
          </p:spPr>
          <p:txBody>
            <a:bodyPr lIns="108000" tIns="0" rIns="0" bIns="0"/>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357188" indent="-357188" algn="l" defTabSz="914400" rtl="0" eaLnBrk="1" latinLnBrk="0" hangingPunct="1">
                <a:lnSpc>
                  <a:spcPct val="100000"/>
                </a:lnSpc>
                <a:spcBef>
                  <a:spcPts val="600"/>
                </a:spcBef>
                <a:buClr>
                  <a:schemeClr val="accent1"/>
                </a:buClr>
                <a:buFont typeface="+mj-lt"/>
                <a:buAutoNum type="arabicPeriod"/>
                <a:defRPr sz="1800" kern="1200">
                  <a:solidFill>
                    <a:schemeClr val="tx1"/>
                  </a:solidFill>
                  <a:latin typeface="+mn-lt"/>
                  <a:ea typeface="+mn-ea"/>
                  <a:cs typeface="+mn-cs"/>
                </a:defRPr>
              </a:lvl2pPr>
              <a:lvl3pPr marL="715963" indent="-357188" algn="l" defTabSz="914400" rtl="0" eaLnBrk="1" latinLnBrk="0" hangingPunct="1">
                <a:lnSpc>
                  <a:spcPct val="100000"/>
                </a:lnSpc>
                <a:spcBef>
                  <a:spcPts val="0"/>
                </a:spcBef>
                <a:buClr>
                  <a:schemeClr val="accent1"/>
                </a:buClr>
                <a:buFont typeface="+mj-lt"/>
                <a:buAutoNum type="alphaLcPeriod"/>
                <a:defRPr sz="1600" kern="1200">
                  <a:solidFill>
                    <a:schemeClr val="tx1"/>
                  </a:solidFill>
                  <a:latin typeface="+mn-lt"/>
                  <a:ea typeface="+mn-ea"/>
                  <a:cs typeface="+mn-cs"/>
                </a:defRPr>
              </a:lvl3pPr>
              <a:lvl4pPr marL="357188" indent="-357188" algn="l" defTabSz="914400" rtl="0" eaLnBrk="1" latinLnBrk="0" hangingPunct="1">
                <a:lnSpc>
                  <a:spcPct val="100000"/>
                </a:lnSpc>
                <a:spcBef>
                  <a:spcPts val="600"/>
                </a:spcBef>
                <a:buClr>
                  <a:schemeClr val="accent1"/>
                </a:buClr>
                <a:buFont typeface="ARS Maquette Pro" panose="02000603000000020004" pitchFamily="50" charset="0"/>
                <a:buChar char="–"/>
                <a:defRPr sz="1800" kern="1200">
                  <a:solidFill>
                    <a:schemeClr val="tx1"/>
                  </a:solidFill>
                  <a:latin typeface="+mn-lt"/>
                  <a:ea typeface="+mn-ea"/>
                  <a:cs typeface="+mn-cs"/>
                </a:defRPr>
              </a:lvl4pPr>
              <a:lvl5pPr marL="715963" indent="-269875" algn="l" defTabSz="15240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6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kern="1200">
                  <a:solidFill>
                    <a:schemeClr val="accent6"/>
                  </a:solidFill>
                  <a:latin typeface="+mn-lt"/>
                  <a:ea typeface="+mn-ea"/>
                  <a:cs typeface="+mn-cs"/>
                </a:defRPr>
              </a:lvl9pPr>
            </a:lstStyle>
            <a:p>
              <a:r>
                <a:rPr lang="nl-NL" sz="1050" dirty="0"/>
                <a:t>Eerste niveau</a:t>
              </a:r>
            </a:p>
            <a:p>
              <a:pPr lvl="1"/>
              <a:r>
                <a:rPr lang="nl-NL" sz="1050" dirty="0"/>
                <a:t>Tweede niveau</a:t>
              </a:r>
            </a:p>
            <a:p>
              <a:pPr lvl="2"/>
              <a:r>
                <a:rPr lang="nl-NL" sz="1000" dirty="0"/>
                <a:t>Derde niveau</a:t>
              </a:r>
            </a:p>
            <a:p>
              <a:pPr lvl="3"/>
              <a:r>
                <a:rPr lang="nl-NL" sz="1050" dirty="0"/>
                <a:t>Vierde niveau</a:t>
              </a:r>
            </a:p>
            <a:p>
              <a:pPr lvl="4"/>
              <a:r>
                <a:rPr lang="nl-NL" sz="1000" dirty="0"/>
                <a:t>Vijfde niveau</a:t>
              </a:r>
            </a:p>
            <a:p>
              <a:pPr lvl="5"/>
              <a:r>
                <a:rPr lang="nl-NL" sz="1050" dirty="0"/>
                <a:t>Zesde niveau</a:t>
              </a:r>
            </a:p>
            <a:p>
              <a:pPr lvl="6"/>
              <a:r>
                <a:rPr lang="nl-NL" sz="1050" dirty="0"/>
                <a:t>Zevende niveau</a:t>
              </a:r>
            </a:p>
            <a:p>
              <a:pPr lvl="7"/>
              <a:r>
                <a:rPr lang="nl-NL" sz="1000" dirty="0"/>
                <a:t>Achtste niveau</a:t>
              </a:r>
            </a:p>
            <a:p>
              <a:pPr lvl="8"/>
              <a:r>
                <a:rPr lang="nl-NL" sz="1050" dirty="0"/>
                <a:t>Negende niveau</a:t>
              </a:r>
            </a:p>
          </p:txBody>
        </p:sp>
        <p:pic>
          <p:nvPicPr>
            <p:cNvPr id="14" name="Afbeelding 13">
              <a:extLst>
                <a:ext uri="{FF2B5EF4-FFF2-40B4-BE49-F238E27FC236}">
                  <a16:creationId xmlns:a16="http://schemas.microsoft.com/office/drawing/2014/main" id="{9D12777C-BEC3-4DB8-B438-E7744D50706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918" r="1"/>
            <a:stretch/>
          </p:blipFill>
          <p:spPr>
            <a:xfrm>
              <a:off x="12311235" y="5011111"/>
              <a:ext cx="559726" cy="432247"/>
            </a:xfrm>
            <a:prstGeom prst="rect">
              <a:avLst/>
            </a:prstGeom>
          </p:spPr>
        </p:pic>
        <p:sp>
          <p:nvSpPr>
            <p:cNvPr id="15" name="Tekst">
              <a:extLst>
                <a:ext uri="{FF2B5EF4-FFF2-40B4-BE49-F238E27FC236}">
                  <a16:creationId xmlns:a16="http://schemas.microsoft.com/office/drawing/2014/main" id="{7DB53DFA-7751-4358-89E8-E3A6ABC2E636}"/>
                </a:ext>
              </a:extLst>
            </p:cNvPr>
            <p:cNvSpPr/>
            <p:nvPr/>
          </p:nvSpPr>
          <p:spPr>
            <a:xfrm>
              <a:off x="12300266" y="5011111"/>
              <a:ext cx="2376264" cy="4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623888" indent="-623888">
                <a:spcBef>
                  <a:spcPts val="700"/>
                </a:spcBef>
                <a:buFont typeface="Wingdings" panose="05000000000000000000" pitchFamily="2" charset="2"/>
                <a:buNone/>
                <a:tabLst/>
              </a:pPr>
              <a:r>
                <a:rPr lang="nl-NL" sz="1000" dirty="0">
                  <a:solidFill>
                    <a:srgbClr val="969696"/>
                  </a:solidFill>
                </a:rPr>
                <a:t>	Vergroot of verklein tekst met behulp van deze knoppen. </a:t>
              </a:r>
            </a:p>
          </p:txBody>
        </p:sp>
      </p:grpSp>
      <p:grpSp>
        <p:nvGrpSpPr>
          <p:cNvPr id="32" name="Groep 31">
            <a:extLst>
              <a:ext uri="{FF2B5EF4-FFF2-40B4-BE49-F238E27FC236}">
                <a16:creationId xmlns:a16="http://schemas.microsoft.com/office/drawing/2014/main" id="{73CA3E82-EF3F-4E1B-9B06-D23AD9BF0C90}"/>
              </a:ext>
            </a:extLst>
          </p:cNvPr>
          <p:cNvGrpSpPr/>
          <p:nvPr userDrawn="1"/>
        </p:nvGrpSpPr>
        <p:grpSpPr>
          <a:xfrm>
            <a:off x="-1182095" y="1152475"/>
            <a:ext cx="239820" cy="206187"/>
            <a:chOff x="2205412" y="2637945"/>
            <a:chExt cx="1078860" cy="927557"/>
          </a:xfrm>
        </p:grpSpPr>
        <p:sp>
          <p:nvSpPr>
            <p:cNvPr id="33" name="Rechthoek 32">
              <a:extLst>
                <a:ext uri="{FF2B5EF4-FFF2-40B4-BE49-F238E27FC236}">
                  <a16:creationId xmlns:a16="http://schemas.microsoft.com/office/drawing/2014/main" id="{F72E9658-74B1-4220-BAF3-116550F52B58}"/>
                </a:ext>
              </a:extLst>
            </p:cNvPr>
            <p:cNvSpPr/>
            <p:nvPr/>
          </p:nvSpPr>
          <p:spPr>
            <a:xfrm>
              <a:off x="2205412" y="2637945"/>
              <a:ext cx="1078860" cy="927557"/>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4" name="Rechthoek 33">
              <a:extLst>
                <a:ext uri="{FF2B5EF4-FFF2-40B4-BE49-F238E27FC236}">
                  <a16:creationId xmlns:a16="http://schemas.microsoft.com/office/drawing/2014/main" id="{F1CA0005-F30C-4785-B63E-E306BD53BB8D}"/>
                </a:ext>
              </a:extLst>
            </p:cNvPr>
            <p:cNvSpPr/>
            <p:nvPr/>
          </p:nvSpPr>
          <p:spPr>
            <a:xfrm>
              <a:off x="2236227"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5" name="Rechthoek 34">
              <a:extLst>
                <a:ext uri="{FF2B5EF4-FFF2-40B4-BE49-F238E27FC236}">
                  <a16:creationId xmlns:a16="http://schemas.microsoft.com/office/drawing/2014/main" id="{8D3AE52D-A572-460E-8352-96CCB2266AE4}"/>
                </a:ext>
              </a:extLst>
            </p:cNvPr>
            <p:cNvSpPr/>
            <p:nvPr/>
          </p:nvSpPr>
          <p:spPr>
            <a:xfrm>
              <a:off x="2583671"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6" name="Rechthoek 35">
              <a:extLst>
                <a:ext uri="{FF2B5EF4-FFF2-40B4-BE49-F238E27FC236}">
                  <a16:creationId xmlns:a16="http://schemas.microsoft.com/office/drawing/2014/main" id="{B742084A-DA14-4FAE-9515-E6D5C4182009}"/>
                </a:ext>
              </a:extLst>
            </p:cNvPr>
            <p:cNvSpPr/>
            <p:nvPr/>
          </p:nvSpPr>
          <p:spPr>
            <a:xfrm>
              <a:off x="2931116"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7" name="Rechthoek 36">
              <a:extLst>
                <a:ext uri="{FF2B5EF4-FFF2-40B4-BE49-F238E27FC236}">
                  <a16:creationId xmlns:a16="http://schemas.microsoft.com/office/drawing/2014/main" id="{96956098-3C60-40D2-87DD-4BB8F955B1B0}"/>
                </a:ext>
              </a:extLst>
            </p:cNvPr>
            <p:cNvSpPr/>
            <p:nvPr/>
          </p:nvSpPr>
          <p:spPr>
            <a:xfrm>
              <a:off x="2236227"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8" name="Rechthoek 37">
              <a:extLst>
                <a:ext uri="{FF2B5EF4-FFF2-40B4-BE49-F238E27FC236}">
                  <a16:creationId xmlns:a16="http://schemas.microsoft.com/office/drawing/2014/main" id="{CB6BCF8F-4612-4AF9-BF6C-7F4108D4E2B1}"/>
                </a:ext>
              </a:extLst>
            </p:cNvPr>
            <p:cNvSpPr/>
            <p:nvPr/>
          </p:nvSpPr>
          <p:spPr>
            <a:xfrm>
              <a:off x="2583671"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9" name="Rechthoek 38">
              <a:extLst>
                <a:ext uri="{FF2B5EF4-FFF2-40B4-BE49-F238E27FC236}">
                  <a16:creationId xmlns:a16="http://schemas.microsoft.com/office/drawing/2014/main" id="{BEEA7B7C-46AA-49D5-BA03-3476A7171DBC}"/>
                </a:ext>
              </a:extLst>
            </p:cNvPr>
            <p:cNvSpPr/>
            <p:nvPr/>
          </p:nvSpPr>
          <p:spPr>
            <a:xfrm>
              <a:off x="2931116"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0" name="Rechthoek 39">
              <a:extLst>
                <a:ext uri="{FF2B5EF4-FFF2-40B4-BE49-F238E27FC236}">
                  <a16:creationId xmlns:a16="http://schemas.microsoft.com/office/drawing/2014/main" id="{F081E78F-40DA-4022-A0C1-2F4156AC2F0D}"/>
                </a:ext>
              </a:extLst>
            </p:cNvPr>
            <p:cNvSpPr/>
            <p:nvPr/>
          </p:nvSpPr>
          <p:spPr>
            <a:xfrm>
              <a:off x="2236227"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1" name="Rechthoek 40">
              <a:extLst>
                <a:ext uri="{FF2B5EF4-FFF2-40B4-BE49-F238E27FC236}">
                  <a16:creationId xmlns:a16="http://schemas.microsoft.com/office/drawing/2014/main" id="{CD843AB2-4D80-437D-BD4D-1111A7976C7B}"/>
                </a:ext>
              </a:extLst>
            </p:cNvPr>
            <p:cNvSpPr/>
            <p:nvPr/>
          </p:nvSpPr>
          <p:spPr>
            <a:xfrm>
              <a:off x="2583671"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2" name="Rechthoek 41">
              <a:extLst>
                <a:ext uri="{FF2B5EF4-FFF2-40B4-BE49-F238E27FC236}">
                  <a16:creationId xmlns:a16="http://schemas.microsoft.com/office/drawing/2014/main" id="{2D41C391-F654-4697-8CA0-9CDE682AC420}"/>
                </a:ext>
              </a:extLst>
            </p:cNvPr>
            <p:cNvSpPr/>
            <p:nvPr/>
          </p:nvSpPr>
          <p:spPr>
            <a:xfrm>
              <a:off x="2931116"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3" name="Rechthoek 42">
              <a:extLst>
                <a:ext uri="{FF2B5EF4-FFF2-40B4-BE49-F238E27FC236}">
                  <a16:creationId xmlns:a16="http://schemas.microsoft.com/office/drawing/2014/main" id="{F93A010D-3BEC-41FD-BE47-34550593B2A6}"/>
                </a:ext>
              </a:extLst>
            </p:cNvPr>
            <p:cNvSpPr/>
            <p:nvPr/>
          </p:nvSpPr>
          <p:spPr>
            <a:xfrm>
              <a:off x="2236227"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4" name="Rechthoek 43">
              <a:extLst>
                <a:ext uri="{FF2B5EF4-FFF2-40B4-BE49-F238E27FC236}">
                  <a16:creationId xmlns:a16="http://schemas.microsoft.com/office/drawing/2014/main" id="{1E0D9227-F4FA-4F4B-9940-F9C9D7291BB1}"/>
                </a:ext>
              </a:extLst>
            </p:cNvPr>
            <p:cNvSpPr/>
            <p:nvPr/>
          </p:nvSpPr>
          <p:spPr>
            <a:xfrm>
              <a:off x="2583671"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5" name="Rechthoek 44">
              <a:extLst>
                <a:ext uri="{FF2B5EF4-FFF2-40B4-BE49-F238E27FC236}">
                  <a16:creationId xmlns:a16="http://schemas.microsoft.com/office/drawing/2014/main" id="{5BDB73FA-7D21-431F-BF63-2BE1E5BAD225}"/>
                </a:ext>
              </a:extLst>
            </p:cNvPr>
            <p:cNvSpPr/>
            <p:nvPr/>
          </p:nvSpPr>
          <p:spPr>
            <a:xfrm>
              <a:off x="2931116"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46" name="Groep 45">
            <a:extLst>
              <a:ext uri="{FF2B5EF4-FFF2-40B4-BE49-F238E27FC236}">
                <a16:creationId xmlns:a16="http://schemas.microsoft.com/office/drawing/2014/main" id="{55C894E3-3766-46E9-BD02-F36373B375F6}"/>
              </a:ext>
            </a:extLst>
          </p:cNvPr>
          <p:cNvGrpSpPr/>
          <p:nvPr userDrawn="1"/>
        </p:nvGrpSpPr>
        <p:grpSpPr>
          <a:xfrm>
            <a:off x="-1182095" y="1478378"/>
            <a:ext cx="219470" cy="229396"/>
            <a:chOff x="5190309" y="1444562"/>
            <a:chExt cx="987313" cy="1031965"/>
          </a:xfrm>
        </p:grpSpPr>
        <p:sp>
          <p:nvSpPr>
            <p:cNvPr id="47" name="Rechthoek 46">
              <a:extLst>
                <a:ext uri="{FF2B5EF4-FFF2-40B4-BE49-F238E27FC236}">
                  <a16:creationId xmlns:a16="http://schemas.microsoft.com/office/drawing/2014/main" id="{03E3CD55-404D-4D8D-A967-878BDF417FE1}"/>
                </a:ext>
              </a:extLst>
            </p:cNvPr>
            <p:cNvSpPr/>
            <p:nvPr/>
          </p:nvSpPr>
          <p:spPr>
            <a:xfrm>
              <a:off x="5190309" y="1753716"/>
              <a:ext cx="300445" cy="722811"/>
            </a:xfrm>
            <a:prstGeom prst="rect">
              <a:avLst/>
            </a:prstGeom>
            <a:solidFill>
              <a:srgbClr val="0070C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8" name="Rechthoek 47">
              <a:extLst>
                <a:ext uri="{FF2B5EF4-FFF2-40B4-BE49-F238E27FC236}">
                  <a16:creationId xmlns:a16="http://schemas.microsoft.com/office/drawing/2014/main" id="{80C4A5A1-39DF-46F5-BBFF-143FA50358DD}"/>
                </a:ext>
              </a:extLst>
            </p:cNvPr>
            <p:cNvSpPr/>
            <p:nvPr/>
          </p:nvSpPr>
          <p:spPr>
            <a:xfrm>
              <a:off x="5533743" y="1444562"/>
              <a:ext cx="300445" cy="1031965"/>
            </a:xfrm>
            <a:prstGeom prst="rect">
              <a:avLst/>
            </a:prstGeom>
            <a:solidFill>
              <a:srgbClr val="FFC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9" name="Rechthoek 48">
              <a:extLst>
                <a:ext uri="{FF2B5EF4-FFF2-40B4-BE49-F238E27FC236}">
                  <a16:creationId xmlns:a16="http://schemas.microsoft.com/office/drawing/2014/main" id="{728DAD49-D136-4EFA-BC45-F492CD80515C}"/>
                </a:ext>
              </a:extLst>
            </p:cNvPr>
            <p:cNvSpPr/>
            <p:nvPr/>
          </p:nvSpPr>
          <p:spPr>
            <a:xfrm>
              <a:off x="5877177" y="1649213"/>
              <a:ext cx="300445" cy="82731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50" name="Groep 49">
            <a:extLst>
              <a:ext uri="{FF2B5EF4-FFF2-40B4-BE49-F238E27FC236}">
                <a16:creationId xmlns:a16="http://schemas.microsoft.com/office/drawing/2014/main" id="{46D0B526-7E7A-49B7-9088-5F4622E4DFFF}"/>
              </a:ext>
            </a:extLst>
          </p:cNvPr>
          <p:cNvGrpSpPr/>
          <p:nvPr userDrawn="1"/>
        </p:nvGrpSpPr>
        <p:grpSpPr>
          <a:xfrm>
            <a:off x="-1182095" y="1866790"/>
            <a:ext cx="273422" cy="210629"/>
            <a:chOff x="6729721" y="2637945"/>
            <a:chExt cx="1230025" cy="947543"/>
          </a:xfrm>
        </p:grpSpPr>
        <p:sp>
          <p:nvSpPr>
            <p:cNvPr id="51" name="Vrije vorm: vorm 50">
              <a:extLst>
                <a:ext uri="{FF2B5EF4-FFF2-40B4-BE49-F238E27FC236}">
                  <a16:creationId xmlns:a16="http://schemas.microsoft.com/office/drawing/2014/main" id="{52AACDC0-0ACB-4801-8EE8-05500A6AA29F}"/>
                </a:ext>
              </a:extLst>
            </p:cNvPr>
            <p:cNvSpPr/>
            <p:nvPr/>
          </p:nvSpPr>
          <p:spPr>
            <a:xfrm>
              <a:off x="6729721" y="2637945"/>
              <a:ext cx="1072266" cy="722673"/>
            </a:xfrm>
            <a:custGeom>
              <a:avLst/>
              <a:gdLst>
                <a:gd name="connsiteX0" fmla="*/ 0 w 1072266"/>
                <a:gd name="connsiteY0" fmla="*/ 0 h 722673"/>
                <a:gd name="connsiteX1" fmla="*/ 763572 w 1072266"/>
                <a:gd name="connsiteY1" fmla="*/ 0 h 722673"/>
                <a:gd name="connsiteX2" fmla="*/ 1072266 w 1072266"/>
                <a:gd name="connsiteY2" fmla="*/ 353780 h 722673"/>
                <a:gd name="connsiteX3" fmla="*/ 423867 w 1072266"/>
                <a:gd name="connsiteY3" fmla="*/ 353780 h 722673"/>
                <a:gd name="connsiteX4" fmla="*/ 423867 w 1072266"/>
                <a:gd name="connsiteY4" fmla="*/ 722673 h 722673"/>
                <a:gd name="connsiteX5" fmla="*/ 0 w 1072266"/>
                <a:gd name="connsiteY5" fmla="*/ 722673 h 722673"/>
                <a:gd name="connsiteX6" fmla="*/ 315288 w 1072266"/>
                <a:gd name="connsiteY6" fmla="*/ 361337 h 72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266" h="722673">
                  <a:moveTo>
                    <a:pt x="0" y="0"/>
                  </a:moveTo>
                  <a:lnTo>
                    <a:pt x="763572" y="0"/>
                  </a:lnTo>
                  <a:lnTo>
                    <a:pt x="1072266" y="353780"/>
                  </a:lnTo>
                  <a:lnTo>
                    <a:pt x="423867" y="353780"/>
                  </a:lnTo>
                  <a:lnTo>
                    <a:pt x="423867" y="722673"/>
                  </a:lnTo>
                  <a:lnTo>
                    <a:pt x="0" y="722673"/>
                  </a:lnTo>
                  <a:lnTo>
                    <a:pt x="315288" y="361337"/>
                  </a:lnTo>
                  <a:close/>
                </a:path>
              </a:pathLst>
            </a:custGeom>
            <a:solidFill>
              <a:srgbClr val="008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2" name="Rechthoek 51">
              <a:extLst>
                <a:ext uri="{FF2B5EF4-FFF2-40B4-BE49-F238E27FC236}">
                  <a16:creationId xmlns:a16="http://schemas.microsoft.com/office/drawing/2014/main" id="{A5B8489A-3820-4698-A300-656B8F9FF64D}"/>
                </a:ext>
              </a:extLst>
            </p:cNvPr>
            <p:cNvSpPr/>
            <p:nvPr/>
          </p:nvSpPr>
          <p:spPr>
            <a:xfrm>
              <a:off x="7183492" y="3019744"/>
              <a:ext cx="776254" cy="56574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3" name="Rechthoek 52">
              <a:extLst>
                <a:ext uri="{FF2B5EF4-FFF2-40B4-BE49-F238E27FC236}">
                  <a16:creationId xmlns:a16="http://schemas.microsoft.com/office/drawing/2014/main" id="{CE8FD9D9-5CD0-4F49-A151-3CCF8074E166}"/>
                </a:ext>
              </a:extLst>
            </p:cNvPr>
            <p:cNvSpPr/>
            <p:nvPr/>
          </p:nvSpPr>
          <p:spPr>
            <a:xfrm>
              <a:off x="7206101" y="3039836"/>
              <a:ext cx="731036" cy="525560"/>
            </a:xfrm>
            <a:prstGeom prst="rect">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4" name="Rechthoek 53">
              <a:extLst>
                <a:ext uri="{FF2B5EF4-FFF2-40B4-BE49-F238E27FC236}">
                  <a16:creationId xmlns:a16="http://schemas.microsoft.com/office/drawing/2014/main" id="{83475263-694B-43EF-8F16-F1392B98B7B9}"/>
                </a:ext>
              </a:extLst>
            </p:cNvPr>
            <p:cNvSpPr/>
            <p:nvPr/>
          </p:nvSpPr>
          <p:spPr>
            <a:xfrm>
              <a:off x="7328479" y="3177340"/>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5" name="Rechthoek 54">
              <a:extLst>
                <a:ext uri="{FF2B5EF4-FFF2-40B4-BE49-F238E27FC236}">
                  <a16:creationId xmlns:a16="http://schemas.microsoft.com/office/drawing/2014/main" id="{E2F62FD4-61A5-4BD9-B4B9-A2AA9CC2ACA3}"/>
                </a:ext>
              </a:extLst>
            </p:cNvPr>
            <p:cNvSpPr/>
            <p:nvPr/>
          </p:nvSpPr>
          <p:spPr>
            <a:xfrm>
              <a:off x="7492722" y="3177340"/>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6" name="Rechthoek 55">
              <a:extLst>
                <a:ext uri="{FF2B5EF4-FFF2-40B4-BE49-F238E27FC236}">
                  <a16:creationId xmlns:a16="http://schemas.microsoft.com/office/drawing/2014/main" id="{985C829D-F1D1-443A-BA16-9B420D4FAED7}"/>
                </a:ext>
              </a:extLst>
            </p:cNvPr>
            <p:cNvSpPr/>
            <p:nvPr/>
          </p:nvSpPr>
          <p:spPr>
            <a:xfrm>
              <a:off x="7328479" y="328480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7" name="Rechthoek 56">
              <a:extLst>
                <a:ext uri="{FF2B5EF4-FFF2-40B4-BE49-F238E27FC236}">
                  <a16:creationId xmlns:a16="http://schemas.microsoft.com/office/drawing/2014/main" id="{9F4D2D68-08E8-48B0-9F5E-D71950CF84E3}"/>
                </a:ext>
              </a:extLst>
            </p:cNvPr>
            <p:cNvSpPr/>
            <p:nvPr/>
          </p:nvSpPr>
          <p:spPr>
            <a:xfrm>
              <a:off x="7492722" y="328480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8" name="Rechthoek 57">
              <a:extLst>
                <a:ext uri="{FF2B5EF4-FFF2-40B4-BE49-F238E27FC236}">
                  <a16:creationId xmlns:a16="http://schemas.microsoft.com/office/drawing/2014/main" id="{3EBFD325-FAFD-4CF2-B5E0-6944BF91B11C}"/>
                </a:ext>
              </a:extLst>
            </p:cNvPr>
            <p:cNvSpPr/>
            <p:nvPr/>
          </p:nvSpPr>
          <p:spPr>
            <a:xfrm>
              <a:off x="7328479" y="339226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9" name="Rechthoek 58">
              <a:extLst>
                <a:ext uri="{FF2B5EF4-FFF2-40B4-BE49-F238E27FC236}">
                  <a16:creationId xmlns:a16="http://schemas.microsoft.com/office/drawing/2014/main" id="{13609BE1-EF50-4035-B389-76F1DB47A09F}"/>
                </a:ext>
              </a:extLst>
            </p:cNvPr>
            <p:cNvSpPr/>
            <p:nvPr/>
          </p:nvSpPr>
          <p:spPr>
            <a:xfrm>
              <a:off x="7492722" y="339226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spTree>
    <p:extLst>
      <p:ext uri="{BB962C8B-B14F-4D97-AF65-F5344CB8AC3E}">
        <p14:creationId xmlns:p14="http://schemas.microsoft.com/office/powerpoint/2010/main" val="2671600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574">
          <p15:clr>
            <a:srgbClr val="9FCC3B"/>
          </p15:clr>
        </p15:guide>
        <p15:guide id="2" orient="horz" pos="1752">
          <p15:clr>
            <a:srgbClr val="9FCC3B"/>
          </p15:clr>
        </p15:guide>
        <p15:guide id="3" orient="horz" pos="1162">
          <p15:clr>
            <a:srgbClr val="9FCC3B"/>
          </p15:clr>
        </p15:guide>
        <p15:guide id="4" pos="7106">
          <p15:clr>
            <a:srgbClr val="9FCC3B"/>
          </p15:clr>
        </p15:guide>
        <p15:guide id="6" orient="horz" pos="3884">
          <p15:clr>
            <a:srgbClr val="9FCC3B"/>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met thema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9237E-1296-40BE-AF0E-9D30EFEF6A5A}"/>
              </a:ext>
            </a:extLst>
          </p:cNvPr>
          <p:cNvSpPr>
            <a:spLocks noGrp="1"/>
          </p:cNvSpPr>
          <p:nvPr>
            <p:ph type="title" hasCustomPrompt="1"/>
          </p:nvPr>
        </p:nvSpPr>
        <p:spPr>
          <a:xfrm>
            <a:off x="911225" y="908049"/>
            <a:ext cx="10369549" cy="996951"/>
          </a:xfrm>
        </p:spPr>
        <p:txBody>
          <a:bodyPr/>
          <a:lstStyle>
            <a:lvl1pPr>
              <a:defRPr/>
            </a:lvl1pPr>
          </a:lstStyle>
          <a:p>
            <a:r>
              <a:rPr lang="nl-NL" noProof="0"/>
              <a:t>Titel en object-indeling met thematitel</a:t>
            </a:r>
          </a:p>
        </p:txBody>
      </p:sp>
      <p:sp>
        <p:nvSpPr>
          <p:cNvPr id="3" name="Tijdelijke aanduiding voor inhoud 2">
            <a:extLst>
              <a:ext uri="{FF2B5EF4-FFF2-40B4-BE49-F238E27FC236}">
                <a16:creationId xmlns:a16="http://schemas.microsoft.com/office/drawing/2014/main" id="{487DB9EB-EB8B-4446-B573-4EFC84541301}"/>
              </a:ext>
            </a:extLst>
          </p:cNvPr>
          <p:cNvSpPr>
            <a:spLocks noGrp="1"/>
          </p:cNvSpPr>
          <p:nvPr>
            <p:ph idx="1" hasCustomPrompt="1"/>
          </p:nvPr>
        </p:nvSpPr>
        <p:spPr/>
        <p:txBody>
          <a:bodyPr/>
          <a:lstStyle>
            <a:lvl1pPr>
              <a:defRPr/>
            </a:lvl1pPr>
          </a:lstStyle>
          <a:p>
            <a:pPr lvl="0"/>
            <a:r>
              <a:rPr lang="nl-NL" noProof="0"/>
              <a:t>Typ hier tekst of klik op een van de icoontjes in het midden om met iets anders te vullen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15" name="Tijdelijke aanduiding voor tekst 14">
            <a:extLst>
              <a:ext uri="{FF2B5EF4-FFF2-40B4-BE49-F238E27FC236}">
                <a16:creationId xmlns:a16="http://schemas.microsoft.com/office/drawing/2014/main" id="{8103D93C-0256-4BE0-AF2D-3766D64AC6D1}"/>
              </a:ext>
            </a:extLst>
          </p:cNvPr>
          <p:cNvSpPr>
            <a:spLocks noGrp="1"/>
          </p:cNvSpPr>
          <p:nvPr>
            <p:ph type="body" sz="quarter" idx="10" hasCustomPrompt="1"/>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wrap="square" lIns="918000" rIns="360000" anchor="ctr">
            <a:noAutofit/>
          </a:bodyPr>
          <a:lstStyle>
            <a:lvl1pPr marL="0" indent="0">
              <a:buFont typeface="+mj-lt"/>
              <a:buNone/>
              <a:defRPr sz="1600" cap="all" spc="0" baseline="0">
                <a:solidFill>
                  <a:schemeClr val="bg1"/>
                </a:solidFill>
                <a:latin typeface="Filson Soft" panose="00000800000000000000" pitchFamily="50" charset="0"/>
              </a:defRPr>
            </a:lvl1pPr>
            <a:lvl2pPr marL="0" indent="0">
              <a:buFont typeface="+mj-lt"/>
              <a:buNone/>
              <a:defRPr sz="2000" cap="none" baseline="0">
                <a:solidFill>
                  <a:schemeClr val="bg1"/>
                </a:solidFill>
                <a:latin typeface="Filson Soft" panose="00000800000000000000" pitchFamily="50" charset="0"/>
              </a:defRPr>
            </a:lvl2pPr>
            <a:lvl3pPr marL="0" indent="0">
              <a:buFont typeface="+mj-lt"/>
              <a:buNone/>
              <a:defRPr sz="2000" cap="none" baseline="0">
                <a:solidFill>
                  <a:schemeClr val="bg1"/>
                </a:solidFill>
                <a:latin typeface="Filson Soft" panose="00000800000000000000" pitchFamily="50" charset="0"/>
              </a:defRPr>
            </a:lvl3pPr>
            <a:lvl4pPr marL="0" indent="0">
              <a:buFont typeface="+mj-lt"/>
              <a:buNone/>
              <a:defRPr sz="2000" cap="none" baseline="0">
                <a:solidFill>
                  <a:schemeClr val="bg1"/>
                </a:solidFill>
                <a:latin typeface="Filson Soft" panose="00000800000000000000" pitchFamily="50" charset="0"/>
              </a:defRPr>
            </a:lvl4pPr>
            <a:lvl5pPr marL="0" indent="0">
              <a:buFont typeface="+mj-lt"/>
              <a:buNone/>
              <a:defRPr sz="2000" cap="none" baseline="0">
                <a:solidFill>
                  <a:schemeClr val="bg1"/>
                </a:solidFill>
                <a:latin typeface="Filson Soft" panose="00000800000000000000" pitchFamily="50" charset="0"/>
              </a:defRPr>
            </a:lvl5pPr>
            <a:lvl6pPr marL="0" indent="0">
              <a:spcBef>
                <a:spcPts val="600"/>
              </a:spcBef>
              <a:buFont typeface="+mj-lt"/>
              <a:buNone/>
              <a:defRPr sz="2000" cap="none" baseline="0">
                <a:solidFill>
                  <a:schemeClr val="bg1"/>
                </a:solidFill>
                <a:latin typeface="Filson Soft" panose="00000800000000000000" pitchFamily="50" charset="0"/>
              </a:defRPr>
            </a:lvl6pPr>
            <a:lvl7pPr marL="0" indent="0">
              <a:spcBef>
                <a:spcPts val="600"/>
              </a:spcBef>
              <a:buFont typeface="+mj-lt"/>
              <a:buNone/>
              <a:defRPr sz="2000" cap="none" baseline="0">
                <a:solidFill>
                  <a:schemeClr val="bg1"/>
                </a:solidFill>
                <a:latin typeface="Filson Soft" panose="00000800000000000000" pitchFamily="50" charset="0"/>
              </a:defRPr>
            </a:lvl7pPr>
            <a:lvl8pPr marL="0" indent="0">
              <a:spcBef>
                <a:spcPts val="600"/>
              </a:spcBef>
              <a:buFont typeface="+mj-lt"/>
              <a:buNone/>
              <a:defRPr sz="2000" i="0" cap="none" baseline="0">
                <a:solidFill>
                  <a:schemeClr val="bg1"/>
                </a:solidFill>
                <a:latin typeface="Filson Soft" panose="00000800000000000000" pitchFamily="50" charset="0"/>
              </a:defRPr>
            </a:lvl8pPr>
            <a:lvl9pPr marL="0" indent="0">
              <a:buFont typeface="+mj-lt"/>
              <a:buNone/>
              <a:defRPr sz="2000" cap="none" baseline="0">
                <a:solidFill>
                  <a:schemeClr val="bg1"/>
                </a:solidFill>
                <a:latin typeface="Filson Soft" panose="00000800000000000000" pitchFamily="50" charset="0"/>
              </a:defRPr>
            </a:lvl9pPr>
          </a:lstStyle>
          <a:p>
            <a:pPr lvl="0"/>
            <a:r>
              <a:rPr lang="nl-NL" noProof="0"/>
              <a:t>Thematitel</a:t>
            </a:r>
          </a:p>
        </p:txBody>
      </p:sp>
      <p:sp>
        <p:nvSpPr>
          <p:cNvPr id="5" name="Tekst">
            <a:extLst>
              <a:ext uri="{FF2B5EF4-FFF2-40B4-BE49-F238E27FC236}">
                <a16:creationId xmlns:a16="http://schemas.microsoft.com/office/drawing/2014/main" id="{EE956A5D-33E7-43A9-ADD7-1D3D6421C36A}"/>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Titel en tekst</a:t>
            </a:r>
          </a:p>
          <a:p>
            <a:pPr marL="358775" indent="-358775">
              <a:spcBef>
                <a:spcPts val="400"/>
              </a:spcBef>
            </a:pPr>
            <a:r>
              <a:rPr lang="nl-NL" sz="1000" dirty="0">
                <a:solidFill>
                  <a:srgbClr val="969696"/>
                </a:solidFill>
              </a:rPr>
              <a:t>	Titel en tabel</a:t>
            </a:r>
          </a:p>
          <a:p>
            <a:pPr marL="358775" indent="-358775">
              <a:spcBef>
                <a:spcPts val="400"/>
              </a:spcBef>
            </a:pPr>
            <a:r>
              <a:rPr lang="nl-NL" sz="1000" dirty="0">
                <a:solidFill>
                  <a:srgbClr val="969696"/>
                </a:solidFill>
              </a:rPr>
              <a:t>	Titel en grafiek</a:t>
            </a:r>
          </a:p>
          <a:p>
            <a:pPr marL="358775" indent="-358775">
              <a:spcBef>
                <a:spcPts val="400"/>
              </a:spcBef>
            </a:pPr>
            <a:r>
              <a:rPr lang="nl-NL" sz="1000" dirty="0">
                <a:solidFill>
                  <a:srgbClr val="969696"/>
                </a:solidFill>
              </a:rPr>
              <a:t>	Titel en SmartArt</a:t>
            </a:r>
          </a:p>
          <a:p>
            <a:pPr marL="0" indent="0">
              <a:spcBef>
                <a:spcPts val="400"/>
              </a:spcBef>
              <a:buFont typeface="Wingdings" panose="05000000000000000000" pitchFamily="2" charset="2"/>
              <a:buNone/>
            </a:pPr>
            <a:r>
              <a:rPr lang="nl-NL" sz="1000" dirty="0">
                <a:solidFill>
                  <a:srgbClr val="969696"/>
                </a:solidFill>
              </a:rPr>
              <a:t>Gebruik deze indeling </a:t>
            </a:r>
            <a:r>
              <a:rPr lang="nl-NL" sz="1000" b="1" dirty="0">
                <a:solidFill>
                  <a:srgbClr val="969696"/>
                </a:solidFill>
              </a:rPr>
              <a:t>niet </a:t>
            </a:r>
            <a:r>
              <a:rPr lang="nl-NL" sz="1000" dirty="0">
                <a:solidFill>
                  <a:srgbClr val="969696"/>
                </a:solidFill>
              </a:rPr>
              <a:t>voor</a:t>
            </a:r>
          </a:p>
          <a:p>
            <a:pPr marL="171450" indent="-171450">
              <a:spcBef>
                <a:spcPts val="400"/>
              </a:spcBef>
              <a:buFont typeface="Wingdings" panose="05000000000000000000" pitchFamily="2" charset="2"/>
              <a:buChar char=""/>
            </a:pPr>
            <a:r>
              <a:rPr lang="nl-NL" sz="1000" dirty="0">
                <a:solidFill>
                  <a:srgbClr val="969696"/>
                </a:solidFill>
              </a:rPr>
              <a:t>Foto’s</a:t>
            </a:r>
          </a:p>
          <a:p>
            <a:pPr marL="171450" indent="-171450">
              <a:spcBef>
                <a:spcPts val="400"/>
              </a:spcBef>
              <a:buFont typeface="Wingdings" panose="05000000000000000000" pitchFamily="2" charset="2"/>
              <a:buChar char=""/>
            </a:pPr>
            <a:r>
              <a:rPr lang="nl-NL" sz="1000" dirty="0">
                <a:solidFill>
                  <a:srgbClr val="969696"/>
                </a:solidFill>
              </a:rPr>
              <a:t>videos </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6" name="lijn">
            <a:extLst>
              <a:ext uri="{FF2B5EF4-FFF2-40B4-BE49-F238E27FC236}">
                <a16:creationId xmlns:a16="http://schemas.microsoft.com/office/drawing/2014/main" id="{6F96CA64-04CB-4B43-920F-F8F42BFE6917}"/>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7" name="Kop">
            <a:extLst>
              <a:ext uri="{FF2B5EF4-FFF2-40B4-BE49-F238E27FC236}">
                <a16:creationId xmlns:a16="http://schemas.microsoft.com/office/drawing/2014/main" id="{EAC70B75-AB1E-477F-80D5-5E44D2FC2CCC}"/>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Titel en object-indeling met thematitel</a:t>
            </a:r>
          </a:p>
        </p:txBody>
      </p:sp>
      <p:grpSp>
        <p:nvGrpSpPr>
          <p:cNvPr id="8" name="Groep 7">
            <a:extLst>
              <a:ext uri="{FF2B5EF4-FFF2-40B4-BE49-F238E27FC236}">
                <a16:creationId xmlns:a16="http://schemas.microsoft.com/office/drawing/2014/main" id="{F033215C-95BB-4329-91A7-F20ECBAE87EE}"/>
              </a:ext>
            </a:extLst>
          </p:cNvPr>
          <p:cNvGrpSpPr/>
          <p:nvPr userDrawn="1"/>
        </p:nvGrpSpPr>
        <p:grpSpPr>
          <a:xfrm>
            <a:off x="-1182097" y="1152475"/>
            <a:ext cx="239820" cy="206187"/>
            <a:chOff x="2205412" y="2637945"/>
            <a:chExt cx="1078860" cy="927557"/>
          </a:xfrm>
        </p:grpSpPr>
        <p:sp>
          <p:nvSpPr>
            <p:cNvPr id="9" name="Rechthoek 8">
              <a:extLst>
                <a:ext uri="{FF2B5EF4-FFF2-40B4-BE49-F238E27FC236}">
                  <a16:creationId xmlns:a16="http://schemas.microsoft.com/office/drawing/2014/main" id="{9FB37794-F1B8-4EEA-8664-56BC5801B431}"/>
                </a:ext>
              </a:extLst>
            </p:cNvPr>
            <p:cNvSpPr/>
            <p:nvPr/>
          </p:nvSpPr>
          <p:spPr>
            <a:xfrm>
              <a:off x="2205412" y="2637945"/>
              <a:ext cx="1078860" cy="927557"/>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0" name="Rechthoek 9">
              <a:extLst>
                <a:ext uri="{FF2B5EF4-FFF2-40B4-BE49-F238E27FC236}">
                  <a16:creationId xmlns:a16="http://schemas.microsoft.com/office/drawing/2014/main" id="{8C7236D2-66DA-4F8F-84D3-6D6BCF3B08F3}"/>
                </a:ext>
              </a:extLst>
            </p:cNvPr>
            <p:cNvSpPr/>
            <p:nvPr/>
          </p:nvSpPr>
          <p:spPr>
            <a:xfrm>
              <a:off x="2236227"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1" name="Rechthoek 10">
              <a:extLst>
                <a:ext uri="{FF2B5EF4-FFF2-40B4-BE49-F238E27FC236}">
                  <a16:creationId xmlns:a16="http://schemas.microsoft.com/office/drawing/2014/main" id="{357ADA58-79C9-4A2B-8C6E-385530DB70BB}"/>
                </a:ext>
              </a:extLst>
            </p:cNvPr>
            <p:cNvSpPr/>
            <p:nvPr/>
          </p:nvSpPr>
          <p:spPr>
            <a:xfrm>
              <a:off x="2583671"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2" name="Rechthoek 11">
              <a:extLst>
                <a:ext uri="{FF2B5EF4-FFF2-40B4-BE49-F238E27FC236}">
                  <a16:creationId xmlns:a16="http://schemas.microsoft.com/office/drawing/2014/main" id="{0488D64F-1136-4C99-B2E7-3C0FC5B22E2F}"/>
                </a:ext>
              </a:extLst>
            </p:cNvPr>
            <p:cNvSpPr/>
            <p:nvPr/>
          </p:nvSpPr>
          <p:spPr>
            <a:xfrm>
              <a:off x="2931116"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3" name="Rechthoek 12">
              <a:extLst>
                <a:ext uri="{FF2B5EF4-FFF2-40B4-BE49-F238E27FC236}">
                  <a16:creationId xmlns:a16="http://schemas.microsoft.com/office/drawing/2014/main" id="{00C67145-DE43-4B6C-A211-BCD7FB657FAC}"/>
                </a:ext>
              </a:extLst>
            </p:cNvPr>
            <p:cNvSpPr/>
            <p:nvPr/>
          </p:nvSpPr>
          <p:spPr>
            <a:xfrm>
              <a:off x="2236227"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4" name="Rechthoek 13">
              <a:extLst>
                <a:ext uri="{FF2B5EF4-FFF2-40B4-BE49-F238E27FC236}">
                  <a16:creationId xmlns:a16="http://schemas.microsoft.com/office/drawing/2014/main" id="{CB444EB7-1E2D-43A5-84F8-C04AE877DAB6}"/>
                </a:ext>
              </a:extLst>
            </p:cNvPr>
            <p:cNvSpPr/>
            <p:nvPr/>
          </p:nvSpPr>
          <p:spPr>
            <a:xfrm>
              <a:off x="2583671"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6" name="Rechthoek 15">
              <a:extLst>
                <a:ext uri="{FF2B5EF4-FFF2-40B4-BE49-F238E27FC236}">
                  <a16:creationId xmlns:a16="http://schemas.microsoft.com/office/drawing/2014/main" id="{5E311573-E051-4082-8AA8-BF46C19B3395}"/>
                </a:ext>
              </a:extLst>
            </p:cNvPr>
            <p:cNvSpPr/>
            <p:nvPr/>
          </p:nvSpPr>
          <p:spPr>
            <a:xfrm>
              <a:off x="2931116"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7" name="Rechthoek 16">
              <a:extLst>
                <a:ext uri="{FF2B5EF4-FFF2-40B4-BE49-F238E27FC236}">
                  <a16:creationId xmlns:a16="http://schemas.microsoft.com/office/drawing/2014/main" id="{064F1DD7-ECFE-4B94-BA32-60A5C1C443D6}"/>
                </a:ext>
              </a:extLst>
            </p:cNvPr>
            <p:cNvSpPr/>
            <p:nvPr/>
          </p:nvSpPr>
          <p:spPr>
            <a:xfrm>
              <a:off x="2236227"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8" name="Rechthoek 17">
              <a:extLst>
                <a:ext uri="{FF2B5EF4-FFF2-40B4-BE49-F238E27FC236}">
                  <a16:creationId xmlns:a16="http://schemas.microsoft.com/office/drawing/2014/main" id="{A6D14863-6FC4-47C9-8EDA-13BC4E523876}"/>
                </a:ext>
              </a:extLst>
            </p:cNvPr>
            <p:cNvSpPr/>
            <p:nvPr/>
          </p:nvSpPr>
          <p:spPr>
            <a:xfrm>
              <a:off x="2583671"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9" name="Rechthoek 18">
              <a:extLst>
                <a:ext uri="{FF2B5EF4-FFF2-40B4-BE49-F238E27FC236}">
                  <a16:creationId xmlns:a16="http://schemas.microsoft.com/office/drawing/2014/main" id="{21E8A3F9-315C-493B-803B-4B4CEB7C6921}"/>
                </a:ext>
              </a:extLst>
            </p:cNvPr>
            <p:cNvSpPr/>
            <p:nvPr/>
          </p:nvSpPr>
          <p:spPr>
            <a:xfrm>
              <a:off x="2931116"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0" name="Rechthoek 19">
              <a:extLst>
                <a:ext uri="{FF2B5EF4-FFF2-40B4-BE49-F238E27FC236}">
                  <a16:creationId xmlns:a16="http://schemas.microsoft.com/office/drawing/2014/main" id="{5282D9E7-B3D5-48F4-8FB9-ADF3EF240CF2}"/>
                </a:ext>
              </a:extLst>
            </p:cNvPr>
            <p:cNvSpPr/>
            <p:nvPr/>
          </p:nvSpPr>
          <p:spPr>
            <a:xfrm>
              <a:off x="2236227"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1" name="Rechthoek 20">
              <a:extLst>
                <a:ext uri="{FF2B5EF4-FFF2-40B4-BE49-F238E27FC236}">
                  <a16:creationId xmlns:a16="http://schemas.microsoft.com/office/drawing/2014/main" id="{C3665D91-E805-4AFB-B816-A0342DD2CF26}"/>
                </a:ext>
              </a:extLst>
            </p:cNvPr>
            <p:cNvSpPr/>
            <p:nvPr/>
          </p:nvSpPr>
          <p:spPr>
            <a:xfrm>
              <a:off x="2583671"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2" name="Rechthoek 21">
              <a:extLst>
                <a:ext uri="{FF2B5EF4-FFF2-40B4-BE49-F238E27FC236}">
                  <a16:creationId xmlns:a16="http://schemas.microsoft.com/office/drawing/2014/main" id="{4D514BF2-C956-40D4-8065-4168F8372055}"/>
                </a:ext>
              </a:extLst>
            </p:cNvPr>
            <p:cNvSpPr/>
            <p:nvPr/>
          </p:nvSpPr>
          <p:spPr>
            <a:xfrm>
              <a:off x="2931116"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23" name="Groep 22">
            <a:extLst>
              <a:ext uri="{FF2B5EF4-FFF2-40B4-BE49-F238E27FC236}">
                <a16:creationId xmlns:a16="http://schemas.microsoft.com/office/drawing/2014/main" id="{6864CB12-9F7E-47AD-B5AC-653A42863E00}"/>
              </a:ext>
            </a:extLst>
          </p:cNvPr>
          <p:cNvGrpSpPr/>
          <p:nvPr userDrawn="1"/>
        </p:nvGrpSpPr>
        <p:grpSpPr>
          <a:xfrm>
            <a:off x="-1182097" y="1478378"/>
            <a:ext cx="219470" cy="229396"/>
            <a:chOff x="5190309" y="1444562"/>
            <a:chExt cx="987313" cy="1031965"/>
          </a:xfrm>
        </p:grpSpPr>
        <p:sp>
          <p:nvSpPr>
            <p:cNvPr id="24" name="Rechthoek 23">
              <a:extLst>
                <a:ext uri="{FF2B5EF4-FFF2-40B4-BE49-F238E27FC236}">
                  <a16:creationId xmlns:a16="http://schemas.microsoft.com/office/drawing/2014/main" id="{3D705A8F-D630-41CD-B558-E3967A51C069}"/>
                </a:ext>
              </a:extLst>
            </p:cNvPr>
            <p:cNvSpPr/>
            <p:nvPr/>
          </p:nvSpPr>
          <p:spPr>
            <a:xfrm>
              <a:off x="5190309" y="1753716"/>
              <a:ext cx="300445" cy="722811"/>
            </a:xfrm>
            <a:prstGeom prst="rect">
              <a:avLst/>
            </a:prstGeom>
            <a:solidFill>
              <a:srgbClr val="0070C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5" name="Rechthoek 24">
              <a:extLst>
                <a:ext uri="{FF2B5EF4-FFF2-40B4-BE49-F238E27FC236}">
                  <a16:creationId xmlns:a16="http://schemas.microsoft.com/office/drawing/2014/main" id="{C119A2A2-FE11-4363-8202-9BB924623358}"/>
                </a:ext>
              </a:extLst>
            </p:cNvPr>
            <p:cNvSpPr/>
            <p:nvPr/>
          </p:nvSpPr>
          <p:spPr>
            <a:xfrm>
              <a:off x="5533743" y="1444562"/>
              <a:ext cx="300445" cy="1031965"/>
            </a:xfrm>
            <a:prstGeom prst="rect">
              <a:avLst/>
            </a:prstGeom>
            <a:solidFill>
              <a:srgbClr val="FFC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6" name="Rechthoek 25">
              <a:extLst>
                <a:ext uri="{FF2B5EF4-FFF2-40B4-BE49-F238E27FC236}">
                  <a16:creationId xmlns:a16="http://schemas.microsoft.com/office/drawing/2014/main" id="{E3E4E9E5-F216-4046-B6A4-78CC1DA05951}"/>
                </a:ext>
              </a:extLst>
            </p:cNvPr>
            <p:cNvSpPr/>
            <p:nvPr/>
          </p:nvSpPr>
          <p:spPr>
            <a:xfrm>
              <a:off x="5877177" y="1649213"/>
              <a:ext cx="300445" cy="82731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27" name="Groep 26">
            <a:extLst>
              <a:ext uri="{FF2B5EF4-FFF2-40B4-BE49-F238E27FC236}">
                <a16:creationId xmlns:a16="http://schemas.microsoft.com/office/drawing/2014/main" id="{01AE667A-7F96-4368-970A-56F1114BAC75}"/>
              </a:ext>
            </a:extLst>
          </p:cNvPr>
          <p:cNvGrpSpPr/>
          <p:nvPr userDrawn="1"/>
        </p:nvGrpSpPr>
        <p:grpSpPr>
          <a:xfrm>
            <a:off x="-1182097" y="1866790"/>
            <a:ext cx="273422" cy="210629"/>
            <a:chOff x="6729721" y="2637945"/>
            <a:chExt cx="1230025" cy="947543"/>
          </a:xfrm>
        </p:grpSpPr>
        <p:sp>
          <p:nvSpPr>
            <p:cNvPr id="28" name="Vrije vorm: vorm 27">
              <a:extLst>
                <a:ext uri="{FF2B5EF4-FFF2-40B4-BE49-F238E27FC236}">
                  <a16:creationId xmlns:a16="http://schemas.microsoft.com/office/drawing/2014/main" id="{95A907FF-CDD1-41AA-9A8F-95686F674B66}"/>
                </a:ext>
              </a:extLst>
            </p:cNvPr>
            <p:cNvSpPr/>
            <p:nvPr/>
          </p:nvSpPr>
          <p:spPr>
            <a:xfrm>
              <a:off x="6729721" y="2637945"/>
              <a:ext cx="1072266" cy="722673"/>
            </a:xfrm>
            <a:custGeom>
              <a:avLst/>
              <a:gdLst>
                <a:gd name="connsiteX0" fmla="*/ 0 w 1072266"/>
                <a:gd name="connsiteY0" fmla="*/ 0 h 722673"/>
                <a:gd name="connsiteX1" fmla="*/ 763572 w 1072266"/>
                <a:gd name="connsiteY1" fmla="*/ 0 h 722673"/>
                <a:gd name="connsiteX2" fmla="*/ 1072266 w 1072266"/>
                <a:gd name="connsiteY2" fmla="*/ 353780 h 722673"/>
                <a:gd name="connsiteX3" fmla="*/ 423867 w 1072266"/>
                <a:gd name="connsiteY3" fmla="*/ 353780 h 722673"/>
                <a:gd name="connsiteX4" fmla="*/ 423867 w 1072266"/>
                <a:gd name="connsiteY4" fmla="*/ 722673 h 722673"/>
                <a:gd name="connsiteX5" fmla="*/ 0 w 1072266"/>
                <a:gd name="connsiteY5" fmla="*/ 722673 h 722673"/>
                <a:gd name="connsiteX6" fmla="*/ 315288 w 1072266"/>
                <a:gd name="connsiteY6" fmla="*/ 361337 h 72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266" h="722673">
                  <a:moveTo>
                    <a:pt x="0" y="0"/>
                  </a:moveTo>
                  <a:lnTo>
                    <a:pt x="763572" y="0"/>
                  </a:lnTo>
                  <a:lnTo>
                    <a:pt x="1072266" y="353780"/>
                  </a:lnTo>
                  <a:lnTo>
                    <a:pt x="423867" y="353780"/>
                  </a:lnTo>
                  <a:lnTo>
                    <a:pt x="423867" y="722673"/>
                  </a:lnTo>
                  <a:lnTo>
                    <a:pt x="0" y="722673"/>
                  </a:lnTo>
                  <a:lnTo>
                    <a:pt x="315288" y="361337"/>
                  </a:lnTo>
                  <a:close/>
                </a:path>
              </a:pathLst>
            </a:custGeom>
            <a:solidFill>
              <a:srgbClr val="008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9" name="Rechthoek 28">
              <a:extLst>
                <a:ext uri="{FF2B5EF4-FFF2-40B4-BE49-F238E27FC236}">
                  <a16:creationId xmlns:a16="http://schemas.microsoft.com/office/drawing/2014/main" id="{774BE647-3949-4A42-87DA-BC6088992320}"/>
                </a:ext>
              </a:extLst>
            </p:cNvPr>
            <p:cNvSpPr/>
            <p:nvPr/>
          </p:nvSpPr>
          <p:spPr>
            <a:xfrm>
              <a:off x="7183492" y="3019744"/>
              <a:ext cx="776254" cy="56574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0" name="Rechthoek 29">
              <a:extLst>
                <a:ext uri="{FF2B5EF4-FFF2-40B4-BE49-F238E27FC236}">
                  <a16:creationId xmlns:a16="http://schemas.microsoft.com/office/drawing/2014/main" id="{D14258D4-DF57-40CE-BD09-47C6771C3E86}"/>
                </a:ext>
              </a:extLst>
            </p:cNvPr>
            <p:cNvSpPr/>
            <p:nvPr/>
          </p:nvSpPr>
          <p:spPr>
            <a:xfrm>
              <a:off x="7206101" y="3039836"/>
              <a:ext cx="731036" cy="525560"/>
            </a:xfrm>
            <a:prstGeom prst="rect">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1" name="Rechthoek 30">
              <a:extLst>
                <a:ext uri="{FF2B5EF4-FFF2-40B4-BE49-F238E27FC236}">
                  <a16:creationId xmlns:a16="http://schemas.microsoft.com/office/drawing/2014/main" id="{F3DA17F4-25D5-418F-A146-977DB8BC0A13}"/>
                </a:ext>
              </a:extLst>
            </p:cNvPr>
            <p:cNvSpPr/>
            <p:nvPr/>
          </p:nvSpPr>
          <p:spPr>
            <a:xfrm>
              <a:off x="7328479" y="3177340"/>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2" name="Rechthoek 31">
              <a:extLst>
                <a:ext uri="{FF2B5EF4-FFF2-40B4-BE49-F238E27FC236}">
                  <a16:creationId xmlns:a16="http://schemas.microsoft.com/office/drawing/2014/main" id="{5BFB712F-7FBE-48E3-9170-817CEE5482B4}"/>
                </a:ext>
              </a:extLst>
            </p:cNvPr>
            <p:cNvSpPr/>
            <p:nvPr/>
          </p:nvSpPr>
          <p:spPr>
            <a:xfrm>
              <a:off x="7492722" y="3177340"/>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3" name="Rechthoek 32">
              <a:extLst>
                <a:ext uri="{FF2B5EF4-FFF2-40B4-BE49-F238E27FC236}">
                  <a16:creationId xmlns:a16="http://schemas.microsoft.com/office/drawing/2014/main" id="{DED59B71-74E7-4471-83BE-2B44A5E0D4F5}"/>
                </a:ext>
              </a:extLst>
            </p:cNvPr>
            <p:cNvSpPr/>
            <p:nvPr/>
          </p:nvSpPr>
          <p:spPr>
            <a:xfrm>
              <a:off x="7328479" y="328480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4" name="Rechthoek 33">
              <a:extLst>
                <a:ext uri="{FF2B5EF4-FFF2-40B4-BE49-F238E27FC236}">
                  <a16:creationId xmlns:a16="http://schemas.microsoft.com/office/drawing/2014/main" id="{07134AC4-BD52-4FDA-8578-5F429183B6A9}"/>
                </a:ext>
              </a:extLst>
            </p:cNvPr>
            <p:cNvSpPr/>
            <p:nvPr/>
          </p:nvSpPr>
          <p:spPr>
            <a:xfrm>
              <a:off x="7492722" y="328480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5" name="Rechthoek 34">
              <a:extLst>
                <a:ext uri="{FF2B5EF4-FFF2-40B4-BE49-F238E27FC236}">
                  <a16:creationId xmlns:a16="http://schemas.microsoft.com/office/drawing/2014/main" id="{4A1C3DD7-D017-4880-A6BD-5F08C88845A8}"/>
                </a:ext>
              </a:extLst>
            </p:cNvPr>
            <p:cNvSpPr/>
            <p:nvPr/>
          </p:nvSpPr>
          <p:spPr>
            <a:xfrm>
              <a:off x="7328479" y="339226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6" name="Rechthoek 35">
              <a:extLst>
                <a:ext uri="{FF2B5EF4-FFF2-40B4-BE49-F238E27FC236}">
                  <a16:creationId xmlns:a16="http://schemas.microsoft.com/office/drawing/2014/main" id="{DB1DCA2F-8AD5-425C-87B0-3AEDF5C1E084}"/>
                </a:ext>
              </a:extLst>
            </p:cNvPr>
            <p:cNvSpPr/>
            <p:nvPr/>
          </p:nvSpPr>
          <p:spPr>
            <a:xfrm>
              <a:off x="7492722" y="339226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37" name="Groep 36">
            <a:extLst>
              <a:ext uri="{FF2B5EF4-FFF2-40B4-BE49-F238E27FC236}">
                <a16:creationId xmlns:a16="http://schemas.microsoft.com/office/drawing/2014/main" id="{88C6D0A7-8E25-4FCF-8148-5AD93FEEB6EF}"/>
              </a:ext>
            </a:extLst>
          </p:cNvPr>
          <p:cNvGrpSpPr/>
          <p:nvPr userDrawn="1"/>
        </p:nvGrpSpPr>
        <p:grpSpPr>
          <a:xfrm>
            <a:off x="12283438" y="191192"/>
            <a:ext cx="2396411" cy="5252166"/>
            <a:chOff x="12283438" y="191192"/>
            <a:chExt cx="2396411" cy="5252166"/>
          </a:xfrm>
        </p:grpSpPr>
        <p:cxnSp>
          <p:nvCxnSpPr>
            <p:cNvPr id="38" name="lijn">
              <a:extLst>
                <a:ext uri="{FF2B5EF4-FFF2-40B4-BE49-F238E27FC236}">
                  <a16:creationId xmlns:a16="http://schemas.microsoft.com/office/drawing/2014/main" id="{D9495AA7-EC2D-4743-A8E3-50935E11FD7F}"/>
                </a:ext>
              </a:extLst>
            </p:cNvPr>
            <p:cNvCxnSpPr>
              <a:cxnSpLocks/>
            </p:cNvCxnSpPr>
            <p:nvPr userDrawn="1"/>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39" name="Kop">
              <a:extLst>
                <a:ext uri="{FF2B5EF4-FFF2-40B4-BE49-F238E27FC236}">
                  <a16:creationId xmlns:a16="http://schemas.microsoft.com/office/drawing/2014/main" id="{4EE9163A-514A-4377-99FE-485E5CC3B35F}"/>
                </a:ext>
              </a:extLst>
            </p:cNvPr>
            <p:cNvSpPr/>
            <p:nvPr userDrawn="1"/>
          </p:nvSpPr>
          <p:spPr>
            <a:xfrm>
              <a:off x="12303585" y="191192"/>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BULLETS EN TEKSTNIVEAUS</a:t>
              </a:r>
            </a:p>
          </p:txBody>
        </p:sp>
        <p:sp>
          <p:nvSpPr>
            <p:cNvPr id="40" name="Tekst">
              <a:extLst>
                <a:ext uri="{FF2B5EF4-FFF2-40B4-BE49-F238E27FC236}">
                  <a16:creationId xmlns:a16="http://schemas.microsoft.com/office/drawing/2014/main" id="{E2D3EDA4-AC5E-4C5E-8F8F-9D3CF79D7F18}"/>
                </a:ext>
              </a:extLst>
            </p:cNvPr>
            <p:cNvSpPr/>
            <p:nvPr userDrawn="1"/>
          </p:nvSpPr>
          <p:spPr>
            <a:xfrm>
              <a:off x="12300266" y="522579"/>
              <a:ext cx="2376264" cy="1573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Je kunt bullets, genummerde lijsten en kopjes oproepen door het tekstniveau aan te passen.</a:t>
              </a:r>
            </a:p>
            <a:p>
              <a:pPr marL="0" indent="0">
                <a:spcBef>
                  <a:spcPts val="700"/>
                </a:spcBef>
                <a:buFont typeface="Wingdings" panose="05000000000000000000" pitchFamily="2" charset="2"/>
                <a:buNone/>
              </a:pPr>
              <a:r>
                <a:rPr lang="nl-NL" sz="1000" dirty="0">
                  <a:solidFill>
                    <a:srgbClr val="969696"/>
                  </a:solidFill>
                </a:rPr>
                <a:t>Gebruik hiervoor onder </a:t>
              </a:r>
              <a:r>
                <a:rPr lang="nl-NL" sz="1000" i="1" dirty="0">
                  <a:solidFill>
                    <a:srgbClr val="969696"/>
                  </a:solidFill>
                </a:rPr>
                <a:t>Start</a:t>
              </a:r>
              <a:r>
                <a:rPr lang="nl-NL" sz="1000" dirty="0">
                  <a:solidFill>
                    <a:srgbClr val="969696"/>
                  </a:solidFill>
                </a:rPr>
                <a:t> de volgende knoppen: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verhogen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verlagen</a:t>
              </a:r>
            </a:p>
            <a:p>
              <a:pPr marL="449263" indent="-449263">
                <a:spcBef>
                  <a:spcPts val="700"/>
                </a:spcBef>
                <a:buFont typeface="Wingdings" panose="05000000000000000000" pitchFamily="2" charset="2"/>
                <a:buNone/>
                <a:tabLst/>
              </a:pPr>
              <a:r>
                <a:rPr lang="nl-NL" sz="1000" dirty="0">
                  <a:solidFill>
                    <a:srgbClr val="969696"/>
                  </a:solidFill>
                </a:rPr>
                <a:t>De tekstniveaus van Sensire:</a:t>
              </a:r>
            </a:p>
            <a:p>
              <a:pPr marL="0" indent="0">
                <a:spcBef>
                  <a:spcPts val="700"/>
                </a:spcBef>
                <a:buFont typeface="Wingdings" panose="05000000000000000000" pitchFamily="2" charset="2"/>
                <a:buNone/>
              </a:pPr>
              <a:endParaRPr lang="nl-NL" sz="1000" dirty="0">
                <a:solidFill>
                  <a:srgbClr val="969696"/>
                </a:solidFill>
              </a:endParaRPr>
            </a:p>
          </p:txBody>
        </p:sp>
        <p:grpSp>
          <p:nvGrpSpPr>
            <p:cNvPr id="41" name="Groep icoon niveau omhoog">
              <a:extLst>
                <a:ext uri="{FF2B5EF4-FFF2-40B4-BE49-F238E27FC236}">
                  <a16:creationId xmlns:a16="http://schemas.microsoft.com/office/drawing/2014/main" id="{DDBB4085-2F2A-4BB1-80AC-87FC5ACF72A0}"/>
                </a:ext>
              </a:extLst>
            </p:cNvPr>
            <p:cNvGrpSpPr/>
            <p:nvPr userDrawn="1"/>
          </p:nvGrpSpPr>
          <p:grpSpPr>
            <a:xfrm>
              <a:off x="12283438" y="1472721"/>
              <a:ext cx="319620" cy="281856"/>
              <a:chOff x="12308835" y="1778184"/>
              <a:chExt cx="350662" cy="309229"/>
            </a:xfrm>
          </p:grpSpPr>
          <p:sp>
            <p:nvSpPr>
              <p:cNvPr id="54" name="Rechthoek: afgeronde hoeken 53">
                <a:extLst>
                  <a:ext uri="{FF2B5EF4-FFF2-40B4-BE49-F238E27FC236}">
                    <a16:creationId xmlns:a16="http://schemas.microsoft.com/office/drawing/2014/main" id="{DA1F6E5B-1280-45C2-8E0B-7BA9C872A21A}"/>
                  </a:ext>
                </a:extLst>
              </p:cNvPr>
              <p:cNvSpPr/>
              <p:nvPr userDrawn="1"/>
            </p:nvSpPr>
            <p:spPr>
              <a:xfrm>
                <a:off x="12308835" y="1778184"/>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afgeronde hoeken 54">
                <a:extLst>
                  <a:ext uri="{FF2B5EF4-FFF2-40B4-BE49-F238E27FC236}">
                    <a16:creationId xmlns:a16="http://schemas.microsoft.com/office/drawing/2014/main" id="{8D2976D6-615A-443C-82FB-5297BE8F905C}"/>
                  </a:ext>
                </a:extLst>
              </p:cNvPr>
              <p:cNvSpPr/>
              <p:nvPr userDrawn="1"/>
            </p:nvSpPr>
            <p:spPr>
              <a:xfrm>
                <a:off x="12308835" y="2067173"/>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afgeronde hoeken 55">
                <a:extLst>
                  <a:ext uri="{FF2B5EF4-FFF2-40B4-BE49-F238E27FC236}">
                    <a16:creationId xmlns:a16="http://schemas.microsoft.com/office/drawing/2014/main" id="{D6135933-1B04-4DBC-8B13-097E0BF692BC}"/>
                  </a:ext>
                </a:extLst>
              </p:cNvPr>
              <p:cNvSpPr/>
              <p:nvPr userDrawn="1"/>
            </p:nvSpPr>
            <p:spPr>
              <a:xfrm>
                <a:off x="12484166" y="183598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afgeronde hoeken 56">
                <a:extLst>
                  <a:ext uri="{FF2B5EF4-FFF2-40B4-BE49-F238E27FC236}">
                    <a16:creationId xmlns:a16="http://schemas.microsoft.com/office/drawing/2014/main" id="{9F0D3948-F639-4C9B-A0BB-9B39DC77406B}"/>
                  </a:ext>
                </a:extLst>
              </p:cNvPr>
              <p:cNvSpPr/>
              <p:nvPr userDrawn="1"/>
            </p:nvSpPr>
            <p:spPr>
              <a:xfrm>
                <a:off x="12484166" y="189378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afgeronde hoeken 57">
                <a:extLst>
                  <a:ext uri="{FF2B5EF4-FFF2-40B4-BE49-F238E27FC236}">
                    <a16:creationId xmlns:a16="http://schemas.microsoft.com/office/drawing/2014/main" id="{760478A6-13E4-440A-839E-85EF03CBA6D4}"/>
                  </a:ext>
                </a:extLst>
              </p:cNvPr>
              <p:cNvSpPr/>
              <p:nvPr userDrawn="1"/>
            </p:nvSpPr>
            <p:spPr>
              <a:xfrm>
                <a:off x="12484166" y="195157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afgeronde hoeken 58">
                <a:extLst>
                  <a:ext uri="{FF2B5EF4-FFF2-40B4-BE49-F238E27FC236}">
                    <a16:creationId xmlns:a16="http://schemas.microsoft.com/office/drawing/2014/main" id="{AB17CF9E-76AD-4665-8796-B4E0AE02C373}"/>
                  </a:ext>
                </a:extLst>
              </p:cNvPr>
              <p:cNvSpPr/>
              <p:nvPr userDrawn="1"/>
            </p:nvSpPr>
            <p:spPr>
              <a:xfrm>
                <a:off x="12484166" y="200937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Pijl: punthaak 59">
                <a:extLst>
                  <a:ext uri="{FF2B5EF4-FFF2-40B4-BE49-F238E27FC236}">
                    <a16:creationId xmlns:a16="http://schemas.microsoft.com/office/drawing/2014/main" id="{ACA64CBA-90DF-421D-8351-3D484C4BC0EE}"/>
                  </a:ext>
                </a:extLst>
              </p:cNvPr>
              <p:cNvSpPr/>
              <p:nvPr userDrawn="1"/>
            </p:nvSpPr>
            <p:spPr>
              <a:xfrm>
                <a:off x="12339332" y="1856222"/>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1" name="Rechthoek: afgeronde hoeken 60">
                <a:extLst>
                  <a:ext uri="{FF2B5EF4-FFF2-40B4-BE49-F238E27FC236}">
                    <a16:creationId xmlns:a16="http://schemas.microsoft.com/office/drawing/2014/main" id="{08A7A7EB-ABD9-49F3-A390-ACDFE8A82657}"/>
                  </a:ext>
                </a:extLst>
              </p:cNvPr>
              <p:cNvSpPr/>
              <p:nvPr userDrawn="1"/>
            </p:nvSpPr>
            <p:spPr>
              <a:xfrm>
                <a:off x="12308835" y="1914020"/>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2" name="Groep icoon niveau omlaag">
              <a:extLst>
                <a:ext uri="{FF2B5EF4-FFF2-40B4-BE49-F238E27FC236}">
                  <a16:creationId xmlns:a16="http://schemas.microsoft.com/office/drawing/2014/main" id="{6D494918-9ED7-4705-B8CB-CB1BC39D2334}"/>
                </a:ext>
              </a:extLst>
            </p:cNvPr>
            <p:cNvGrpSpPr/>
            <p:nvPr userDrawn="1"/>
          </p:nvGrpSpPr>
          <p:grpSpPr>
            <a:xfrm>
              <a:off x="12283438" y="1873604"/>
              <a:ext cx="319620" cy="281856"/>
              <a:chOff x="12308835" y="2310849"/>
              <a:chExt cx="350662" cy="309229"/>
            </a:xfrm>
          </p:grpSpPr>
          <p:sp>
            <p:nvSpPr>
              <p:cNvPr id="46" name="Rechthoek: afgeronde hoeken 45">
                <a:extLst>
                  <a:ext uri="{FF2B5EF4-FFF2-40B4-BE49-F238E27FC236}">
                    <a16:creationId xmlns:a16="http://schemas.microsoft.com/office/drawing/2014/main" id="{A8D5B6B0-0E42-4FA8-AA72-254A026114AF}"/>
                  </a:ext>
                </a:extLst>
              </p:cNvPr>
              <p:cNvSpPr/>
              <p:nvPr userDrawn="1"/>
            </p:nvSpPr>
            <p:spPr>
              <a:xfrm>
                <a:off x="12308835" y="2310849"/>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afgeronde hoeken 46">
                <a:extLst>
                  <a:ext uri="{FF2B5EF4-FFF2-40B4-BE49-F238E27FC236}">
                    <a16:creationId xmlns:a16="http://schemas.microsoft.com/office/drawing/2014/main" id="{B65DD4B3-FD25-44A9-90B6-916FCB33DD8E}"/>
                  </a:ext>
                </a:extLst>
              </p:cNvPr>
              <p:cNvSpPr/>
              <p:nvPr userDrawn="1"/>
            </p:nvSpPr>
            <p:spPr>
              <a:xfrm>
                <a:off x="12308835" y="2599838"/>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afgeronde hoeken 47">
                <a:extLst>
                  <a:ext uri="{FF2B5EF4-FFF2-40B4-BE49-F238E27FC236}">
                    <a16:creationId xmlns:a16="http://schemas.microsoft.com/office/drawing/2014/main" id="{83371D5A-AE8D-492B-8188-1991B348AF6F}"/>
                  </a:ext>
                </a:extLst>
              </p:cNvPr>
              <p:cNvSpPr/>
              <p:nvPr userDrawn="1"/>
            </p:nvSpPr>
            <p:spPr>
              <a:xfrm>
                <a:off x="12484166" y="236864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afgeronde hoeken 48">
                <a:extLst>
                  <a:ext uri="{FF2B5EF4-FFF2-40B4-BE49-F238E27FC236}">
                    <a16:creationId xmlns:a16="http://schemas.microsoft.com/office/drawing/2014/main" id="{1F1EC103-2107-4786-9822-80EF88E63F93}"/>
                  </a:ext>
                </a:extLst>
              </p:cNvPr>
              <p:cNvSpPr/>
              <p:nvPr userDrawn="1"/>
            </p:nvSpPr>
            <p:spPr>
              <a:xfrm>
                <a:off x="12484166" y="242644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afgeronde hoeken 49">
                <a:extLst>
                  <a:ext uri="{FF2B5EF4-FFF2-40B4-BE49-F238E27FC236}">
                    <a16:creationId xmlns:a16="http://schemas.microsoft.com/office/drawing/2014/main" id="{A8ADEB7A-5035-4EEB-ABAB-A937AF27CA09}"/>
                  </a:ext>
                </a:extLst>
              </p:cNvPr>
              <p:cNvSpPr/>
              <p:nvPr userDrawn="1"/>
            </p:nvSpPr>
            <p:spPr>
              <a:xfrm>
                <a:off x="12484166" y="248424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afgeronde hoeken 50">
                <a:extLst>
                  <a:ext uri="{FF2B5EF4-FFF2-40B4-BE49-F238E27FC236}">
                    <a16:creationId xmlns:a16="http://schemas.microsoft.com/office/drawing/2014/main" id="{13F9F1AB-D3FA-417D-8CB9-937C8DF796E9}"/>
                  </a:ext>
                </a:extLst>
              </p:cNvPr>
              <p:cNvSpPr/>
              <p:nvPr userDrawn="1"/>
            </p:nvSpPr>
            <p:spPr>
              <a:xfrm>
                <a:off x="12484166" y="254204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Pijl: punthaak 51">
                <a:extLst>
                  <a:ext uri="{FF2B5EF4-FFF2-40B4-BE49-F238E27FC236}">
                    <a16:creationId xmlns:a16="http://schemas.microsoft.com/office/drawing/2014/main" id="{310E689E-4752-4138-8B5A-E765CCCC5839}"/>
                  </a:ext>
                </a:extLst>
              </p:cNvPr>
              <p:cNvSpPr/>
              <p:nvPr userDrawn="1"/>
            </p:nvSpPr>
            <p:spPr>
              <a:xfrm rot="10800000">
                <a:off x="12308835" y="2388887"/>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3" name="Rechthoek: afgeronde hoeken 52">
                <a:extLst>
                  <a:ext uri="{FF2B5EF4-FFF2-40B4-BE49-F238E27FC236}">
                    <a16:creationId xmlns:a16="http://schemas.microsoft.com/office/drawing/2014/main" id="{A7288B67-43AB-4430-ABF9-AD15E9CB2656}"/>
                  </a:ext>
                </a:extLst>
              </p:cNvPr>
              <p:cNvSpPr/>
              <p:nvPr userDrawn="1"/>
            </p:nvSpPr>
            <p:spPr>
              <a:xfrm rot="10800000">
                <a:off x="12351819" y="2446685"/>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3" name="Tijdelijke aanduiding voor tekst 3">
              <a:extLst>
                <a:ext uri="{FF2B5EF4-FFF2-40B4-BE49-F238E27FC236}">
                  <a16:creationId xmlns:a16="http://schemas.microsoft.com/office/drawing/2014/main" id="{4273C3A6-5980-4179-9FA7-6E8B06513E81}"/>
                </a:ext>
              </a:extLst>
            </p:cNvPr>
            <p:cNvSpPr txBox="1">
              <a:spLocks/>
            </p:cNvSpPr>
            <p:nvPr/>
          </p:nvSpPr>
          <p:spPr>
            <a:xfrm>
              <a:off x="12311235" y="2565163"/>
              <a:ext cx="2365295" cy="2269195"/>
            </a:xfrm>
            <a:prstGeom prst="rect">
              <a:avLst/>
            </a:prstGeom>
            <a:solidFill>
              <a:schemeClr val="bg2"/>
            </a:solidFill>
          </p:spPr>
          <p:txBody>
            <a:bodyPr lIns="108000" tIns="0" rIns="0" bIns="0"/>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357188" indent="-357188" algn="l" defTabSz="914400" rtl="0" eaLnBrk="1" latinLnBrk="0" hangingPunct="1">
                <a:lnSpc>
                  <a:spcPct val="100000"/>
                </a:lnSpc>
                <a:spcBef>
                  <a:spcPts val="600"/>
                </a:spcBef>
                <a:buClr>
                  <a:schemeClr val="accent1"/>
                </a:buClr>
                <a:buFont typeface="+mj-lt"/>
                <a:buAutoNum type="arabicPeriod"/>
                <a:defRPr sz="1800" kern="1200">
                  <a:solidFill>
                    <a:schemeClr val="tx1"/>
                  </a:solidFill>
                  <a:latin typeface="+mn-lt"/>
                  <a:ea typeface="+mn-ea"/>
                  <a:cs typeface="+mn-cs"/>
                </a:defRPr>
              </a:lvl2pPr>
              <a:lvl3pPr marL="715963" indent="-357188" algn="l" defTabSz="914400" rtl="0" eaLnBrk="1" latinLnBrk="0" hangingPunct="1">
                <a:lnSpc>
                  <a:spcPct val="100000"/>
                </a:lnSpc>
                <a:spcBef>
                  <a:spcPts val="0"/>
                </a:spcBef>
                <a:buClr>
                  <a:schemeClr val="accent1"/>
                </a:buClr>
                <a:buFont typeface="+mj-lt"/>
                <a:buAutoNum type="alphaLcPeriod"/>
                <a:defRPr sz="1600" kern="1200">
                  <a:solidFill>
                    <a:schemeClr val="tx1"/>
                  </a:solidFill>
                  <a:latin typeface="+mn-lt"/>
                  <a:ea typeface="+mn-ea"/>
                  <a:cs typeface="+mn-cs"/>
                </a:defRPr>
              </a:lvl3pPr>
              <a:lvl4pPr marL="357188" indent="-357188" algn="l" defTabSz="914400" rtl="0" eaLnBrk="1" latinLnBrk="0" hangingPunct="1">
                <a:lnSpc>
                  <a:spcPct val="100000"/>
                </a:lnSpc>
                <a:spcBef>
                  <a:spcPts val="600"/>
                </a:spcBef>
                <a:buClr>
                  <a:schemeClr val="accent1"/>
                </a:buClr>
                <a:buFont typeface="ARS Maquette Pro" panose="02000603000000020004" pitchFamily="50" charset="0"/>
                <a:buChar char="–"/>
                <a:defRPr sz="1800" kern="1200">
                  <a:solidFill>
                    <a:schemeClr val="tx1"/>
                  </a:solidFill>
                  <a:latin typeface="+mn-lt"/>
                  <a:ea typeface="+mn-ea"/>
                  <a:cs typeface="+mn-cs"/>
                </a:defRPr>
              </a:lvl4pPr>
              <a:lvl5pPr marL="715963" indent="-269875" algn="l" defTabSz="15240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6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kern="1200">
                  <a:solidFill>
                    <a:schemeClr val="accent6"/>
                  </a:solidFill>
                  <a:latin typeface="+mn-lt"/>
                  <a:ea typeface="+mn-ea"/>
                  <a:cs typeface="+mn-cs"/>
                </a:defRPr>
              </a:lvl9pPr>
            </a:lstStyle>
            <a:p>
              <a:r>
                <a:rPr lang="nl-NL" sz="1050" dirty="0"/>
                <a:t>Eerste niveau</a:t>
              </a:r>
            </a:p>
            <a:p>
              <a:pPr lvl="1"/>
              <a:r>
                <a:rPr lang="nl-NL" sz="1050" dirty="0"/>
                <a:t>Tweede niveau</a:t>
              </a:r>
            </a:p>
            <a:p>
              <a:pPr lvl="2"/>
              <a:r>
                <a:rPr lang="nl-NL" sz="1000" dirty="0"/>
                <a:t>Derde niveau</a:t>
              </a:r>
            </a:p>
            <a:p>
              <a:pPr lvl="3"/>
              <a:r>
                <a:rPr lang="nl-NL" sz="1050" dirty="0"/>
                <a:t>Vierde niveau</a:t>
              </a:r>
            </a:p>
            <a:p>
              <a:pPr lvl="4"/>
              <a:r>
                <a:rPr lang="nl-NL" sz="1000" dirty="0"/>
                <a:t>Vijfde niveau</a:t>
              </a:r>
            </a:p>
            <a:p>
              <a:pPr lvl="5"/>
              <a:r>
                <a:rPr lang="nl-NL" sz="1050" dirty="0"/>
                <a:t>Zesde niveau</a:t>
              </a:r>
            </a:p>
            <a:p>
              <a:pPr lvl="6"/>
              <a:r>
                <a:rPr lang="nl-NL" sz="1050" dirty="0"/>
                <a:t>Zevende niveau</a:t>
              </a:r>
            </a:p>
            <a:p>
              <a:pPr lvl="7"/>
              <a:r>
                <a:rPr lang="nl-NL" sz="1000" dirty="0"/>
                <a:t>Achtste niveau</a:t>
              </a:r>
            </a:p>
            <a:p>
              <a:pPr lvl="8"/>
              <a:r>
                <a:rPr lang="nl-NL" sz="1050" dirty="0"/>
                <a:t>Negende niveau</a:t>
              </a:r>
            </a:p>
          </p:txBody>
        </p:sp>
        <p:pic>
          <p:nvPicPr>
            <p:cNvPr id="44" name="Afbeelding 43">
              <a:extLst>
                <a:ext uri="{FF2B5EF4-FFF2-40B4-BE49-F238E27FC236}">
                  <a16:creationId xmlns:a16="http://schemas.microsoft.com/office/drawing/2014/main" id="{1E7B87B4-0752-4487-AF73-868F3F76DDC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918" r="1"/>
            <a:stretch/>
          </p:blipFill>
          <p:spPr>
            <a:xfrm>
              <a:off x="12311235" y="5011111"/>
              <a:ext cx="559726" cy="432247"/>
            </a:xfrm>
            <a:prstGeom prst="rect">
              <a:avLst/>
            </a:prstGeom>
          </p:spPr>
        </p:pic>
        <p:sp>
          <p:nvSpPr>
            <p:cNvPr id="45" name="Tekst">
              <a:extLst>
                <a:ext uri="{FF2B5EF4-FFF2-40B4-BE49-F238E27FC236}">
                  <a16:creationId xmlns:a16="http://schemas.microsoft.com/office/drawing/2014/main" id="{D3C7976E-0998-47DD-967B-F9FC5832D738}"/>
                </a:ext>
              </a:extLst>
            </p:cNvPr>
            <p:cNvSpPr/>
            <p:nvPr/>
          </p:nvSpPr>
          <p:spPr>
            <a:xfrm>
              <a:off x="12300266" y="5011111"/>
              <a:ext cx="2376264" cy="4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623888" indent="-623888">
                <a:spcBef>
                  <a:spcPts val="700"/>
                </a:spcBef>
                <a:buFont typeface="Wingdings" panose="05000000000000000000" pitchFamily="2" charset="2"/>
                <a:buNone/>
                <a:tabLst/>
              </a:pPr>
              <a:r>
                <a:rPr lang="nl-NL" sz="1000" dirty="0">
                  <a:solidFill>
                    <a:srgbClr val="969696"/>
                  </a:solidFill>
                </a:rPr>
                <a:t>	Vergroot of verklein tekst met behulp van deze knoppen. </a:t>
              </a:r>
            </a:p>
          </p:txBody>
        </p:sp>
      </p:grpSp>
    </p:spTree>
    <p:extLst>
      <p:ext uri="{BB962C8B-B14F-4D97-AF65-F5344CB8AC3E}">
        <p14:creationId xmlns:p14="http://schemas.microsoft.com/office/powerpoint/2010/main" val="3676853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4656">
          <p15:clr>
            <a:srgbClr val="9FCC3B"/>
          </p15:clr>
        </p15:guide>
        <p15:guide id="2" orient="horz" pos="1752">
          <p15:clr>
            <a:srgbClr val="9FCC3B"/>
          </p15:clr>
        </p15:guide>
        <p15:guide id="3" orient="horz" pos="3884">
          <p15:clr>
            <a:srgbClr val="9FCC3B"/>
          </p15:clr>
        </p15:guide>
        <p15:guide id="4" orient="horz" pos="1162">
          <p15:clr>
            <a:srgbClr val="9FCC3B"/>
          </p15:clr>
        </p15:guide>
        <p15:guide id="5" orient="horz" pos="572">
          <p15:clr>
            <a:srgbClr val="9FCC3B"/>
          </p15:clr>
        </p15:guide>
        <p15:guide id="6" pos="7106">
          <p15:clr>
            <a:srgbClr val="9FCC3B"/>
          </p15:clr>
        </p15:guide>
        <p15:guide id="7" pos="574">
          <p15:clr>
            <a:srgbClr val="9FCC3B"/>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ee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9237E-1296-40BE-AF0E-9D30EFEF6A5A}"/>
              </a:ext>
            </a:extLst>
          </p:cNvPr>
          <p:cNvSpPr>
            <a:spLocks noGrp="1"/>
          </p:cNvSpPr>
          <p:nvPr>
            <p:ph type="title" hasCustomPrompt="1"/>
          </p:nvPr>
        </p:nvSpPr>
        <p:spPr>
          <a:xfrm>
            <a:off x="911225" y="908049"/>
            <a:ext cx="10369549" cy="996951"/>
          </a:xfrm>
        </p:spPr>
        <p:txBody>
          <a:bodyPr/>
          <a:lstStyle>
            <a:lvl1pPr>
              <a:defRPr/>
            </a:lvl1pPr>
          </a:lstStyle>
          <a:p>
            <a:r>
              <a:rPr lang="nl-NL" noProof="0" dirty="0"/>
              <a:t>Twee kolommen-indeling</a:t>
            </a:r>
          </a:p>
        </p:txBody>
      </p:sp>
      <p:sp>
        <p:nvSpPr>
          <p:cNvPr id="3" name="Tijdelijke aanduiding voor inhoud 2">
            <a:extLst>
              <a:ext uri="{FF2B5EF4-FFF2-40B4-BE49-F238E27FC236}">
                <a16:creationId xmlns:a16="http://schemas.microsoft.com/office/drawing/2014/main" id="{487DB9EB-EB8B-4446-B573-4EFC84541301}"/>
              </a:ext>
            </a:extLst>
          </p:cNvPr>
          <p:cNvSpPr>
            <a:spLocks noGrp="1"/>
          </p:cNvSpPr>
          <p:nvPr>
            <p:ph idx="1" hasCustomPrompt="1"/>
          </p:nvPr>
        </p:nvSpPr>
        <p:spPr/>
        <p:txBody>
          <a:bodyPr numCol="2" spcCol="360000"/>
          <a:lstStyle>
            <a:lvl1pPr>
              <a:defRPr/>
            </a:lvl1pPr>
          </a:lstStyle>
          <a:p>
            <a:pPr lvl="0"/>
            <a:r>
              <a:rPr lang="nl-NL" noProof="0" dirty="0"/>
              <a:t>Typ hier tekst of klik op een van de icoontjes in het midden om met iets anders te vullen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15" name="Tijdelijke aanduiding voor tekst 14">
            <a:extLst>
              <a:ext uri="{FF2B5EF4-FFF2-40B4-BE49-F238E27FC236}">
                <a16:creationId xmlns:a16="http://schemas.microsoft.com/office/drawing/2014/main" id="{8103D93C-0256-4BE0-AF2D-3766D64AC6D1}"/>
              </a:ext>
            </a:extLst>
          </p:cNvPr>
          <p:cNvSpPr>
            <a:spLocks noGrp="1"/>
          </p:cNvSpPr>
          <p:nvPr>
            <p:ph type="body" sz="quarter" idx="10" hasCustomPrompt="1"/>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wrap="square" lIns="918000" rIns="360000" anchor="ctr">
            <a:noAutofit/>
          </a:bodyPr>
          <a:lstStyle>
            <a:lvl1pPr marL="0" indent="0">
              <a:buFont typeface="+mj-lt"/>
              <a:buNone/>
              <a:defRPr sz="1600" cap="all" spc="0" baseline="0">
                <a:solidFill>
                  <a:schemeClr val="bg1"/>
                </a:solidFill>
                <a:latin typeface="Filson Soft" panose="00000800000000000000" pitchFamily="50" charset="0"/>
              </a:defRPr>
            </a:lvl1pPr>
            <a:lvl2pPr marL="0" indent="0">
              <a:buFont typeface="+mj-lt"/>
              <a:buNone/>
              <a:defRPr sz="2000" cap="none" baseline="0">
                <a:solidFill>
                  <a:schemeClr val="bg1"/>
                </a:solidFill>
                <a:latin typeface="Filson Soft" panose="00000800000000000000" pitchFamily="50" charset="0"/>
              </a:defRPr>
            </a:lvl2pPr>
            <a:lvl3pPr marL="0" indent="0">
              <a:buFont typeface="+mj-lt"/>
              <a:buNone/>
              <a:defRPr sz="2000" cap="none" baseline="0">
                <a:solidFill>
                  <a:schemeClr val="bg1"/>
                </a:solidFill>
                <a:latin typeface="Filson Soft" panose="00000800000000000000" pitchFamily="50" charset="0"/>
              </a:defRPr>
            </a:lvl3pPr>
            <a:lvl4pPr marL="0" indent="0">
              <a:buFont typeface="+mj-lt"/>
              <a:buNone/>
              <a:defRPr sz="2000" cap="none" baseline="0">
                <a:solidFill>
                  <a:schemeClr val="bg1"/>
                </a:solidFill>
                <a:latin typeface="Filson Soft" panose="00000800000000000000" pitchFamily="50" charset="0"/>
              </a:defRPr>
            </a:lvl4pPr>
            <a:lvl5pPr marL="0" indent="0">
              <a:buFont typeface="+mj-lt"/>
              <a:buNone/>
              <a:defRPr sz="2000" cap="none" baseline="0">
                <a:solidFill>
                  <a:schemeClr val="bg1"/>
                </a:solidFill>
                <a:latin typeface="Filson Soft" panose="00000800000000000000" pitchFamily="50" charset="0"/>
              </a:defRPr>
            </a:lvl5pPr>
            <a:lvl6pPr marL="0" indent="0">
              <a:spcBef>
                <a:spcPts val="600"/>
              </a:spcBef>
              <a:buFont typeface="+mj-lt"/>
              <a:buNone/>
              <a:defRPr sz="2000" cap="none" baseline="0">
                <a:solidFill>
                  <a:schemeClr val="bg1"/>
                </a:solidFill>
                <a:latin typeface="Filson Soft" panose="00000800000000000000" pitchFamily="50" charset="0"/>
              </a:defRPr>
            </a:lvl6pPr>
            <a:lvl7pPr marL="0" indent="0">
              <a:spcBef>
                <a:spcPts val="600"/>
              </a:spcBef>
              <a:buFont typeface="+mj-lt"/>
              <a:buNone/>
              <a:defRPr sz="2000" cap="none" baseline="0">
                <a:solidFill>
                  <a:schemeClr val="bg1"/>
                </a:solidFill>
                <a:latin typeface="Filson Soft" panose="00000800000000000000" pitchFamily="50" charset="0"/>
              </a:defRPr>
            </a:lvl7pPr>
            <a:lvl8pPr marL="0" indent="0">
              <a:spcBef>
                <a:spcPts val="600"/>
              </a:spcBef>
              <a:buFont typeface="+mj-lt"/>
              <a:buNone/>
              <a:defRPr sz="2000" i="0" cap="none" baseline="0">
                <a:solidFill>
                  <a:schemeClr val="bg1"/>
                </a:solidFill>
                <a:latin typeface="Filson Soft" panose="00000800000000000000" pitchFamily="50" charset="0"/>
              </a:defRPr>
            </a:lvl8pPr>
            <a:lvl9pPr marL="0" indent="0">
              <a:buFont typeface="+mj-lt"/>
              <a:buNone/>
              <a:defRPr sz="2000" cap="none" baseline="0">
                <a:solidFill>
                  <a:schemeClr val="bg1"/>
                </a:solidFill>
                <a:latin typeface="Filson Soft" panose="00000800000000000000" pitchFamily="50" charset="0"/>
              </a:defRPr>
            </a:lvl9pPr>
          </a:lstStyle>
          <a:p>
            <a:pPr lvl="0"/>
            <a:r>
              <a:rPr lang="nl-NL" noProof="0"/>
              <a:t>Thematitel</a:t>
            </a:r>
          </a:p>
        </p:txBody>
      </p:sp>
      <p:sp>
        <p:nvSpPr>
          <p:cNvPr id="5" name="Tekst">
            <a:extLst>
              <a:ext uri="{FF2B5EF4-FFF2-40B4-BE49-F238E27FC236}">
                <a16:creationId xmlns:a16="http://schemas.microsoft.com/office/drawing/2014/main" id="{EEFB78A2-F831-4415-9178-94FEBDB00318}"/>
              </a:ext>
            </a:extLst>
          </p:cNvPr>
          <p:cNvSpPr/>
          <p:nvPr userDrawn="1"/>
        </p:nvSpPr>
        <p:spPr>
          <a:xfrm>
            <a:off x="-1193868"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Titel en tekst</a:t>
            </a:r>
          </a:p>
          <a:p>
            <a:pPr marL="358775" indent="-358775">
              <a:spcBef>
                <a:spcPts val="400"/>
              </a:spcBef>
            </a:pPr>
            <a:r>
              <a:rPr lang="nl-NL" sz="1000" dirty="0">
                <a:solidFill>
                  <a:srgbClr val="969696"/>
                </a:solidFill>
              </a:rPr>
              <a:t>	Titel en tabel</a:t>
            </a:r>
          </a:p>
          <a:p>
            <a:pPr marL="358775" indent="-358775">
              <a:spcBef>
                <a:spcPts val="400"/>
              </a:spcBef>
            </a:pPr>
            <a:r>
              <a:rPr lang="nl-NL" sz="1000" dirty="0">
                <a:solidFill>
                  <a:srgbClr val="969696"/>
                </a:solidFill>
              </a:rPr>
              <a:t>	Titel en grafiek</a:t>
            </a:r>
          </a:p>
          <a:p>
            <a:pPr marL="358775" indent="-358775">
              <a:spcBef>
                <a:spcPts val="400"/>
              </a:spcBef>
            </a:pPr>
            <a:r>
              <a:rPr lang="nl-NL" sz="1000" dirty="0">
                <a:solidFill>
                  <a:srgbClr val="969696"/>
                </a:solidFill>
              </a:rPr>
              <a:t>	Titel en SmartArt</a:t>
            </a:r>
          </a:p>
          <a:p>
            <a:pPr marL="0" indent="0">
              <a:spcBef>
                <a:spcPts val="400"/>
              </a:spcBef>
              <a:buFont typeface="Wingdings" panose="05000000000000000000" pitchFamily="2" charset="2"/>
              <a:buNone/>
            </a:pPr>
            <a:r>
              <a:rPr lang="nl-NL" sz="1000" dirty="0">
                <a:solidFill>
                  <a:srgbClr val="969696"/>
                </a:solidFill>
              </a:rPr>
              <a:t>Gebruik deze indeling </a:t>
            </a:r>
            <a:r>
              <a:rPr lang="nl-NL" sz="1000" b="1" dirty="0">
                <a:solidFill>
                  <a:srgbClr val="969696"/>
                </a:solidFill>
              </a:rPr>
              <a:t>niet </a:t>
            </a:r>
            <a:r>
              <a:rPr lang="nl-NL" sz="1000" dirty="0">
                <a:solidFill>
                  <a:srgbClr val="969696"/>
                </a:solidFill>
              </a:rPr>
              <a:t>voor</a:t>
            </a:r>
          </a:p>
          <a:p>
            <a:pPr marL="171450" indent="-171450">
              <a:spcBef>
                <a:spcPts val="400"/>
              </a:spcBef>
              <a:buFont typeface="Wingdings" panose="05000000000000000000" pitchFamily="2" charset="2"/>
              <a:buChar char=""/>
            </a:pPr>
            <a:r>
              <a:rPr lang="nl-NL" sz="1000" dirty="0">
                <a:solidFill>
                  <a:srgbClr val="969696"/>
                </a:solidFill>
              </a:rPr>
              <a:t>Foto’s</a:t>
            </a:r>
          </a:p>
          <a:p>
            <a:pPr marL="171450" indent="-171450">
              <a:spcBef>
                <a:spcPts val="400"/>
              </a:spcBef>
              <a:buFont typeface="Wingdings" panose="05000000000000000000" pitchFamily="2" charset="2"/>
              <a:buChar char=""/>
            </a:pPr>
            <a:r>
              <a:rPr lang="nl-NL" sz="1000" dirty="0">
                <a:solidFill>
                  <a:srgbClr val="969696"/>
                </a:solidFill>
              </a:rPr>
              <a:t>videos </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6" name="lijn">
            <a:extLst>
              <a:ext uri="{FF2B5EF4-FFF2-40B4-BE49-F238E27FC236}">
                <a16:creationId xmlns:a16="http://schemas.microsoft.com/office/drawing/2014/main" id="{6028FAD6-5162-4314-A2B6-B50AD6B562A6}"/>
              </a:ext>
            </a:extLst>
          </p:cNvPr>
          <p:cNvCxnSpPr>
            <a:cxnSpLocks/>
          </p:cNvCxnSpPr>
          <p:nvPr userDrawn="1"/>
        </p:nvCxnSpPr>
        <p:spPr>
          <a:xfrm>
            <a:off x="-1190548"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7" name="Kop">
            <a:extLst>
              <a:ext uri="{FF2B5EF4-FFF2-40B4-BE49-F238E27FC236}">
                <a16:creationId xmlns:a16="http://schemas.microsoft.com/office/drawing/2014/main" id="{AEF28568-4595-4E56-B9A5-21EDA5CDE242}"/>
              </a:ext>
            </a:extLst>
          </p:cNvPr>
          <p:cNvSpPr/>
          <p:nvPr userDrawn="1"/>
        </p:nvSpPr>
        <p:spPr>
          <a:xfrm>
            <a:off x="-1190549"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Twee kolommen-indeling</a:t>
            </a:r>
          </a:p>
        </p:txBody>
      </p:sp>
      <p:grpSp>
        <p:nvGrpSpPr>
          <p:cNvPr id="8" name="Groep 7">
            <a:extLst>
              <a:ext uri="{FF2B5EF4-FFF2-40B4-BE49-F238E27FC236}">
                <a16:creationId xmlns:a16="http://schemas.microsoft.com/office/drawing/2014/main" id="{44577D11-4E57-4D1B-B91A-C6F385CE2404}"/>
              </a:ext>
            </a:extLst>
          </p:cNvPr>
          <p:cNvGrpSpPr/>
          <p:nvPr userDrawn="1"/>
        </p:nvGrpSpPr>
        <p:grpSpPr>
          <a:xfrm>
            <a:off x="-1182096" y="1152475"/>
            <a:ext cx="239820" cy="206187"/>
            <a:chOff x="2205412" y="2637945"/>
            <a:chExt cx="1078860" cy="927557"/>
          </a:xfrm>
        </p:grpSpPr>
        <p:sp>
          <p:nvSpPr>
            <p:cNvPr id="9" name="Rechthoek 8">
              <a:extLst>
                <a:ext uri="{FF2B5EF4-FFF2-40B4-BE49-F238E27FC236}">
                  <a16:creationId xmlns:a16="http://schemas.microsoft.com/office/drawing/2014/main" id="{D9A14A5E-620B-4B72-BDFB-CC71F859FEF8}"/>
                </a:ext>
              </a:extLst>
            </p:cNvPr>
            <p:cNvSpPr/>
            <p:nvPr/>
          </p:nvSpPr>
          <p:spPr>
            <a:xfrm>
              <a:off x="2205412" y="2637945"/>
              <a:ext cx="1078860" cy="927557"/>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0" name="Rechthoek 9">
              <a:extLst>
                <a:ext uri="{FF2B5EF4-FFF2-40B4-BE49-F238E27FC236}">
                  <a16:creationId xmlns:a16="http://schemas.microsoft.com/office/drawing/2014/main" id="{D0B403C5-91DA-4AF9-99D4-32B286060B0E}"/>
                </a:ext>
              </a:extLst>
            </p:cNvPr>
            <p:cNvSpPr/>
            <p:nvPr/>
          </p:nvSpPr>
          <p:spPr>
            <a:xfrm>
              <a:off x="2236227"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1" name="Rechthoek 10">
              <a:extLst>
                <a:ext uri="{FF2B5EF4-FFF2-40B4-BE49-F238E27FC236}">
                  <a16:creationId xmlns:a16="http://schemas.microsoft.com/office/drawing/2014/main" id="{B45CCEA9-18E0-41AB-BE52-4410FEE4782A}"/>
                </a:ext>
              </a:extLst>
            </p:cNvPr>
            <p:cNvSpPr/>
            <p:nvPr/>
          </p:nvSpPr>
          <p:spPr>
            <a:xfrm>
              <a:off x="2583671"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2" name="Rechthoek 11">
              <a:extLst>
                <a:ext uri="{FF2B5EF4-FFF2-40B4-BE49-F238E27FC236}">
                  <a16:creationId xmlns:a16="http://schemas.microsoft.com/office/drawing/2014/main" id="{C69BBE55-1616-4EB5-AA3F-A2E8BDAB9ACB}"/>
                </a:ext>
              </a:extLst>
            </p:cNvPr>
            <p:cNvSpPr/>
            <p:nvPr/>
          </p:nvSpPr>
          <p:spPr>
            <a:xfrm>
              <a:off x="2931116"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3" name="Rechthoek 12">
              <a:extLst>
                <a:ext uri="{FF2B5EF4-FFF2-40B4-BE49-F238E27FC236}">
                  <a16:creationId xmlns:a16="http://schemas.microsoft.com/office/drawing/2014/main" id="{404AC8B7-95CE-4F9A-AEE6-05CCC967C14A}"/>
                </a:ext>
              </a:extLst>
            </p:cNvPr>
            <p:cNvSpPr/>
            <p:nvPr/>
          </p:nvSpPr>
          <p:spPr>
            <a:xfrm>
              <a:off x="2236227"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4" name="Rechthoek 13">
              <a:extLst>
                <a:ext uri="{FF2B5EF4-FFF2-40B4-BE49-F238E27FC236}">
                  <a16:creationId xmlns:a16="http://schemas.microsoft.com/office/drawing/2014/main" id="{1D28148B-A038-4864-BF8A-CD2D747BB290}"/>
                </a:ext>
              </a:extLst>
            </p:cNvPr>
            <p:cNvSpPr/>
            <p:nvPr/>
          </p:nvSpPr>
          <p:spPr>
            <a:xfrm>
              <a:off x="2583671"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6" name="Rechthoek 15">
              <a:extLst>
                <a:ext uri="{FF2B5EF4-FFF2-40B4-BE49-F238E27FC236}">
                  <a16:creationId xmlns:a16="http://schemas.microsoft.com/office/drawing/2014/main" id="{6747523D-7DCD-4B93-B705-3647A14A9E43}"/>
                </a:ext>
              </a:extLst>
            </p:cNvPr>
            <p:cNvSpPr/>
            <p:nvPr/>
          </p:nvSpPr>
          <p:spPr>
            <a:xfrm>
              <a:off x="2931116"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7" name="Rechthoek 16">
              <a:extLst>
                <a:ext uri="{FF2B5EF4-FFF2-40B4-BE49-F238E27FC236}">
                  <a16:creationId xmlns:a16="http://schemas.microsoft.com/office/drawing/2014/main" id="{7C025F34-4216-48E3-BCD5-CD0838D86159}"/>
                </a:ext>
              </a:extLst>
            </p:cNvPr>
            <p:cNvSpPr/>
            <p:nvPr/>
          </p:nvSpPr>
          <p:spPr>
            <a:xfrm>
              <a:off x="2236227"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8" name="Rechthoek 17">
              <a:extLst>
                <a:ext uri="{FF2B5EF4-FFF2-40B4-BE49-F238E27FC236}">
                  <a16:creationId xmlns:a16="http://schemas.microsoft.com/office/drawing/2014/main" id="{E05A97DD-76FA-42EE-978E-89538B7CB123}"/>
                </a:ext>
              </a:extLst>
            </p:cNvPr>
            <p:cNvSpPr/>
            <p:nvPr/>
          </p:nvSpPr>
          <p:spPr>
            <a:xfrm>
              <a:off x="2583671"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9" name="Rechthoek 18">
              <a:extLst>
                <a:ext uri="{FF2B5EF4-FFF2-40B4-BE49-F238E27FC236}">
                  <a16:creationId xmlns:a16="http://schemas.microsoft.com/office/drawing/2014/main" id="{93B82AC0-0292-450A-BB59-5BFADE72456D}"/>
                </a:ext>
              </a:extLst>
            </p:cNvPr>
            <p:cNvSpPr/>
            <p:nvPr/>
          </p:nvSpPr>
          <p:spPr>
            <a:xfrm>
              <a:off x="2931116"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0" name="Rechthoek 19">
              <a:extLst>
                <a:ext uri="{FF2B5EF4-FFF2-40B4-BE49-F238E27FC236}">
                  <a16:creationId xmlns:a16="http://schemas.microsoft.com/office/drawing/2014/main" id="{1A6457B6-C5E0-4B5D-A9C0-30BFA0B717E3}"/>
                </a:ext>
              </a:extLst>
            </p:cNvPr>
            <p:cNvSpPr/>
            <p:nvPr/>
          </p:nvSpPr>
          <p:spPr>
            <a:xfrm>
              <a:off x="2236227"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1" name="Rechthoek 20">
              <a:extLst>
                <a:ext uri="{FF2B5EF4-FFF2-40B4-BE49-F238E27FC236}">
                  <a16:creationId xmlns:a16="http://schemas.microsoft.com/office/drawing/2014/main" id="{F2F842EF-DE30-4920-AF46-9CCC6823A39D}"/>
                </a:ext>
              </a:extLst>
            </p:cNvPr>
            <p:cNvSpPr/>
            <p:nvPr/>
          </p:nvSpPr>
          <p:spPr>
            <a:xfrm>
              <a:off x="2583671"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2" name="Rechthoek 21">
              <a:extLst>
                <a:ext uri="{FF2B5EF4-FFF2-40B4-BE49-F238E27FC236}">
                  <a16:creationId xmlns:a16="http://schemas.microsoft.com/office/drawing/2014/main" id="{8694D8F2-D3C2-4DF9-A8A2-C343E2425397}"/>
                </a:ext>
              </a:extLst>
            </p:cNvPr>
            <p:cNvSpPr/>
            <p:nvPr/>
          </p:nvSpPr>
          <p:spPr>
            <a:xfrm>
              <a:off x="2931116"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23" name="Groep 22">
            <a:extLst>
              <a:ext uri="{FF2B5EF4-FFF2-40B4-BE49-F238E27FC236}">
                <a16:creationId xmlns:a16="http://schemas.microsoft.com/office/drawing/2014/main" id="{2CDB4F0E-5A15-4277-A0E8-37CA15C74F4F}"/>
              </a:ext>
            </a:extLst>
          </p:cNvPr>
          <p:cNvGrpSpPr/>
          <p:nvPr userDrawn="1"/>
        </p:nvGrpSpPr>
        <p:grpSpPr>
          <a:xfrm>
            <a:off x="-1182096" y="1478378"/>
            <a:ext cx="219470" cy="229396"/>
            <a:chOff x="5190309" y="1444562"/>
            <a:chExt cx="987313" cy="1031965"/>
          </a:xfrm>
        </p:grpSpPr>
        <p:sp>
          <p:nvSpPr>
            <p:cNvPr id="24" name="Rechthoek 23">
              <a:extLst>
                <a:ext uri="{FF2B5EF4-FFF2-40B4-BE49-F238E27FC236}">
                  <a16:creationId xmlns:a16="http://schemas.microsoft.com/office/drawing/2014/main" id="{EC08B6B1-8B62-4979-838F-FCD2C32090C1}"/>
                </a:ext>
              </a:extLst>
            </p:cNvPr>
            <p:cNvSpPr/>
            <p:nvPr/>
          </p:nvSpPr>
          <p:spPr>
            <a:xfrm>
              <a:off x="5190309" y="1753716"/>
              <a:ext cx="300445" cy="722811"/>
            </a:xfrm>
            <a:prstGeom prst="rect">
              <a:avLst/>
            </a:prstGeom>
            <a:solidFill>
              <a:srgbClr val="0070C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5" name="Rechthoek 24">
              <a:extLst>
                <a:ext uri="{FF2B5EF4-FFF2-40B4-BE49-F238E27FC236}">
                  <a16:creationId xmlns:a16="http://schemas.microsoft.com/office/drawing/2014/main" id="{986CE9D6-6025-4C7C-8B2B-41D2D6497DEC}"/>
                </a:ext>
              </a:extLst>
            </p:cNvPr>
            <p:cNvSpPr/>
            <p:nvPr/>
          </p:nvSpPr>
          <p:spPr>
            <a:xfrm>
              <a:off x="5533743" y="1444562"/>
              <a:ext cx="300445" cy="1031965"/>
            </a:xfrm>
            <a:prstGeom prst="rect">
              <a:avLst/>
            </a:prstGeom>
            <a:solidFill>
              <a:srgbClr val="FFC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6" name="Rechthoek 25">
              <a:extLst>
                <a:ext uri="{FF2B5EF4-FFF2-40B4-BE49-F238E27FC236}">
                  <a16:creationId xmlns:a16="http://schemas.microsoft.com/office/drawing/2014/main" id="{3117F4DE-9C72-4B24-B7C7-42DE267E941D}"/>
                </a:ext>
              </a:extLst>
            </p:cNvPr>
            <p:cNvSpPr/>
            <p:nvPr/>
          </p:nvSpPr>
          <p:spPr>
            <a:xfrm>
              <a:off x="5877177" y="1649213"/>
              <a:ext cx="300445" cy="82731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27" name="Groep 26">
            <a:extLst>
              <a:ext uri="{FF2B5EF4-FFF2-40B4-BE49-F238E27FC236}">
                <a16:creationId xmlns:a16="http://schemas.microsoft.com/office/drawing/2014/main" id="{84A95436-6CD8-48DA-9189-12369463806E}"/>
              </a:ext>
            </a:extLst>
          </p:cNvPr>
          <p:cNvGrpSpPr/>
          <p:nvPr userDrawn="1"/>
        </p:nvGrpSpPr>
        <p:grpSpPr>
          <a:xfrm>
            <a:off x="-1182096" y="1866790"/>
            <a:ext cx="273422" cy="210629"/>
            <a:chOff x="6729721" y="2637945"/>
            <a:chExt cx="1230025" cy="947543"/>
          </a:xfrm>
        </p:grpSpPr>
        <p:sp>
          <p:nvSpPr>
            <p:cNvPr id="28" name="Vrije vorm: vorm 27">
              <a:extLst>
                <a:ext uri="{FF2B5EF4-FFF2-40B4-BE49-F238E27FC236}">
                  <a16:creationId xmlns:a16="http://schemas.microsoft.com/office/drawing/2014/main" id="{22AA0153-D38F-4989-A64A-01B3D2659939}"/>
                </a:ext>
              </a:extLst>
            </p:cNvPr>
            <p:cNvSpPr/>
            <p:nvPr/>
          </p:nvSpPr>
          <p:spPr>
            <a:xfrm>
              <a:off x="6729721" y="2637945"/>
              <a:ext cx="1072266" cy="722673"/>
            </a:xfrm>
            <a:custGeom>
              <a:avLst/>
              <a:gdLst>
                <a:gd name="connsiteX0" fmla="*/ 0 w 1072266"/>
                <a:gd name="connsiteY0" fmla="*/ 0 h 722673"/>
                <a:gd name="connsiteX1" fmla="*/ 763572 w 1072266"/>
                <a:gd name="connsiteY1" fmla="*/ 0 h 722673"/>
                <a:gd name="connsiteX2" fmla="*/ 1072266 w 1072266"/>
                <a:gd name="connsiteY2" fmla="*/ 353780 h 722673"/>
                <a:gd name="connsiteX3" fmla="*/ 423867 w 1072266"/>
                <a:gd name="connsiteY3" fmla="*/ 353780 h 722673"/>
                <a:gd name="connsiteX4" fmla="*/ 423867 w 1072266"/>
                <a:gd name="connsiteY4" fmla="*/ 722673 h 722673"/>
                <a:gd name="connsiteX5" fmla="*/ 0 w 1072266"/>
                <a:gd name="connsiteY5" fmla="*/ 722673 h 722673"/>
                <a:gd name="connsiteX6" fmla="*/ 315288 w 1072266"/>
                <a:gd name="connsiteY6" fmla="*/ 361337 h 72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266" h="722673">
                  <a:moveTo>
                    <a:pt x="0" y="0"/>
                  </a:moveTo>
                  <a:lnTo>
                    <a:pt x="763572" y="0"/>
                  </a:lnTo>
                  <a:lnTo>
                    <a:pt x="1072266" y="353780"/>
                  </a:lnTo>
                  <a:lnTo>
                    <a:pt x="423867" y="353780"/>
                  </a:lnTo>
                  <a:lnTo>
                    <a:pt x="423867" y="722673"/>
                  </a:lnTo>
                  <a:lnTo>
                    <a:pt x="0" y="722673"/>
                  </a:lnTo>
                  <a:lnTo>
                    <a:pt x="315288" y="361337"/>
                  </a:lnTo>
                  <a:close/>
                </a:path>
              </a:pathLst>
            </a:custGeom>
            <a:solidFill>
              <a:srgbClr val="008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9" name="Rechthoek 28">
              <a:extLst>
                <a:ext uri="{FF2B5EF4-FFF2-40B4-BE49-F238E27FC236}">
                  <a16:creationId xmlns:a16="http://schemas.microsoft.com/office/drawing/2014/main" id="{FFEEDC60-15FD-48A4-AE39-E0094DD37E4E}"/>
                </a:ext>
              </a:extLst>
            </p:cNvPr>
            <p:cNvSpPr/>
            <p:nvPr/>
          </p:nvSpPr>
          <p:spPr>
            <a:xfrm>
              <a:off x="7183492" y="3019744"/>
              <a:ext cx="776254" cy="56574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0" name="Rechthoek 29">
              <a:extLst>
                <a:ext uri="{FF2B5EF4-FFF2-40B4-BE49-F238E27FC236}">
                  <a16:creationId xmlns:a16="http://schemas.microsoft.com/office/drawing/2014/main" id="{B49CCCEE-94CB-4A6A-A083-FFD72B4195CA}"/>
                </a:ext>
              </a:extLst>
            </p:cNvPr>
            <p:cNvSpPr/>
            <p:nvPr/>
          </p:nvSpPr>
          <p:spPr>
            <a:xfrm>
              <a:off x="7206101" y="3039836"/>
              <a:ext cx="731036" cy="525560"/>
            </a:xfrm>
            <a:prstGeom prst="rect">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1" name="Rechthoek 30">
              <a:extLst>
                <a:ext uri="{FF2B5EF4-FFF2-40B4-BE49-F238E27FC236}">
                  <a16:creationId xmlns:a16="http://schemas.microsoft.com/office/drawing/2014/main" id="{4557D5E8-6116-4106-A41C-AB1B824354EB}"/>
                </a:ext>
              </a:extLst>
            </p:cNvPr>
            <p:cNvSpPr/>
            <p:nvPr/>
          </p:nvSpPr>
          <p:spPr>
            <a:xfrm>
              <a:off x="7328479" y="3177340"/>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2" name="Rechthoek 31">
              <a:extLst>
                <a:ext uri="{FF2B5EF4-FFF2-40B4-BE49-F238E27FC236}">
                  <a16:creationId xmlns:a16="http://schemas.microsoft.com/office/drawing/2014/main" id="{0BF9BE86-90C6-45BF-9401-B7E1FAEBB6E7}"/>
                </a:ext>
              </a:extLst>
            </p:cNvPr>
            <p:cNvSpPr/>
            <p:nvPr/>
          </p:nvSpPr>
          <p:spPr>
            <a:xfrm>
              <a:off x="7492722" y="3177340"/>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3" name="Rechthoek 32">
              <a:extLst>
                <a:ext uri="{FF2B5EF4-FFF2-40B4-BE49-F238E27FC236}">
                  <a16:creationId xmlns:a16="http://schemas.microsoft.com/office/drawing/2014/main" id="{C6EFC70D-B6CC-435F-844D-A6724125815E}"/>
                </a:ext>
              </a:extLst>
            </p:cNvPr>
            <p:cNvSpPr/>
            <p:nvPr/>
          </p:nvSpPr>
          <p:spPr>
            <a:xfrm>
              <a:off x="7328479" y="328480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4" name="Rechthoek 33">
              <a:extLst>
                <a:ext uri="{FF2B5EF4-FFF2-40B4-BE49-F238E27FC236}">
                  <a16:creationId xmlns:a16="http://schemas.microsoft.com/office/drawing/2014/main" id="{CC06692E-71CD-4356-B700-A8531D94979E}"/>
                </a:ext>
              </a:extLst>
            </p:cNvPr>
            <p:cNvSpPr/>
            <p:nvPr/>
          </p:nvSpPr>
          <p:spPr>
            <a:xfrm>
              <a:off x="7492722" y="328480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5" name="Rechthoek 34">
              <a:extLst>
                <a:ext uri="{FF2B5EF4-FFF2-40B4-BE49-F238E27FC236}">
                  <a16:creationId xmlns:a16="http://schemas.microsoft.com/office/drawing/2014/main" id="{4D710CE2-387F-47F7-8D53-B618FFED10B8}"/>
                </a:ext>
              </a:extLst>
            </p:cNvPr>
            <p:cNvSpPr/>
            <p:nvPr/>
          </p:nvSpPr>
          <p:spPr>
            <a:xfrm>
              <a:off x="7328479" y="339226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6" name="Rechthoek 35">
              <a:extLst>
                <a:ext uri="{FF2B5EF4-FFF2-40B4-BE49-F238E27FC236}">
                  <a16:creationId xmlns:a16="http://schemas.microsoft.com/office/drawing/2014/main" id="{E07C09E6-4476-4810-80D5-E43AEBBE7F01}"/>
                </a:ext>
              </a:extLst>
            </p:cNvPr>
            <p:cNvSpPr/>
            <p:nvPr/>
          </p:nvSpPr>
          <p:spPr>
            <a:xfrm>
              <a:off x="7492722" y="339226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37" name="Groep 36">
            <a:extLst>
              <a:ext uri="{FF2B5EF4-FFF2-40B4-BE49-F238E27FC236}">
                <a16:creationId xmlns:a16="http://schemas.microsoft.com/office/drawing/2014/main" id="{68D77299-B4E1-4FDA-BEE2-FB859C5809CC}"/>
              </a:ext>
            </a:extLst>
          </p:cNvPr>
          <p:cNvGrpSpPr/>
          <p:nvPr userDrawn="1"/>
        </p:nvGrpSpPr>
        <p:grpSpPr>
          <a:xfrm>
            <a:off x="12283438" y="191192"/>
            <a:ext cx="2396411" cy="5252166"/>
            <a:chOff x="12283438" y="191192"/>
            <a:chExt cx="2396411" cy="5252166"/>
          </a:xfrm>
        </p:grpSpPr>
        <p:cxnSp>
          <p:nvCxnSpPr>
            <p:cNvPr id="38" name="lijn">
              <a:extLst>
                <a:ext uri="{FF2B5EF4-FFF2-40B4-BE49-F238E27FC236}">
                  <a16:creationId xmlns:a16="http://schemas.microsoft.com/office/drawing/2014/main" id="{CE1D8888-24E0-4206-8059-990139E7ABDB}"/>
                </a:ext>
              </a:extLst>
            </p:cNvPr>
            <p:cNvCxnSpPr>
              <a:cxnSpLocks/>
            </p:cNvCxnSpPr>
            <p:nvPr userDrawn="1"/>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39" name="Kop">
              <a:extLst>
                <a:ext uri="{FF2B5EF4-FFF2-40B4-BE49-F238E27FC236}">
                  <a16:creationId xmlns:a16="http://schemas.microsoft.com/office/drawing/2014/main" id="{9BDC4631-4E31-4C96-A4D5-97FD2956E624}"/>
                </a:ext>
              </a:extLst>
            </p:cNvPr>
            <p:cNvSpPr/>
            <p:nvPr userDrawn="1"/>
          </p:nvSpPr>
          <p:spPr>
            <a:xfrm>
              <a:off x="12303585" y="191192"/>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BULLETS EN TEKSTNIVEAUS</a:t>
              </a:r>
            </a:p>
          </p:txBody>
        </p:sp>
        <p:sp>
          <p:nvSpPr>
            <p:cNvPr id="40" name="Tekst">
              <a:extLst>
                <a:ext uri="{FF2B5EF4-FFF2-40B4-BE49-F238E27FC236}">
                  <a16:creationId xmlns:a16="http://schemas.microsoft.com/office/drawing/2014/main" id="{9CF04199-D1EB-48D6-B6C9-1D4C696206E5}"/>
                </a:ext>
              </a:extLst>
            </p:cNvPr>
            <p:cNvSpPr/>
            <p:nvPr userDrawn="1"/>
          </p:nvSpPr>
          <p:spPr>
            <a:xfrm>
              <a:off x="12300266" y="522579"/>
              <a:ext cx="2376264" cy="1573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Je kunt bullets, genummerde lijsten en kopjes oproepen door het tekstniveau aan te passen.</a:t>
              </a:r>
            </a:p>
            <a:p>
              <a:pPr marL="0" indent="0">
                <a:spcBef>
                  <a:spcPts val="700"/>
                </a:spcBef>
                <a:buFont typeface="Wingdings" panose="05000000000000000000" pitchFamily="2" charset="2"/>
                <a:buNone/>
              </a:pPr>
              <a:r>
                <a:rPr lang="nl-NL" sz="1000" dirty="0">
                  <a:solidFill>
                    <a:srgbClr val="969696"/>
                  </a:solidFill>
                </a:rPr>
                <a:t>Gebruik hiervoor onder </a:t>
              </a:r>
              <a:r>
                <a:rPr lang="nl-NL" sz="1000" i="1" dirty="0">
                  <a:solidFill>
                    <a:srgbClr val="969696"/>
                  </a:solidFill>
                </a:rPr>
                <a:t>Start</a:t>
              </a:r>
              <a:r>
                <a:rPr lang="nl-NL" sz="1000" dirty="0">
                  <a:solidFill>
                    <a:srgbClr val="969696"/>
                  </a:solidFill>
                </a:rPr>
                <a:t> de volgende knoppen: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verhogen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verlagen</a:t>
              </a:r>
            </a:p>
            <a:p>
              <a:pPr marL="449263" indent="-449263">
                <a:spcBef>
                  <a:spcPts val="700"/>
                </a:spcBef>
                <a:buFont typeface="Wingdings" panose="05000000000000000000" pitchFamily="2" charset="2"/>
                <a:buNone/>
                <a:tabLst/>
              </a:pPr>
              <a:r>
                <a:rPr lang="nl-NL" sz="1000" dirty="0">
                  <a:solidFill>
                    <a:srgbClr val="969696"/>
                  </a:solidFill>
                </a:rPr>
                <a:t>De tekstniveaus van Sensire:</a:t>
              </a:r>
            </a:p>
            <a:p>
              <a:pPr marL="0" indent="0">
                <a:spcBef>
                  <a:spcPts val="700"/>
                </a:spcBef>
                <a:buFont typeface="Wingdings" panose="05000000000000000000" pitchFamily="2" charset="2"/>
                <a:buNone/>
              </a:pPr>
              <a:endParaRPr lang="nl-NL" sz="1000" dirty="0">
                <a:solidFill>
                  <a:srgbClr val="969696"/>
                </a:solidFill>
              </a:endParaRPr>
            </a:p>
          </p:txBody>
        </p:sp>
        <p:grpSp>
          <p:nvGrpSpPr>
            <p:cNvPr id="41" name="Groep icoon niveau omhoog">
              <a:extLst>
                <a:ext uri="{FF2B5EF4-FFF2-40B4-BE49-F238E27FC236}">
                  <a16:creationId xmlns:a16="http://schemas.microsoft.com/office/drawing/2014/main" id="{818DFE1C-EF22-41AC-A113-B28C48694E90}"/>
                </a:ext>
              </a:extLst>
            </p:cNvPr>
            <p:cNvGrpSpPr/>
            <p:nvPr userDrawn="1"/>
          </p:nvGrpSpPr>
          <p:grpSpPr>
            <a:xfrm>
              <a:off x="12283438" y="1472721"/>
              <a:ext cx="319620" cy="281856"/>
              <a:chOff x="12308835" y="1778184"/>
              <a:chExt cx="350662" cy="309229"/>
            </a:xfrm>
          </p:grpSpPr>
          <p:sp>
            <p:nvSpPr>
              <p:cNvPr id="54" name="Rechthoek: afgeronde hoeken 53">
                <a:extLst>
                  <a:ext uri="{FF2B5EF4-FFF2-40B4-BE49-F238E27FC236}">
                    <a16:creationId xmlns:a16="http://schemas.microsoft.com/office/drawing/2014/main" id="{8BF65A07-0F77-4B9C-A6D5-EFBAE76A7F26}"/>
                  </a:ext>
                </a:extLst>
              </p:cNvPr>
              <p:cNvSpPr/>
              <p:nvPr userDrawn="1"/>
            </p:nvSpPr>
            <p:spPr>
              <a:xfrm>
                <a:off x="12308835" y="1778184"/>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afgeronde hoeken 54">
                <a:extLst>
                  <a:ext uri="{FF2B5EF4-FFF2-40B4-BE49-F238E27FC236}">
                    <a16:creationId xmlns:a16="http://schemas.microsoft.com/office/drawing/2014/main" id="{04B61400-6A2F-4364-B775-1067718AC485}"/>
                  </a:ext>
                </a:extLst>
              </p:cNvPr>
              <p:cNvSpPr/>
              <p:nvPr userDrawn="1"/>
            </p:nvSpPr>
            <p:spPr>
              <a:xfrm>
                <a:off x="12308835" y="2067173"/>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afgeronde hoeken 55">
                <a:extLst>
                  <a:ext uri="{FF2B5EF4-FFF2-40B4-BE49-F238E27FC236}">
                    <a16:creationId xmlns:a16="http://schemas.microsoft.com/office/drawing/2014/main" id="{8C3E62DC-ABF4-4641-8E1F-0C66F7D84A5B}"/>
                  </a:ext>
                </a:extLst>
              </p:cNvPr>
              <p:cNvSpPr/>
              <p:nvPr userDrawn="1"/>
            </p:nvSpPr>
            <p:spPr>
              <a:xfrm>
                <a:off x="12484166" y="183598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afgeronde hoeken 56">
                <a:extLst>
                  <a:ext uri="{FF2B5EF4-FFF2-40B4-BE49-F238E27FC236}">
                    <a16:creationId xmlns:a16="http://schemas.microsoft.com/office/drawing/2014/main" id="{0A75942C-C2CF-4A97-9785-B45E45878EED}"/>
                  </a:ext>
                </a:extLst>
              </p:cNvPr>
              <p:cNvSpPr/>
              <p:nvPr userDrawn="1"/>
            </p:nvSpPr>
            <p:spPr>
              <a:xfrm>
                <a:off x="12484166" y="189378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afgeronde hoeken 57">
                <a:extLst>
                  <a:ext uri="{FF2B5EF4-FFF2-40B4-BE49-F238E27FC236}">
                    <a16:creationId xmlns:a16="http://schemas.microsoft.com/office/drawing/2014/main" id="{B8D8CA03-A5BF-48AC-AAC8-276526CC1CB0}"/>
                  </a:ext>
                </a:extLst>
              </p:cNvPr>
              <p:cNvSpPr/>
              <p:nvPr userDrawn="1"/>
            </p:nvSpPr>
            <p:spPr>
              <a:xfrm>
                <a:off x="12484166" y="195157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afgeronde hoeken 58">
                <a:extLst>
                  <a:ext uri="{FF2B5EF4-FFF2-40B4-BE49-F238E27FC236}">
                    <a16:creationId xmlns:a16="http://schemas.microsoft.com/office/drawing/2014/main" id="{B25737E2-37C5-4686-8149-8A307567D637}"/>
                  </a:ext>
                </a:extLst>
              </p:cNvPr>
              <p:cNvSpPr/>
              <p:nvPr userDrawn="1"/>
            </p:nvSpPr>
            <p:spPr>
              <a:xfrm>
                <a:off x="12484166" y="200937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Pijl: punthaak 59">
                <a:extLst>
                  <a:ext uri="{FF2B5EF4-FFF2-40B4-BE49-F238E27FC236}">
                    <a16:creationId xmlns:a16="http://schemas.microsoft.com/office/drawing/2014/main" id="{4B8A735E-08DD-408B-A337-D18B3C7A0C7F}"/>
                  </a:ext>
                </a:extLst>
              </p:cNvPr>
              <p:cNvSpPr/>
              <p:nvPr userDrawn="1"/>
            </p:nvSpPr>
            <p:spPr>
              <a:xfrm>
                <a:off x="12339332" y="1856222"/>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1" name="Rechthoek: afgeronde hoeken 60">
                <a:extLst>
                  <a:ext uri="{FF2B5EF4-FFF2-40B4-BE49-F238E27FC236}">
                    <a16:creationId xmlns:a16="http://schemas.microsoft.com/office/drawing/2014/main" id="{6311A12D-95B5-495C-AE15-27AE662E1A5B}"/>
                  </a:ext>
                </a:extLst>
              </p:cNvPr>
              <p:cNvSpPr/>
              <p:nvPr userDrawn="1"/>
            </p:nvSpPr>
            <p:spPr>
              <a:xfrm>
                <a:off x="12308835" y="1914020"/>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2" name="Groep icoon niveau omlaag">
              <a:extLst>
                <a:ext uri="{FF2B5EF4-FFF2-40B4-BE49-F238E27FC236}">
                  <a16:creationId xmlns:a16="http://schemas.microsoft.com/office/drawing/2014/main" id="{2931BFE7-F151-496D-9D53-349BC5BD9C5A}"/>
                </a:ext>
              </a:extLst>
            </p:cNvPr>
            <p:cNvGrpSpPr/>
            <p:nvPr userDrawn="1"/>
          </p:nvGrpSpPr>
          <p:grpSpPr>
            <a:xfrm>
              <a:off x="12283438" y="1873604"/>
              <a:ext cx="319620" cy="281856"/>
              <a:chOff x="12308835" y="2310849"/>
              <a:chExt cx="350662" cy="309229"/>
            </a:xfrm>
          </p:grpSpPr>
          <p:sp>
            <p:nvSpPr>
              <p:cNvPr id="46" name="Rechthoek: afgeronde hoeken 45">
                <a:extLst>
                  <a:ext uri="{FF2B5EF4-FFF2-40B4-BE49-F238E27FC236}">
                    <a16:creationId xmlns:a16="http://schemas.microsoft.com/office/drawing/2014/main" id="{EB7DF2A8-9C20-466D-A5FC-39DA165B913A}"/>
                  </a:ext>
                </a:extLst>
              </p:cNvPr>
              <p:cNvSpPr/>
              <p:nvPr userDrawn="1"/>
            </p:nvSpPr>
            <p:spPr>
              <a:xfrm>
                <a:off x="12308835" y="2310849"/>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afgeronde hoeken 46">
                <a:extLst>
                  <a:ext uri="{FF2B5EF4-FFF2-40B4-BE49-F238E27FC236}">
                    <a16:creationId xmlns:a16="http://schemas.microsoft.com/office/drawing/2014/main" id="{47BAC12C-6235-4EF1-8649-82D33300B977}"/>
                  </a:ext>
                </a:extLst>
              </p:cNvPr>
              <p:cNvSpPr/>
              <p:nvPr userDrawn="1"/>
            </p:nvSpPr>
            <p:spPr>
              <a:xfrm>
                <a:off x="12308835" y="2599838"/>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afgeronde hoeken 47">
                <a:extLst>
                  <a:ext uri="{FF2B5EF4-FFF2-40B4-BE49-F238E27FC236}">
                    <a16:creationId xmlns:a16="http://schemas.microsoft.com/office/drawing/2014/main" id="{4AE6288D-8387-49C6-B395-03EE45869708}"/>
                  </a:ext>
                </a:extLst>
              </p:cNvPr>
              <p:cNvSpPr/>
              <p:nvPr userDrawn="1"/>
            </p:nvSpPr>
            <p:spPr>
              <a:xfrm>
                <a:off x="12484166" y="236864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afgeronde hoeken 48">
                <a:extLst>
                  <a:ext uri="{FF2B5EF4-FFF2-40B4-BE49-F238E27FC236}">
                    <a16:creationId xmlns:a16="http://schemas.microsoft.com/office/drawing/2014/main" id="{8B170BB2-3BD8-4787-B81D-F2BBD500DE7F}"/>
                  </a:ext>
                </a:extLst>
              </p:cNvPr>
              <p:cNvSpPr/>
              <p:nvPr userDrawn="1"/>
            </p:nvSpPr>
            <p:spPr>
              <a:xfrm>
                <a:off x="12484166" y="242644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afgeronde hoeken 49">
                <a:extLst>
                  <a:ext uri="{FF2B5EF4-FFF2-40B4-BE49-F238E27FC236}">
                    <a16:creationId xmlns:a16="http://schemas.microsoft.com/office/drawing/2014/main" id="{99F6CFAC-F2AC-42AD-B7BB-6806EA4D6AC2}"/>
                  </a:ext>
                </a:extLst>
              </p:cNvPr>
              <p:cNvSpPr/>
              <p:nvPr userDrawn="1"/>
            </p:nvSpPr>
            <p:spPr>
              <a:xfrm>
                <a:off x="12484166" y="248424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afgeronde hoeken 50">
                <a:extLst>
                  <a:ext uri="{FF2B5EF4-FFF2-40B4-BE49-F238E27FC236}">
                    <a16:creationId xmlns:a16="http://schemas.microsoft.com/office/drawing/2014/main" id="{5867CB0F-1F91-4707-9575-7FF28221A56D}"/>
                  </a:ext>
                </a:extLst>
              </p:cNvPr>
              <p:cNvSpPr/>
              <p:nvPr userDrawn="1"/>
            </p:nvSpPr>
            <p:spPr>
              <a:xfrm>
                <a:off x="12484166" y="254204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Pijl: punthaak 51">
                <a:extLst>
                  <a:ext uri="{FF2B5EF4-FFF2-40B4-BE49-F238E27FC236}">
                    <a16:creationId xmlns:a16="http://schemas.microsoft.com/office/drawing/2014/main" id="{49E21344-68E5-4D34-8F08-18BBAE7A9BE2}"/>
                  </a:ext>
                </a:extLst>
              </p:cNvPr>
              <p:cNvSpPr/>
              <p:nvPr userDrawn="1"/>
            </p:nvSpPr>
            <p:spPr>
              <a:xfrm rot="10800000">
                <a:off x="12308835" y="2388887"/>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3" name="Rechthoek: afgeronde hoeken 52">
                <a:extLst>
                  <a:ext uri="{FF2B5EF4-FFF2-40B4-BE49-F238E27FC236}">
                    <a16:creationId xmlns:a16="http://schemas.microsoft.com/office/drawing/2014/main" id="{04354913-BB6F-46FB-9766-A4551027649B}"/>
                  </a:ext>
                </a:extLst>
              </p:cNvPr>
              <p:cNvSpPr/>
              <p:nvPr userDrawn="1"/>
            </p:nvSpPr>
            <p:spPr>
              <a:xfrm rot="10800000">
                <a:off x="12351819" y="2446685"/>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3" name="Tijdelijke aanduiding voor tekst 3">
              <a:extLst>
                <a:ext uri="{FF2B5EF4-FFF2-40B4-BE49-F238E27FC236}">
                  <a16:creationId xmlns:a16="http://schemas.microsoft.com/office/drawing/2014/main" id="{9EB24871-7BD0-4F6C-82E9-5DA8571C07B0}"/>
                </a:ext>
              </a:extLst>
            </p:cNvPr>
            <p:cNvSpPr txBox="1">
              <a:spLocks/>
            </p:cNvSpPr>
            <p:nvPr/>
          </p:nvSpPr>
          <p:spPr>
            <a:xfrm>
              <a:off x="12311235" y="2565163"/>
              <a:ext cx="2365295" cy="2269195"/>
            </a:xfrm>
            <a:prstGeom prst="rect">
              <a:avLst/>
            </a:prstGeom>
            <a:solidFill>
              <a:schemeClr val="bg2"/>
            </a:solidFill>
          </p:spPr>
          <p:txBody>
            <a:bodyPr lIns="108000" tIns="0" rIns="0" bIns="0"/>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357188" indent="-357188" algn="l" defTabSz="914400" rtl="0" eaLnBrk="1" latinLnBrk="0" hangingPunct="1">
                <a:lnSpc>
                  <a:spcPct val="100000"/>
                </a:lnSpc>
                <a:spcBef>
                  <a:spcPts val="600"/>
                </a:spcBef>
                <a:buClr>
                  <a:schemeClr val="accent1"/>
                </a:buClr>
                <a:buFont typeface="+mj-lt"/>
                <a:buAutoNum type="arabicPeriod"/>
                <a:defRPr sz="1800" kern="1200">
                  <a:solidFill>
                    <a:schemeClr val="tx1"/>
                  </a:solidFill>
                  <a:latin typeface="+mn-lt"/>
                  <a:ea typeface="+mn-ea"/>
                  <a:cs typeface="+mn-cs"/>
                </a:defRPr>
              </a:lvl2pPr>
              <a:lvl3pPr marL="715963" indent="-357188" algn="l" defTabSz="914400" rtl="0" eaLnBrk="1" latinLnBrk="0" hangingPunct="1">
                <a:lnSpc>
                  <a:spcPct val="100000"/>
                </a:lnSpc>
                <a:spcBef>
                  <a:spcPts val="0"/>
                </a:spcBef>
                <a:buClr>
                  <a:schemeClr val="accent1"/>
                </a:buClr>
                <a:buFont typeface="+mj-lt"/>
                <a:buAutoNum type="alphaLcPeriod"/>
                <a:defRPr sz="1600" kern="1200">
                  <a:solidFill>
                    <a:schemeClr val="tx1"/>
                  </a:solidFill>
                  <a:latin typeface="+mn-lt"/>
                  <a:ea typeface="+mn-ea"/>
                  <a:cs typeface="+mn-cs"/>
                </a:defRPr>
              </a:lvl3pPr>
              <a:lvl4pPr marL="357188" indent="-357188" algn="l" defTabSz="914400" rtl="0" eaLnBrk="1" latinLnBrk="0" hangingPunct="1">
                <a:lnSpc>
                  <a:spcPct val="100000"/>
                </a:lnSpc>
                <a:spcBef>
                  <a:spcPts val="600"/>
                </a:spcBef>
                <a:buClr>
                  <a:schemeClr val="accent1"/>
                </a:buClr>
                <a:buFont typeface="ARS Maquette Pro" panose="02000603000000020004" pitchFamily="50" charset="0"/>
                <a:buChar char="–"/>
                <a:defRPr sz="1800" kern="1200">
                  <a:solidFill>
                    <a:schemeClr val="tx1"/>
                  </a:solidFill>
                  <a:latin typeface="+mn-lt"/>
                  <a:ea typeface="+mn-ea"/>
                  <a:cs typeface="+mn-cs"/>
                </a:defRPr>
              </a:lvl4pPr>
              <a:lvl5pPr marL="715963" indent="-269875" algn="l" defTabSz="15240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6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kern="1200">
                  <a:solidFill>
                    <a:schemeClr val="accent6"/>
                  </a:solidFill>
                  <a:latin typeface="+mn-lt"/>
                  <a:ea typeface="+mn-ea"/>
                  <a:cs typeface="+mn-cs"/>
                </a:defRPr>
              </a:lvl9pPr>
            </a:lstStyle>
            <a:p>
              <a:r>
                <a:rPr lang="nl-NL" sz="1050" dirty="0"/>
                <a:t>Eerste niveau</a:t>
              </a:r>
            </a:p>
            <a:p>
              <a:pPr lvl="1"/>
              <a:r>
                <a:rPr lang="nl-NL" sz="1050" dirty="0"/>
                <a:t>Tweede niveau</a:t>
              </a:r>
            </a:p>
            <a:p>
              <a:pPr lvl="2"/>
              <a:r>
                <a:rPr lang="nl-NL" sz="1000" dirty="0"/>
                <a:t>Derde niveau</a:t>
              </a:r>
            </a:p>
            <a:p>
              <a:pPr lvl="3"/>
              <a:r>
                <a:rPr lang="nl-NL" sz="1050" dirty="0"/>
                <a:t>Vierde niveau</a:t>
              </a:r>
            </a:p>
            <a:p>
              <a:pPr lvl="4"/>
              <a:r>
                <a:rPr lang="nl-NL" sz="1000" dirty="0"/>
                <a:t>Vijfde niveau</a:t>
              </a:r>
            </a:p>
            <a:p>
              <a:pPr lvl="5"/>
              <a:r>
                <a:rPr lang="nl-NL" sz="1050" dirty="0"/>
                <a:t>Zesde niveau</a:t>
              </a:r>
            </a:p>
            <a:p>
              <a:pPr lvl="6"/>
              <a:r>
                <a:rPr lang="nl-NL" sz="1050" dirty="0"/>
                <a:t>Zevende niveau</a:t>
              </a:r>
            </a:p>
            <a:p>
              <a:pPr lvl="7"/>
              <a:r>
                <a:rPr lang="nl-NL" sz="1000" dirty="0"/>
                <a:t>Achtste niveau</a:t>
              </a:r>
            </a:p>
            <a:p>
              <a:pPr lvl="8"/>
              <a:r>
                <a:rPr lang="nl-NL" sz="1050" dirty="0"/>
                <a:t>Negende niveau</a:t>
              </a:r>
            </a:p>
          </p:txBody>
        </p:sp>
        <p:pic>
          <p:nvPicPr>
            <p:cNvPr id="44" name="Afbeelding 43">
              <a:extLst>
                <a:ext uri="{FF2B5EF4-FFF2-40B4-BE49-F238E27FC236}">
                  <a16:creationId xmlns:a16="http://schemas.microsoft.com/office/drawing/2014/main" id="{80F08700-0B93-499A-A644-D9CCC82229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918" r="1"/>
            <a:stretch/>
          </p:blipFill>
          <p:spPr>
            <a:xfrm>
              <a:off x="12311235" y="5011111"/>
              <a:ext cx="559726" cy="432247"/>
            </a:xfrm>
            <a:prstGeom prst="rect">
              <a:avLst/>
            </a:prstGeom>
          </p:spPr>
        </p:pic>
        <p:sp>
          <p:nvSpPr>
            <p:cNvPr id="45" name="Tekst">
              <a:extLst>
                <a:ext uri="{FF2B5EF4-FFF2-40B4-BE49-F238E27FC236}">
                  <a16:creationId xmlns:a16="http://schemas.microsoft.com/office/drawing/2014/main" id="{E8DAD630-323C-4BF9-BC63-53BF01329880}"/>
                </a:ext>
              </a:extLst>
            </p:cNvPr>
            <p:cNvSpPr/>
            <p:nvPr/>
          </p:nvSpPr>
          <p:spPr>
            <a:xfrm>
              <a:off x="12300266" y="5011111"/>
              <a:ext cx="2376264" cy="4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623888" indent="-623888">
                <a:spcBef>
                  <a:spcPts val="700"/>
                </a:spcBef>
                <a:buFont typeface="Wingdings" panose="05000000000000000000" pitchFamily="2" charset="2"/>
                <a:buNone/>
                <a:tabLst/>
              </a:pPr>
              <a:r>
                <a:rPr lang="nl-NL" sz="1000" dirty="0">
                  <a:solidFill>
                    <a:srgbClr val="969696"/>
                  </a:solidFill>
                </a:rPr>
                <a:t>	Vergroot of verklein tekst met behulp van deze knoppen. </a:t>
              </a:r>
            </a:p>
          </p:txBody>
        </p:sp>
      </p:grpSp>
    </p:spTree>
    <p:extLst>
      <p:ext uri="{BB962C8B-B14F-4D97-AF65-F5344CB8AC3E}">
        <p14:creationId xmlns:p14="http://schemas.microsoft.com/office/powerpoint/2010/main" val="423214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4656">
          <p15:clr>
            <a:srgbClr val="9FCC3B"/>
          </p15:clr>
        </p15:guide>
        <p15:guide id="2" orient="horz" pos="1752">
          <p15:clr>
            <a:srgbClr val="9FCC3B"/>
          </p15:clr>
        </p15:guide>
        <p15:guide id="3" pos="7106">
          <p15:clr>
            <a:srgbClr val="9FCC3B"/>
          </p15:clr>
        </p15:guide>
        <p15:guide id="4" pos="574">
          <p15:clr>
            <a:srgbClr val="9FCC3B"/>
          </p15:clr>
        </p15:guide>
        <p15:guide id="5" orient="horz" pos="1162">
          <p15:clr>
            <a:srgbClr val="9FCC3B"/>
          </p15:clr>
        </p15:guide>
        <p15:guide id="6" orient="horz" pos="572">
          <p15:clr>
            <a:srgbClr val="9FCC3B"/>
          </p15:clr>
        </p15:guide>
        <p15:guide id="7" orient="horz" pos="3884">
          <p15:clr>
            <a:srgbClr val="9FCC3B"/>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E39EAC8B-9471-4CD4-B183-D02521F0A500}"/>
              </a:ext>
            </a:extLst>
          </p:cNvPr>
          <p:cNvSpPr>
            <a:spLocks noGrp="1"/>
          </p:cNvSpPr>
          <p:nvPr>
            <p:ph type="pic" sz="quarter" idx="15" hasCustomPrompt="1"/>
          </p:nvPr>
        </p:nvSpPr>
        <p:spPr>
          <a:xfrm>
            <a:off x="0" y="0"/>
            <a:ext cx="12192000" cy="6858000"/>
          </a:xfrm>
          <a:solidFill>
            <a:schemeClr val="accent6">
              <a:lumMod val="40000"/>
              <a:lumOff val="60000"/>
            </a:schemeClr>
          </a:solidFill>
        </p:spPr>
        <p:txBody>
          <a:bodyPr anchor="ctr"/>
          <a:lstStyle>
            <a:lvl1pPr algn="ctr">
              <a:defRPr sz="1400">
                <a:solidFill>
                  <a:schemeClr val="tx2"/>
                </a:solidFill>
              </a:defRPr>
            </a:lvl1pPr>
          </a:lstStyle>
          <a:p>
            <a:r>
              <a:rPr lang="nl-NL" dirty="0"/>
              <a:t>Klik om een afbeelding </a:t>
            </a:r>
            <a:br>
              <a:rPr lang="nl-NL" dirty="0"/>
            </a:br>
            <a:r>
              <a:rPr lang="nl-NL" dirty="0"/>
              <a:t>in te voegen</a:t>
            </a:r>
          </a:p>
          <a:p>
            <a:endParaRPr lang="nl-NL" dirty="0"/>
          </a:p>
          <a:p>
            <a:endParaRPr lang="nl-NL" dirty="0"/>
          </a:p>
        </p:txBody>
      </p:sp>
      <p:sp>
        <p:nvSpPr>
          <p:cNvPr id="30" name="Tijdelijke aanduiding voor tekst 2">
            <a:extLst>
              <a:ext uri="{FF2B5EF4-FFF2-40B4-BE49-F238E27FC236}">
                <a16:creationId xmlns:a16="http://schemas.microsoft.com/office/drawing/2014/main" id="{4163F811-E999-45A4-B38B-5A7B713A1E02}"/>
              </a:ext>
            </a:extLst>
          </p:cNvPr>
          <p:cNvSpPr>
            <a:spLocks noGrp="1"/>
          </p:cNvSpPr>
          <p:nvPr>
            <p:ph type="body" idx="14" hasCustomPrompt="1"/>
          </p:nvPr>
        </p:nvSpPr>
        <p:spPr>
          <a:xfrm>
            <a:off x="7391400" y="911130"/>
            <a:ext cx="3889376" cy="1873249"/>
          </a:xfrm>
        </p:spPr>
        <p:txBody>
          <a:bodyPr/>
          <a:lstStyle>
            <a:lvl1pPr marL="0" indent="0">
              <a:buNone/>
              <a:defRPr sz="1600" b="0" i="1"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b="0">
                <a:solidFill>
                  <a:schemeClr val="tx1">
                    <a:tint val="75000"/>
                  </a:schemeClr>
                </a:solidFill>
                <a:latin typeface="+mn-lt"/>
              </a:defRPr>
            </a:lvl6pPr>
            <a:lvl7pPr marL="2743200" indent="0">
              <a:buNone/>
              <a:defRPr sz="1600" b="0">
                <a:solidFill>
                  <a:schemeClr val="tx1">
                    <a:tint val="75000"/>
                  </a:schemeClr>
                </a:solidFill>
                <a:latin typeface="+mn-lt"/>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noProof="0" dirty="0"/>
              <a:t>HIER KUN JE EXTRA informatie kwijt (of delete)</a:t>
            </a:r>
          </a:p>
        </p:txBody>
      </p:sp>
      <p:sp>
        <p:nvSpPr>
          <p:cNvPr id="4" name="Titel 3">
            <a:extLst>
              <a:ext uri="{FF2B5EF4-FFF2-40B4-BE49-F238E27FC236}">
                <a16:creationId xmlns:a16="http://schemas.microsoft.com/office/drawing/2014/main" id="{7347390A-66F4-41B3-B21D-F309623B9557}"/>
              </a:ext>
            </a:extLst>
          </p:cNvPr>
          <p:cNvSpPr>
            <a:spLocks noGrp="1"/>
          </p:cNvSpPr>
          <p:nvPr>
            <p:ph type="title" hasCustomPrompt="1"/>
          </p:nvPr>
        </p:nvSpPr>
        <p:spPr bwMode="white">
          <a:xfrm>
            <a:off x="911225" y="4661775"/>
            <a:ext cx="10369549" cy="996951"/>
          </a:xfrm>
        </p:spPr>
        <p:txBody>
          <a:bodyPr/>
          <a:lstStyle>
            <a:lvl1pPr>
              <a:defRPr cap="all" baseline="0">
                <a:solidFill>
                  <a:schemeClr val="bg1"/>
                </a:solidFill>
                <a:latin typeface="Filson Soft" panose="00000800000000000000" pitchFamily="50" charset="0"/>
              </a:defRPr>
            </a:lvl1pPr>
          </a:lstStyle>
          <a:p>
            <a:r>
              <a:rPr lang="nl-NL" dirty="0"/>
              <a:t>Sectiekop indeling</a:t>
            </a:r>
          </a:p>
        </p:txBody>
      </p:sp>
      <p:sp>
        <p:nvSpPr>
          <p:cNvPr id="5" name="Tekst">
            <a:extLst>
              <a:ext uri="{FF2B5EF4-FFF2-40B4-BE49-F238E27FC236}">
                <a16:creationId xmlns:a16="http://schemas.microsoft.com/office/drawing/2014/main" id="{6B1591FC-4377-4E03-ADF8-A8BEDC045806}"/>
              </a:ext>
            </a:extLst>
          </p:cNvPr>
          <p:cNvSpPr/>
          <p:nvPr userDrawn="1"/>
        </p:nvSpPr>
        <p:spPr>
          <a:xfrm>
            <a:off x="-1185551"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err="1">
                <a:solidFill>
                  <a:srgbClr val="969696"/>
                </a:solidFill>
              </a:rPr>
              <a:t>Hoofdstuk-titels</a:t>
            </a:r>
            <a:endParaRPr lang="nl-NL" sz="1000" dirty="0">
              <a:solidFill>
                <a:srgbClr val="969696"/>
              </a:solidFill>
            </a:endParaRPr>
          </a:p>
          <a:p>
            <a:pPr marL="171450" indent="-171450">
              <a:spcBef>
                <a:spcPts val="400"/>
              </a:spcBef>
              <a:buFont typeface="Wingdings" panose="05000000000000000000" pitchFamily="2" charset="2"/>
              <a:buChar char="ü"/>
            </a:pPr>
            <a:r>
              <a:rPr lang="nl-NL" sz="1000" dirty="0">
                <a:solidFill>
                  <a:srgbClr val="969696"/>
                </a:solidFill>
              </a:rPr>
              <a:t>Foto full page met kort tekstje</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6" name="lijn">
            <a:extLst>
              <a:ext uri="{FF2B5EF4-FFF2-40B4-BE49-F238E27FC236}">
                <a16:creationId xmlns:a16="http://schemas.microsoft.com/office/drawing/2014/main" id="{7AF0A748-5201-4ED4-95B0-DA9155F73DDD}"/>
              </a:ext>
            </a:extLst>
          </p:cNvPr>
          <p:cNvCxnSpPr>
            <a:cxnSpLocks/>
          </p:cNvCxnSpPr>
          <p:nvPr userDrawn="1"/>
        </p:nvCxnSpPr>
        <p:spPr>
          <a:xfrm>
            <a:off x="-1182231"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7" name="Kop">
            <a:extLst>
              <a:ext uri="{FF2B5EF4-FFF2-40B4-BE49-F238E27FC236}">
                <a16:creationId xmlns:a16="http://schemas.microsoft.com/office/drawing/2014/main" id="{B83EED33-F5F6-46F9-9D30-4DFFD64D1F0E}"/>
              </a:ext>
            </a:extLst>
          </p:cNvPr>
          <p:cNvSpPr/>
          <p:nvPr userDrawn="1"/>
        </p:nvSpPr>
        <p:spPr>
          <a:xfrm>
            <a:off x="-1182232"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Sectiekop</a:t>
            </a:r>
          </a:p>
        </p:txBody>
      </p:sp>
      <p:sp>
        <p:nvSpPr>
          <p:cNvPr id="8" name="Lijn">
            <a:extLst>
              <a:ext uri="{FF2B5EF4-FFF2-40B4-BE49-F238E27FC236}">
                <a16:creationId xmlns:a16="http://schemas.microsoft.com/office/drawing/2014/main" id="{98A89292-5103-452C-8521-F3077AF3EB72}"/>
              </a:ext>
            </a:extLst>
          </p:cNvPr>
          <p:cNvSpPr/>
          <p:nvPr userDrawn="1"/>
        </p:nvSpPr>
        <p:spPr>
          <a:xfrm>
            <a:off x="12306062" y="190830"/>
            <a:ext cx="2376263" cy="146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AFBEELDING INVOEGEN</a:t>
            </a:r>
          </a:p>
        </p:txBody>
      </p:sp>
      <p:sp>
        <p:nvSpPr>
          <p:cNvPr id="9" name="Tekst">
            <a:extLst>
              <a:ext uri="{FF2B5EF4-FFF2-40B4-BE49-F238E27FC236}">
                <a16:creationId xmlns:a16="http://schemas.microsoft.com/office/drawing/2014/main" id="{870CE60A-5CC8-44C5-AF4C-EE7C576550B9}"/>
              </a:ext>
            </a:extLst>
          </p:cNvPr>
          <p:cNvSpPr/>
          <p:nvPr userDrawn="1"/>
        </p:nvSpPr>
        <p:spPr>
          <a:xfrm>
            <a:off x="12306062" y="513757"/>
            <a:ext cx="2376263" cy="1773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indent="-228600">
              <a:spcBef>
                <a:spcPts val="700"/>
              </a:spcBef>
              <a:buFont typeface="Wingdings" panose="05000000000000000000" pitchFamily="2" charset="2"/>
              <a:buChar char="ü"/>
            </a:pPr>
            <a:r>
              <a:rPr lang="nl-NL" sz="1000" dirty="0">
                <a:solidFill>
                  <a:srgbClr val="969696"/>
                </a:solidFill>
              </a:rPr>
              <a:t>Als er al een foto staat: delete de foto.</a:t>
            </a:r>
          </a:p>
          <a:p>
            <a:pPr marL="228600" indent="-228600">
              <a:spcBef>
                <a:spcPts val="700"/>
              </a:spcBef>
              <a:buFont typeface="Wingdings" panose="05000000000000000000" pitchFamily="2" charset="2"/>
              <a:buChar char="ü"/>
            </a:pPr>
            <a:r>
              <a:rPr lang="nl-NL" sz="1000" dirty="0">
                <a:solidFill>
                  <a:srgbClr val="969696"/>
                </a:solidFill>
              </a:rPr>
              <a:t>Klik op het icoontje </a:t>
            </a:r>
            <a:br>
              <a:rPr lang="nl-NL" sz="1000" dirty="0">
                <a:solidFill>
                  <a:srgbClr val="969696"/>
                </a:solidFill>
              </a:rPr>
            </a:br>
            <a:r>
              <a:rPr lang="nl-NL" sz="1000" dirty="0">
                <a:solidFill>
                  <a:srgbClr val="969696"/>
                </a:solidFill>
              </a:rPr>
              <a:t>in het midden.</a:t>
            </a:r>
          </a:p>
          <a:p>
            <a:pPr marL="228600" indent="-228600">
              <a:spcBef>
                <a:spcPts val="700"/>
              </a:spcBef>
              <a:buFont typeface="Wingdings" panose="05000000000000000000" pitchFamily="2" charset="2"/>
              <a:buChar char="ü"/>
            </a:pPr>
            <a:r>
              <a:rPr lang="nl-NL" sz="1000" dirty="0">
                <a:solidFill>
                  <a:srgbClr val="969696"/>
                </a:solidFill>
              </a:rPr>
              <a:t>Selecteer een foto. Klik op </a:t>
            </a:r>
            <a:r>
              <a:rPr lang="nl-NL" sz="1000" i="1" dirty="0">
                <a:solidFill>
                  <a:srgbClr val="969696"/>
                </a:solidFill>
              </a:rPr>
              <a:t>Invoegen</a:t>
            </a:r>
            <a:r>
              <a:rPr lang="nl-NL" sz="1000" dirty="0">
                <a:solidFill>
                  <a:srgbClr val="969696"/>
                </a:solidFill>
              </a:rPr>
              <a:t>.</a:t>
            </a:r>
          </a:p>
        </p:txBody>
      </p:sp>
      <p:cxnSp>
        <p:nvCxnSpPr>
          <p:cNvPr id="10" name="Lijn">
            <a:extLst>
              <a:ext uri="{FF2B5EF4-FFF2-40B4-BE49-F238E27FC236}">
                <a16:creationId xmlns:a16="http://schemas.microsoft.com/office/drawing/2014/main" id="{05D3ACBD-96C0-4606-A7B8-C5A46F056AFC}"/>
              </a:ext>
            </a:extLst>
          </p:cNvPr>
          <p:cNvCxnSpPr>
            <a:cxnSpLocks/>
          </p:cNvCxnSpPr>
          <p:nvPr userDrawn="1"/>
        </p:nvCxnSpPr>
        <p:spPr>
          <a:xfrm>
            <a:off x="12306062" y="420919"/>
            <a:ext cx="2376263"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618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4656">
          <p15:clr>
            <a:srgbClr val="9FCC3B"/>
          </p15:clr>
        </p15:guide>
        <p15:guide id="2" orient="horz" pos="1752">
          <p15:clr>
            <a:srgbClr val="9FCC3B"/>
          </p15:clr>
        </p15:guide>
        <p15:guide id="3" orient="horz" pos="3521">
          <p15:clr>
            <a:srgbClr val="9FCC3B"/>
          </p15:clr>
        </p15:guide>
        <p15:guide id="4" orient="horz" pos="572">
          <p15:clr>
            <a:srgbClr val="9FCC3B"/>
          </p15:clr>
        </p15:guide>
        <p15:guide id="5" pos="7106">
          <p15:clr>
            <a:srgbClr val="9FCC3B"/>
          </p15:clr>
        </p15:guide>
        <p15:guide id="6" pos="574">
          <p15:clr>
            <a:srgbClr val="9FCC3B"/>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32910F-49C6-4820-B6CA-0E6C64401F4E}"/>
              </a:ext>
            </a:extLst>
          </p:cNvPr>
          <p:cNvSpPr>
            <a:spLocks noGrp="1"/>
          </p:cNvSpPr>
          <p:nvPr>
            <p:ph type="title" hasCustomPrompt="1"/>
          </p:nvPr>
        </p:nvSpPr>
        <p:spPr>
          <a:xfrm>
            <a:off x="911225" y="908049"/>
            <a:ext cx="10369549" cy="996951"/>
          </a:xfrm>
        </p:spPr>
        <p:txBody>
          <a:bodyPr/>
          <a:lstStyle>
            <a:lvl1pPr>
              <a:defRPr>
                <a:latin typeface="Filson Soft" panose="00000800000000000000" pitchFamily="50" charset="0"/>
              </a:defRPr>
            </a:lvl1pPr>
          </a:lstStyle>
          <a:p>
            <a:r>
              <a:rPr lang="nl-NL" noProof="0"/>
              <a:t>Inhoud van twee</a:t>
            </a:r>
          </a:p>
        </p:txBody>
      </p:sp>
      <p:sp>
        <p:nvSpPr>
          <p:cNvPr id="3" name="Tijdelijke aanduiding voor inhoud 2">
            <a:extLst>
              <a:ext uri="{FF2B5EF4-FFF2-40B4-BE49-F238E27FC236}">
                <a16:creationId xmlns:a16="http://schemas.microsoft.com/office/drawing/2014/main" id="{899BC810-502C-48AB-9D16-1C96E551E87D}"/>
              </a:ext>
            </a:extLst>
          </p:cNvPr>
          <p:cNvSpPr>
            <a:spLocks noGrp="1"/>
          </p:cNvSpPr>
          <p:nvPr>
            <p:ph sz="half" idx="1" hasCustomPrompt="1"/>
          </p:nvPr>
        </p:nvSpPr>
        <p:spPr>
          <a:xfrm>
            <a:off x="911224" y="2671200"/>
            <a:ext cx="5035550" cy="3494649"/>
          </a:xfrm>
        </p:spPr>
        <p:txBody>
          <a:bodyPr/>
          <a:lstStyle>
            <a:lvl1pPr>
              <a:defRPr/>
            </a:lvl1pPr>
          </a:lstStyle>
          <a:p>
            <a:pPr lvl="0"/>
            <a:r>
              <a:rPr lang="nl-NL" noProof="0"/>
              <a:t>Typ hier je tekst of kies een andere inhoud</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4" name="Tijdelijke aanduiding voor inhoud 3">
            <a:extLst>
              <a:ext uri="{FF2B5EF4-FFF2-40B4-BE49-F238E27FC236}">
                <a16:creationId xmlns:a16="http://schemas.microsoft.com/office/drawing/2014/main" id="{52AAC71C-502D-4AC3-8731-E8D5B343D35C}"/>
              </a:ext>
            </a:extLst>
          </p:cNvPr>
          <p:cNvSpPr>
            <a:spLocks noGrp="1"/>
          </p:cNvSpPr>
          <p:nvPr>
            <p:ph sz="half" idx="2" hasCustomPrompt="1"/>
          </p:nvPr>
        </p:nvSpPr>
        <p:spPr>
          <a:xfrm>
            <a:off x="6245224" y="2671200"/>
            <a:ext cx="5035550" cy="3494649"/>
          </a:xfrm>
        </p:spPr>
        <p:txBody>
          <a:bodyPr/>
          <a:lstStyle>
            <a:lvl1pPr>
              <a:defRPr/>
            </a:lvl1pPr>
          </a:lstStyle>
          <a:p>
            <a:pPr lvl="0"/>
            <a:r>
              <a:rPr lang="nl-NL" noProof="0"/>
              <a:t>Typ hier je tekst of kies een andere inhoud</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5" name="Tekst">
            <a:extLst>
              <a:ext uri="{FF2B5EF4-FFF2-40B4-BE49-F238E27FC236}">
                <a16:creationId xmlns:a16="http://schemas.microsoft.com/office/drawing/2014/main" id="{9B87E989-E599-4927-BD97-E55C848B6D1A}"/>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Twee teksten</a:t>
            </a:r>
          </a:p>
          <a:p>
            <a:pPr marL="358775" indent="-358775">
              <a:spcBef>
                <a:spcPts val="400"/>
              </a:spcBef>
            </a:pPr>
            <a:r>
              <a:rPr lang="nl-NL" sz="1000" dirty="0">
                <a:solidFill>
                  <a:srgbClr val="969696"/>
                </a:solidFill>
              </a:rPr>
              <a:t>	Twee tabellen</a:t>
            </a:r>
          </a:p>
          <a:p>
            <a:pPr marL="358775" indent="-358775">
              <a:spcBef>
                <a:spcPts val="400"/>
              </a:spcBef>
            </a:pPr>
            <a:r>
              <a:rPr lang="nl-NL" sz="1000" dirty="0">
                <a:solidFill>
                  <a:srgbClr val="969696"/>
                </a:solidFill>
              </a:rPr>
              <a:t>	Twee grafieken</a:t>
            </a:r>
          </a:p>
          <a:p>
            <a:pPr marL="358775" indent="-358775">
              <a:spcBef>
                <a:spcPts val="400"/>
              </a:spcBef>
            </a:pPr>
            <a:r>
              <a:rPr lang="nl-NL" sz="1000" dirty="0">
                <a:solidFill>
                  <a:srgbClr val="969696"/>
                </a:solidFill>
              </a:rPr>
              <a:t>	Twee keer SmartArt</a:t>
            </a:r>
          </a:p>
          <a:p>
            <a:pPr marL="182563" indent="-182563">
              <a:spcBef>
                <a:spcPts val="400"/>
              </a:spcBef>
              <a:buFont typeface="Wingdings" panose="05000000000000000000" pitchFamily="2" charset="2"/>
              <a:buChar char="ü"/>
            </a:pPr>
            <a:r>
              <a:rPr lang="nl-NL" sz="1000" dirty="0">
                <a:solidFill>
                  <a:srgbClr val="969696"/>
                </a:solidFill>
              </a:rPr>
              <a:t>En elke combinatie van boven-staande</a:t>
            </a:r>
          </a:p>
          <a:p>
            <a:pPr marL="0" indent="0">
              <a:spcBef>
                <a:spcPts val="400"/>
              </a:spcBef>
              <a:buFont typeface="Wingdings" panose="05000000000000000000" pitchFamily="2" charset="2"/>
              <a:buNone/>
            </a:pPr>
            <a:r>
              <a:rPr lang="nl-NL" sz="1000" dirty="0">
                <a:solidFill>
                  <a:srgbClr val="969696"/>
                </a:solidFill>
              </a:rPr>
              <a:t>Gebruik deze indeling </a:t>
            </a:r>
            <a:r>
              <a:rPr lang="nl-NL" sz="1000" b="1" dirty="0">
                <a:solidFill>
                  <a:srgbClr val="969696"/>
                </a:solidFill>
              </a:rPr>
              <a:t>niet </a:t>
            </a:r>
            <a:r>
              <a:rPr lang="nl-NL" sz="1000" dirty="0">
                <a:solidFill>
                  <a:srgbClr val="969696"/>
                </a:solidFill>
              </a:rPr>
              <a:t>voor</a:t>
            </a:r>
          </a:p>
          <a:p>
            <a:pPr marL="171450" indent="-171450">
              <a:spcBef>
                <a:spcPts val="400"/>
              </a:spcBef>
              <a:buFont typeface="Wingdings" panose="05000000000000000000" pitchFamily="2" charset="2"/>
              <a:buChar char=""/>
            </a:pPr>
            <a:r>
              <a:rPr lang="nl-NL" sz="1000" dirty="0">
                <a:solidFill>
                  <a:srgbClr val="969696"/>
                </a:solidFill>
              </a:rPr>
              <a:t>Foto’s</a:t>
            </a:r>
          </a:p>
          <a:p>
            <a:pPr marL="171450" indent="-171450">
              <a:spcBef>
                <a:spcPts val="400"/>
              </a:spcBef>
              <a:buFont typeface="Wingdings" panose="05000000000000000000" pitchFamily="2" charset="2"/>
              <a:buChar char=""/>
            </a:pPr>
            <a:r>
              <a:rPr lang="nl-NL" sz="1000" dirty="0">
                <a:solidFill>
                  <a:srgbClr val="969696"/>
                </a:solidFill>
              </a:rPr>
              <a:t>videos </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6" name="lijn">
            <a:extLst>
              <a:ext uri="{FF2B5EF4-FFF2-40B4-BE49-F238E27FC236}">
                <a16:creationId xmlns:a16="http://schemas.microsoft.com/office/drawing/2014/main" id="{D2022CE6-8C86-4630-AD11-3C86E38668D2}"/>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7" name="Kop">
            <a:extLst>
              <a:ext uri="{FF2B5EF4-FFF2-40B4-BE49-F238E27FC236}">
                <a16:creationId xmlns:a16="http://schemas.microsoft.com/office/drawing/2014/main" id="{F21A829F-528B-4966-97AB-558C85091FEB}"/>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Inhoud </a:t>
            </a:r>
            <a:br>
              <a:rPr lang="nl-NL" sz="1100" b="1" dirty="0">
                <a:solidFill>
                  <a:srgbClr val="969696"/>
                </a:solidFill>
              </a:rPr>
            </a:br>
            <a:r>
              <a:rPr lang="nl-NL" sz="1100" b="1" dirty="0">
                <a:solidFill>
                  <a:srgbClr val="969696"/>
                </a:solidFill>
              </a:rPr>
              <a:t>van twee</a:t>
            </a:r>
          </a:p>
        </p:txBody>
      </p:sp>
      <p:grpSp>
        <p:nvGrpSpPr>
          <p:cNvPr id="8" name="Groep 7">
            <a:extLst>
              <a:ext uri="{FF2B5EF4-FFF2-40B4-BE49-F238E27FC236}">
                <a16:creationId xmlns:a16="http://schemas.microsoft.com/office/drawing/2014/main" id="{A41DC307-58E5-4B41-9784-893FF2D90A9C}"/>
              </a:ext>
            </a:extLst>
          </p:cNvPr>
          <p:cNvGrpSpPr/>
          <p:nvPr userDrawn="1"/>
        </p:nvGrpSpPr>
        <p:grpSpPr>
          <a:xfrm>
            <a:off x="-1182097" y="1152475"/>
            <a:ext cx="239820" cy="206187"/>
            <a:chOff x="2205412" y="2637945"/>
            <a:chExt cx="1078860" cy="927557"/>
          </a:xfrm>
        </p:grpSpPr>
        <p:sp>
          <p:nvSpPr>
            <p:cNvPr id="9" name="Rechthoek 8">
              <a:extLst>
                <a:ext uri="{FF2B5EF4-FFF2-40B4-BE49-F238E27FC236}">
                  <a16:creationId xmlns:a16="http://schemas.microsoft.com/office/drawing/2014/main" id="{15A81C21-403C-4431-9B2C-75446946E7BE}"/>
                </a:ext>
              </a:extLst>
            </p:cNvPr>
            <p:cNvSpPr/>
            <p:nvPr/>
          </p:nvSpPr>
          <p:spPr>
            <a:xfrm>
              <a:off x="2205412" y="2637945"/>
              <a:ext cx="1078860" cy="927557"/>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0" name="Rechthoek 9">
              <a:extLst>
                <a:ext uri="{FF2B5EF4-FFF2-40B4-BE49-F238E27FC236}">
                  <a16:creationId xmlns:a16="http://schemas.microsoft.com/office/drawing/2014/main" id="{B82E6FB0-CA6A-4705-B549-738DCF9E699A}"/>
                </a:ext>
              </a:extLst>
            </p:cNvPr>
            <p:cNvSpPr/>
            <p:nvPr/>
          </p:nvSpPr>
          <p:spPr>
            <a:xfrm>
              <a:off x="2236227"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1" name="Rechthoek 10">
              <a:extLst>
                <a:ext uri="{FF2B5EF4-FFF2-40B4-BE49-F238E27FC236}">
                  <a16:creationId xmlns:a16="http://schemas.microsoft.com/office/drawing/2014/main" id="{97BCBE26-1120-4E9D-969F-71FB7A846D2A}"/>
                </a:ext>
              </a:extLst>
            </p:cNvPr>
            <p:cNvSpPr/>
            <p:nvPr/>
          </p:nvSpPr>
          <p:spPr>
            <a:xfrm>
              <a:off x="2583671"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2" name="Rechthoek 11">
              <a:extLst>
                <a:ext uri="{FF2B5EF4-FFF2-40B4-BE49-F238E27FC236}">
                  <a16:creationId xmlns:a16="http://schemas.microsoft.com/office/drawing/2014/main" id="{679F547C-9D6A-47D3-9170-F427AFD0BFA4}"/>
                </a:ext>
              </a:extLst>
            </p:cNvPr>
            <p:cNvSpPr/>
            <p:nvPr/>
          </p:nvSpPr>
          <p:spPr>
            <a:xfrm>
              <a:off x="2931116"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3" name="Rechthoek 12">
              <a:extLst>
                <a:ext uri="{FF2B5EF4-FFF2-40B4-BE49-F238E27FC236}">
                  <a16:creationId xmlns:a16="http://schemas.microsoft.com/office/drawing/2014/main" id="{2DDEE28D-4B45-4FC3-BC49-6FEB0428DADB}"/>
                </a:ext>
              </a:extLst>
            </p:cNvPr>
            <p:cNvSpPr/>
            <p:nvPr/>
          </p:nvSpPr>
          <p:spPr>
            <a:xfrm>
              <a:off x="2236227"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4" name="Rechthoek 13">
              <a:extLst>
                <a:ext uri="{FF2B5EF4-FFF2-40B4-BE49-F238E27FC236}">
                  <a16:creationId xmlns:a16="http://schemas.microsoft.com/office/drawing/2014/main" id="{F45948A2-8F4E-40EA-9BC3-DF621E5692F3}"/>
                </a:ext>
              </a:extLst>
            </p:cNvPr>
            <p:cNvSpPr/>
            <p:nvPr/>
          </p:nvSpPr>
          <p:spPr>
            <a:xfrm>
              <a:off x="2583671"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5" name="Rechthoek 14">
              <a:extLst>
                <a:ext uri="{FF2B5EF4-FFF2-40B4-BE49-F238E27FC236}">
                  <a16:creationId xmlns:a16="http://schemas.microsoft.com/office/drawing/2014/main" id="{EBC0DAB0-E3C5-4677-933D-3035D62355B8}"/>
                </a:ext>
              </a:extLst>
            </p:cNvPr>
            <p:cNvSpPr/>
            <p:nvPr/>
          </p:nvSpPr>
          <p:spPr>
            <a:xfrm>
              <a:off x="2931116"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6" name="Rechthoek 15">
              <a:extLst>
                <a:ext uri="{FF2B5EF4-FFF2-40B4-BE49-F238E27FC236}">
                  <a16:creationId xmlns:a16="http://schemas.microsoft.com/office/drawing/2014/main" id="{04676F68-6C92-4611-ADC9-55D98FE83A50}"/>
                </a:ext>
              </a:extLst>
            </p:cNvPr>
            <p:cNvSpPr/>
            <p:nvPr/>
          </p:nvSpPr>
          <p:spPr>
            <a:xfrm>
              <a:off x="2236227"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7" name="Rechthoek 16">
              <a:extLst>
                <a:ext uri="{FF2B5EF4-FFF2-40B4-BE49-F238E27FC236}">
                  <a16:creationId xmlns:a16="http://schemas.microsoft.com/office/drawing/2014/main" id="{FA9918BB-F597-4B47-8B50-10E1200DFBA6}"/>
                </a:ext>
              </a:extLst>
            </p:cNvPr>
            <p:cNvSpPr/>
            <p:nvPr/>
          </p:nvSpPr>
          <p:spPr>
            <a:xfrm>
              <a:off x="2583671"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8" name="Rechthoek 17">
              <a:extLst>
                <a:ext uri="{FF2B5EF4-FFF2-40B4-BE49-F238E27FC236}">
                  <a16:creationId xmlns:a16="http://schemas.microsoft.com/office/drawing/2014/main" id="{3B814D60-28F6-4372-9DA0-84CE6A89E53B}"/>
                </a:ext>
              </a:extLst>
            </p:cNvPr>
            <p:cNvSpPr/>
            <p:nvPr/>
          </p:nvSpPr>
          <p:spPr>
            <a:xfrm>
              <a:off x="2931116"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9" name="Rechthoek 18">
              <a:extLst>
                <a:ext uri="{FF2B5EF4-FFF2-40B4-BE49-F238E27FC236}">
                  <a16:creationId xmlns:a16="http://schemas.microsoft.com/office/drawing/2014/main" id="{2A0CA8B1-B51E-4976-87BC-9FD8063E840B}"/>
                </a:ext>
              </a:extLst>
            </p:cNvPr>
            <p:cNvSpPr/>
            <p:nvPr/>
          </p:nvSpPr>
          <p:spPr>
            <a:xfrm>
              <a:off x="2236227"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0" name="Rechthoek 19">
              <a:extLst>
                <a:ext uri="{FF2B5EF4-FFF2-40B4-BE49-F238E27FC236}">
                  <a16:creationId xmlns:a16="http://schemas.microsoft.com/office/drawing/2014/main" id="{709E64F4-643B-41D6-9CF6-ED58082848D7}"/>
                </a:ext>
              </a:extLst>
            </p:cNvPr>
            <p:cNvSpPr/>
            <p:nvPr/>
          </p:nvSpPr>
          <p:spPr>
            <a:xfrm>
              <a:off x="2583671"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1" name="Rechthoek 20">
              <a:extLst>
                <a:ext uri="{FF2B5EF4-FFF2-40B4-BE49-F238E27FC236}">
                  <a16:creationId xmlns:a16="http://schemas.microsoft.com/office/drawing/2014/main" id="{F02DA710-B486-42EE-BD17-C459A20A9A56}"/>
                </a:ext>
              </a:extLst>
            </p:cNvPr>
            <p:cNvSpPr/>
            <p:nvPr/>
          </p:nvSpPr>
          <p:spPr>
            <a:xfrm>
              <a:off x="2931116"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22" name="Groep 21">
            <a:extLst>
              <a:ext uri="{FF2B5EF4-FFF2-40B4-BE49-F238E27FC236}">
                <a16:creationId xmlns:a16="http://schemas.microsoft.com/office/drawing/2014/main" id="{89D99905-F147-49DF-BC3D-3A3730D193F7}"/>
              </a:ext>
            </a:extLst>
          </p:cNvPr>
          <p:cNvGrpSpPr/>
          <p:nvPr userDrawn="1"/>
        </p:nvGrpSpPr>
        <p:grpSpPr>
          <a:xfrm>
            <a:off x="-1182097" y="1478378"/>
            <a:ext cx="219470" cy="229396"/>
            <a:chOff x="5190309" y="1444562"/>
            <a:chExt cx="987313" cy="1031965"/>
          </a:xfrm>
        </p:grpSpPr>
        <p:sp>
          <p:nvSpPr>
            <p:cNvPr id="23" name="Rechthoek 22">
              <a:extLst>
                <a:ext uri="{FF2B5EF4-FFF2-40B4-BE49-F238E27FC236}">
                  <a16:creationId xmlns:a16="http://schemas.microsoft.com/office/drawing/2014/main" id="{F0F189E8-89A8-4A11-B7C7-A0690F3A8CD0}"/>
                </a:ext>
              </a:extLst>
            </p:cNvPr>
            <p:cNvSpPr/>
            <p:nvPr/>
          </p:nvSpPr>
          <p:spPr>
            <a:xfrm>
              <a:off x="5190309" y="1753716"/>
              <a:ext cx="300445" cy="722811"/>
            </a:xfrm>
            <a:prstGeom prst="rect">
              <a:avLst/>
            </a:prstGeom>
            <a:solidFill>
              <a:srgbClr val="0070C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4" name="Rechthoek 23">
              <a:extLst>
                <a:ext uri="{FF2B5EF4-FFF2-40B4-BE49-F238E27FC236}">
                  <a16:creationId xmlns:a16="http://schemas.microsoft.com/office/drawing/2014/main" id="{BF4D9880-3EB5-444F-97F6-EEC4F4E61883}"/>
                </a:ext>
              </a:extLst>
            </p:cNvPr>
            <p:cNvSpPr/>
            <p:nvPr/>
          </p:nvSpPr>
          <p:spPr>
            <a:xfrm>
              <a:off x="5533743" y="1444562"/>
              <a:ext cx="300445" cy="1031965"/>
            </a:xfrm>
            <a:prstGeom prst="rect">
              <a:avLst/>
            </a:prstGeom>
            <a:solidFill>
              <a:srgbClr val="FFC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5" name="Rechthoek 24">
              <a:extLst>
                <a:ext uri="{FF2B5EF4-FFF2-40B4-BE49-F238E27FC236}">
                  <a16:creationId xmlns:a16="http://schemas.microsoft.com/office/drawing/2014/main" id="{6C63C659-5E20-4E7A-A565-D6CCA173A2D0}"/>
                </a:ext>
              </a:extLst>
            </p:cNvPr>
            <p:cNvSpPr/>
            <p:nvPr/>
          </p:nvSpPr>
          <p:spPr>
            <a:xfrm>
              <a:off x="5877177" y="1649213"/>
              <a:ext cx="300445" cy="82731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26" name="Groep 25">
            <a:extLst>
              <a:ext uri="{FF2B5EF4-FFF2-40B4-BE49-F238E27FC236}">
                <a16:creationId xmlns:a16="http://schemas.microsoft.com/office/drawing/2014/main" id="{55005063-50D7-4EEB-BCF7-728901695636}"/>
              </a:ext>
            </a:extLst>
          </p:cNvPr>
          <p:cNvGrpSpPr/>
          <p:nvPr userDrawn="1"/>
        </p:nvGrpSpPr>
        <p:grpSpPr>
          <a:xfrm>
            <a:off x="-1182097" y="1866790"/>
            <a:ext cx="273422" cy="210629"/>
            <a:chOff x="6729721" y="2637945"/>
            <a:chExt cx="1230025" cy="947543"/>
          </a:xfrm>
        </p:grpSpPr>
        <p:sp>
          <p:nvSpPr>
            <p:cNvPr id="27" name="Vrije vorm: vorm 26">
              <a:extLst>
                <a:ext uri="{FF2B5EF4-FFF2-40B4-BE49-F238E27FC236}">
                  <a16:creationId xmlns:a16="http://schemas.microsoft.com/office/drawing/2014/main" id="{3A2DFC1C-AA5E-4B36-AD81-EED44EC9E685}"/>
                </a:ext>
              </a:extLst>
            </p:cNvPr>
            <p:cNvSpPr/>
            <p:nvPr/>
          </p:nvSpPr>
          <p:spPr>
            <a:xfrm>
              <a:off x="6729721" y="2637945"/>
              <a:ext cx="1072266" cy="722673"/>
            </a:xfrm>
            <a:custGeom>
              <a:avLst/>
              <a:gdLst>
                <a:gd name="connsiteX0" fmla="*/ 0 w 1072266"/>
                <a:gd name="connsiteY0" fmla="*/ 0 h 722673"/>
                <a:gd name="connsiteX1" fmla="*/ 763572 w 1072266"/>
                <a:gd name="connsiteY1" fmla="*/ 0 h 722673"/>
                <a:gd name="connsiteX2" fmla="*/ 1072266 w 1072266"/>
                <a:gd name="connsiteY2" fmla="*/ 353780 h 722673"/>
                <a:gd name="connsiteX3" fmla="*/ 423867 w 1072266"/>
                <a:gd name="connsiteY3" fmla="*/ 353780 h 722673"/>
                <a:gd name="connsiteX4" fmla="*/ 423867 w 1072266"/>
                <a:gd name="connsiteY4" fmla="*/ 722673 h 722673"/>
                <a:gd name="connsiteX5" fmla="*/ 0 w 1072266"/>
                <a:gd name="connsiteY5" fmla="*/ 722673 h 722673"/>
                <a:gd name="connsiteX6" fmla="*/ 315288 w 1072266"/>
                <a:gd name="connsiteY6" fmla="*/ 361337 h 72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266" h="722673">
                  <a:moveTo>
                    <a:pt x="0" y="0"/>
                  </a:moveTo>
                  <a:lnTo>
                    <a:pt x="763572" y="0"/>
                  </a:lnTo>
                  <a:lnTo>
                    <a:pt x="1072266" y="353780"/>
                  </a:lnTo>
                  <a:lnTo>
                    <a:pt x="423867" y="353780"/>
                  </a:lnTo>
                  <a:lnTo>
                    <a:pt x="423867" y="722673"/>
                  </a:lnTo>
                  <a:lnTo>
                    <a:pt x="0" y="722673"/>
                  </a:lnTo>
                  <a:lnTo>
                    <a:pt x="315288" y="361337"/>
                  </a:lnTo>
                  <a:close/>
                </a:path>
              </a:pathLst>
            </a:custGeom>
            <a:solidFill>
              <a:srgbClr val="008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8" name="Rechthoek 27">
              <a:extLst>
                <a:ext uri="{FF2B5EF4-FFF2-40B4-BE49-F238E27FC236}">
                  <a16:creationId xmlns:a16="http://schemas.microsoft.com/office/drawing/2014/main" id="{50A6C344-F154-41D2-900D-2F1FF6E33BA3}"/>
                </a:ext>
              </a:extLst>
            </p:cNvPr>
            <p:cNvSpPr/>
            <p:nvPr/>
          </p:nvSpPr>
          <p:spPr>
            <a:xfrm>
              <a:off x="7183492" y="3019744"/>
              <a:ext cx="776254" cy="56574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9" name="Rechthoek 28">
              <a:extLst>
                <a:ext uri="{FF2B5EF4-FFF2-40B4-BE49-F238E27FC236}">
                  <a16:creationId xmlns:a16="http://schemas.microsoft.com/office/drawing/2014/main" id="{505C6CB1-E751-4AD7-9765-FAC83792221D}"/>
                </a:ext>
              </a:extLst>
            </p:cNvPr>
            <p:cNvSpPr/>
            <p:nvPr/>
          </p:nvSpPr>
          <p:spPr>
            <a:xfrm>
              <a:off x="7206101" y="3039836"/>
              <a:ext cx="731036" cy="525560"/>
            </a:xfrm>
            <a:prstGeom prst="rect">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0" name="Rechthoek 29">
              <a:extLst>
                <a:ext uri="{FF2B5EF4-FFF2-40B4-BE49-F238E27FC236}">
                  <a16:creationId xmlns:a16="http://schemas.microsoft.com/office/drawing/2014/main" id="{3B82F37F-8839-4682-8ACC-286176018F06}"/>
                </a:ext>
              </a:extLst>
            </p:cNvPr>
            <p:cNvSpPr/>
            <p:nvPr/>
          </p:nvSpPr>
          <p:spPr>
            <a:xfrm>
              <a:off x="7328479" y="3177340"/>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1" name="Rechthoek 30">
              <a:extLst>
                <a:ext uri="{FF2B5EF4-FFF2-40B4-BE49-F238E27FC236}">
                  <a16:creationId xmlns:a16="http://schemas.microsoft.com/office/drawing/2014/main" id="{62BD8C2B-C7B3-47FA-9B5A-B0D132AB2E17}"/>
                </a:ext>
              </a:extLst>
            </p:cNvPr>
            <p:cNvSpPr/>
            <p:nvPr/>
          </p:nvSpPr>
          <p:spPr>
            <a:xfrm>
              <a:off x="7492722" y="3177340"/>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2" name="Rechthoek 31">
              <a:extLst>
                <a:ext uri="{FF2B5EF4-FFF2-40B4-BE49-F238E27FC236}">
                  <a16:creationId xmlns:a16="http://schemas.microsoft.com/office/drawing/2014/main" id="{73E01601-8773-4FE0-98D3-A3A40644840F}"/>
                </a:ext>
              </a:extLst>
            </p:cNvPr>
            <p:cNvSpPr/>
            <p:nvPr/>
          </p:nvSpPr>
          <p:spPr>
            <a:xfrm>
              <a:off x="7328479" y="328480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3" name="Rechthoek 32">
              <a:extLst>
                <a:ext uri="{FF2B5EF4-FFF2-40B4-BE49-F238E27FC236}">
                  <a16:creationId xmlns:a16="http://schemas.microsoft.com/office/drawing/2014/main" id="{CCB629C5-AC3B-4733-B32B-5EAB03D8EC61}"/>
                </a:ext>
              </a:extLst>
            </p:cNvPr>
            <p:cNvSpPr/>
            <p:nvPr/>
          </p:nvSpPr>
          <p:spPr>
            <a:xfrm>
              <a:off x="7492722" y="328480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4" name="Rechthoek 33">
              <a:extLst>
                <a:ext uri="{FF2B5EF4-FFF2-40B4-BE49-F238E27FC236}">
                  <a16:creationId xmlns:a16="http://schemas.microsoft.com/office/drawing/2014/main" id="{EE611B78-C080-4AD2-BB9F-14D5D276F6BA}"/>
                </a:ext>
              </a:extLst>
            </p:cNvPr>
            <p:cNvSpPr/>
            <p:nvPr/>
          </p:nvSpPr>
          <p:spPr>
            <a:xfrm>
              <a:off x="7328479" y="339226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5" name="Rechthoek 34">
              <a:extLst>
                <a:ext uri="{FF2B5EF4-FFF2-40B4-BE49-F238E27FC236}">
                  <a16:creationId xmlns:a16="http://schemas.microsoft.com/office/drawing/2014/main" id="{FF773C47-0610-4523-96D1-718B6F784BBC}"/>
                </a:ext>
              </a:extLst>
            </p:cNvPr>
            <p:cNvSpPr/>
            <p:nvPr/>
          </p:nvSpPr>
          <p:spPr>
            <a:xfrm>
              <a:off x="7492722" y="339226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36" name="Groep 35">
            <a:extLst>
              <a:ext uri="{FF2B5EF4-FFF2-40B4-BE49-F238E27FC236}">
                <a16:creationId xmlns:a16="http://schemas.microsoft.com/office/drawing/2014/main" id="{07FEDA65-9A41-49E9-8EA2-48CE031D8A7B}"/>
              </a:ext>
            </a:extLst>
          </p:cNvPr>
          <p:cNvGrpSpPr/>
          <p:nvPr userDrawn="1"/>
        </p:nvGrpSpPr>
        <p:grpSpPr>
          <a:xfrm>
            <a:off x="12283438" y="191192"/>
            <a:ext cx="2396411" cy="5252166"/>
            <a:chOff x="12283438" y="191192"/>
            <a:chExt cx="2396411" cy="5252166"/>
          </a:xfrm>
        </p:grpSpPr>
        <p:cxnSp>
          <p:nvCxnSpPr>
            <p:cNvPr id="37" name="lijn">
              <a:extLst>
                <a:ext uri="{FF2B5EF4-FFF2-40B4-BE49-F238E27FC236}">
                  <a16:creationId xmlns:a16="http://schemas.microsoft.com/office/drawing/2014/main" id="{1AD5518C-24CB-4EA6-9BB1-2A9E21314173}"/>
                </a:ext>
              </a:extLst>
            </p:cNvPr>
            <p:cNvCxnSpPr>
              <a:cxnSpLocks/>
            </p:cNvCxnSpPr>
            <p:nvPr userDrawn="1"/>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38" name="Kop">
              <a:extLst>
                <a:ext uri="{FF2B5EF4-FFF2-40B4-BE49-F238E27FC236}">
                  <a16:creationId xmlns:a16="http://schemas.microsoft.com/office/drawing/2014/main" id="{E3A877B9-C5E3-4C40-B8EF-A4618B2876D8}"/>
                </a:ext>
              </a:extLst>
            </p:cNvPr>
            <p:cNvSpPr/>
            <p:nvPr userDrawn="1"/>
          </p:nvSpPr>
          <p:spPr>
            <a:xfrm>
              <a:off x="12303585" y="191192"/>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BULLETS EN TEKSTNIVEAUS</a:t>
              </a:r>
            </a:p>
          </p:txBody>
        </p:sp>
        <p:sp>
          <p:nvSpPr>
            <p:cNvPr id="39" name="Tekst">
              <a:extLst>
                <a:ext uri="{FF2B5EF4-FFF2-40B4-BE49-F238E27FC236}">
                  <a16:creationId xmlns:a16="http://schemas.microsoft.com/office/drawing/2014/main" id="{23AA5D8E-79F3-454A-9C4B-96A9A87AFCC4}"/>
                </a:ext>
              </a:extLst>
            </p:cNvPr>
            <p:cNvSpPr/>
            <p:nvPr userDrawn="1"/>
          </p:nvSpPr>
          <p:spPr>
            <a:xfrm>
              <a:off x="12300266" y="522579"/>
              <a:ext cx="2376264" cy="1573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Je kunt bullets, genummerde lijsten en kopjes oproepen door het tekstniveau aan te passen.</a:t>
              </a:r>
            </a:p>
            <a:p>
              <a:pPr marL="0" indent="0">
                <a:spcBef>
                  <a:spcPts val="700"/>
                </a:spcBef>
                <a:buFont typeface="Wingdings" panose="05000000000000000000" pitchFamily="2" charset="2"/>
                <a:buNone/>
              </a:pPr>
              <a:r>
                <a:rPr lang="nl-NL" sz="1000" dirty="0">
                  <a:solidFill>
                    <a:srgbClr val="969696"/>
                  </a:solidFill>
                </a:rPr>
                <a:t>Gebruik hiervoor onder </a:t>
              </a:r>
              <a:r>
                <a:rPr lang="nl-NL" sz="1000" i="1" dirty="0">
                  <a:solidFill>
                    <a:srgbClr val="969696"/>
                  </a:solidFill>
                </a:rPr>
                <a:t>Start</a:t>
              </a:r>
              <a:r>
                <a:rPr lang="nl-NL" sz="1000" dirty="0">
                  <a:solidFill>
                    <a:srgbClr val="969696"/>
                  </a:solidFill>
                </a:rPr>
                <a:t> de volgende knoppen: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verhogen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verlagen</a:t>
              </a:r>
            </a:p>
            <a:p>
              <a:pPr marL="449263" indent="-449263">
                <a:spcBef>
                  <a:spcPts val="700"/>
                </a:spcBef>
                <a:buFont typeface="Wingdings" panose="05000000000000000000" pitchFamily="2" charset="2"/>
                <a:buNone/>
                <a:tabLst/>
              </a:pPr>
              <a:r>
                <a:rPr lang="nl-NL" sz="1000" dirty="0">
                  <a:solidFill>
                    <a:srgbClr val="969696"/>
                  </a:solidFill>
                </a:rPr>
                <a:t>De tekstniveaus van Sensire:</a:t>
              </a:r>
            </a:p>
            <a:p>
              <a:pPr marL="0" indent="0">
                <a:spcBef>
                  <a:spcPts val="700"/>
                </a:spcBef>
                <a:buFont typeface="Wingdings" panose="05000000000000000000" pitchFamily="2" charset="2"/>
                <a:buNone/>
              </a:pPr>
              <a:endParaRPr lang="nl-NL" sz="1000" dirty="0">
                <a:solidFill>
                  <a:srgbClr val="969696"/>
                </a:solidFill>
              </a:endParaRPr>
            </a:p>
          </p:txBody>
        </p:sp>
        <p:grpSp>
          <p:nvGrpSpPr>
            <p:cNvPr id="40" name="Groep icoon niveau omhoog">
              <a:extLst>
                <a:ext uri="{FF2B5EF4-FFF2-40B4-BE49-F238E27FC236}">
                  <a16:creationId xmlns:a16="http://schemas.microsoft.com/office/drawing/2014/main" id="{530121F2-8D02-4C5C-B781-EF68D82C96F9}"/>
                </a:ext>
              </a:extLst>
            </p:cNvPr>
            <p:cNvGrpSpPr/>
            <p:nvPr userDrawn="1"/>
          </p:nvGrpSpPr>
          <p:grpSpPr>
            <a:xfrm>
              <a:off x="12283438" y="1472721"/>
              <a:ext cx="319620" cy="281856"/>
              <a:chOff x="12308835" y="1778184"/>
              <a:chExt cx="350662" cy="309229"/>
            </a:xfrm>
          </p:grpSpPr>
          <p:sp>
            <p:nvSpPr>
              <p:cNvPr id="53" name="Rechthoek: afgeronde hoeken 52">
                <a:extLst>
                  <a:ext uri="{FF2B5EF4-FFF2-40B4-BE49-F238E27FC236}">
                    <a16:creationId xmlns:a16="http://schemas.microsoft.com/office/drawing/2014/main" id="{00BA4906-C586-45AD-A45E-8DC90E031452}"/>
                  </a:ext>
                </a:extLst>
              </p:cNvPr>
              <p:cNvSpPr/>
              <p:nvPr userDrawn="1"/>
            </p:nvSpPr>
            <p:spPr>
              <a:xfrm>
                <a:off x="12308835" y="1778184"/>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afgeronde hoeken 53">
                <a:extLst>
                  <a:ext uri="{FF2B5EF4-FFF2-40B4-BE49-F238E27FC236}">
                    <a16:creationId xmlns:a16="http://schemas.microsoft.com/office/drawing/2014/main" id="{54A00880-01DA-4A56-9C1C-90700584FD55}"/>
                  </a:ext>
                </a:extLst>
              </p:cNvPr>
              <p:cNvSpPr/>
              <p:nvPr userDrawn="1"/>
            </p:nvSpPr>
            <p:spPr>
              <a:xfrm>
                <a:off x="12308835" y="2067173"/>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afgeronde hoeken 54">
                <a:extLst>
                  <a:ext uri="{FF2B5EF4-FFF2-40B4-BE49-F238E27FC236}">
                    <a16:creationId xmlns:a16="http://schemas.microsoft.com/office/drawing/2014/main" id="{572792CC-A3DC-49BC-8976-7EF6410F1D7A}"/>
                  </a:ext>
                </a:extLst>
              </p:cNvPr>
              <p:cNvSpPr/>
              <p:nvPr userDrawn="1"/>
            </p:nvSpPr>
            <p:spPr>
              <a:xfrm>
                <a:off x="12484166" y="183598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afgeronde hoeken 55">
                <a:extLst>
                  <a:ext uri="{FF2B5EF4-FFF2-40B4-BE49-F238E27FC236}">
                    <a16:creationId xmlns:a16="http://schemas.microsoft.com/office/drawing/2014/main" id="{6479085E-B05B-4020-B667-925A29AD7C41}"/>
                  </a:ext>
                </a:extLst>
              </p:cNvPr>
              <p:cNvSpPr/>
              <p:nvPr userDrawn="1"/>
            </p:nvSpPr>
            <p:spPr>
              <a:xfrm>
                <a:off x="12484166" y="189378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afgeronde hoeken 56">
                <a:extLst>
                  <a:ext uri="{FF2B5EF4-FFF2-40B4-BE49-F238E27FC236}">
                    <a16:creationId xmlns:a16="http://schemas.microsoft.com/office/drawing/2014/main" id="{95F61F43-8D75-4640-82F0-6454B095671B}"/>
                  </a:ext>
                </a:extLst>
              </p:cNvPr>
              <p:cNvSpPr/>
              <p:nvPr userDrawn="1"/>
            </p:nvSpPr>
            <p:spPr>
              <a:xfrm>
                <a:off x="12484166" y="195157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afgeronde hoeken 57">
                <a:extLst>
                  <a:ext uri="{FF2B5EF4-FFF2-40B4-BE49-F238E27FC236}">
                    <a16:creationId xmlns:a16="http://schemas.microsoft.com/office/drawing/2014/main" id="{43FC8490-9897-499B-ABDA-AE6EFF32DD01}"/>
                  </a:ext>
                </a:extLst>
              </p:cNvPr>
              <p:cNvSpPr/>
              <p:nvPr userDrawn="1"/>
            </p:nvSpPr>
            <p:spPr>
              <a:xfrm>
                <a:off x="12484166" y="200937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Pijl: punthaak 58">
                <a:extLst>
                  <a:ext uri="{FF2B5EF4-FFF2-40B4-BE49-F238E27FC236}">
                    <a16:creationId xmlns:a16="http://schemas.microsoft.com/office/drawing/2014/main" id="{90777B55-4E5D-439C-B770-10806F12B350}"/>
                  </a:ext>
                </a:extLst>
              </p:cNvPr>
              <p:cNvSpPr/>
              <p:nvPr userDrawn="1"/>
            </p:nvSpPr>
            <p:spPr>
              <a:xfrm>
                <a:off x="12339332" y="1856222"/>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0" name="Rechthoek: afgeronde hoeken 59">
                <a:extLst>
                  <a:ext uri="{FF2B5EF4-FFF2-40B4-BE49-F238E27FC236}">
                    <a16:creationId xmlns:a16="http://schemas.microsoft.com/office/drawing/2014/main" id="{592C700D-8AE9-410C-8E27-7077AD0F8524}"/>
                  </a:ext>
                </a:extLst>
              </p:cNvPr>
              <p:cNvSpPr/>
              <p:nvPr userDrawn="1"/>
            </p:nvSpPr>
            <p:spPr>
              <a:xfrm>
                <a:off x="12308835" y="1914020"/>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1" name="Groep icoon niveau omlaag">
              <a:extLst>
                <a:ext uri="{FF2B5EF4-FFF2-40B4-BE49-F238E27FC236}">
                  <a16:creationId xmlns:a16="http://schemas.microsoft.com/office/drawing/2014/main" id="{8D9CF388-AEBD-4134-B84C-1A46C41B12AF}"/>
                </a:ext>
              </a:extLst>
            </p:cNvPr>
            <p:cNvGrpSpPr/>
            <p:nvPr userDrawn="1"/>
          </p:nvGrpSpPr>
          <p:grpSpPr>
            <a:xfrm>
              <a:off x="12283438" y="1873604"/>
              <a:ext cx="319620" cy="281856"/>
              <a:chOff x="12308835" y="2310849"/>
              <a:chExt cx="350662" cy="309229"/>
            </a:xfrm>
          </p:grpSpPr>
          <p:sp>
            <p:nvSpPr>
              <p:cNvPr id="45" name="Rechthoek: afgeronde hoeken 44">
                <a:extLst>
                  <a:ext uri="{FF2B5EF4-FFF2-40B4-BE49-F238E27FC236}">
                    <a16:creationId xmlns:a16="http://schemas.microsoft.com/office/drawing/2014/main" id="{DC35667C-0C0F-45D8-956E-C21847FC5207}"/>
                  </a:ext>
                </a:extLst>
              </p:cNvPr>
              <p:cNvSpPr/>
              <p:nvPr userDrawn="1"/>
            </p:nvSpPr>
            <p:spPr>
              <a:xfrm>
                <a:off x="12308835" y="2310849"/>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afgeronde hoeken 45">
                <a:extLst>
                  <a:ext uri="{FF2B5EF4-FFF2-40B4-BE49-F238E27FC236}">
                    <a16:creationId xmlns:a16="http://schemas.microsoft.com/office/drawing/2014/main" id="{35FB3E55-F03F-48C0-BB0D-75D7451F9047}"/>
                  </a:ext>
                </a:extLst>
              </p:cNvPr>
              <p:cNvSpPr/>
              <p:nvPr userDrawn="1"/>
            </p:nvSpPr>
            <p:spPr>
              <a:xfrm>
                <a:off x="12308835" y="2599838"/>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afgeronde hoeken 46">
                <a:extLst>
                  <a:ext uri="{FF2B5EF4-FFF2-40B4-BE49-F238E27FC236}">
                    <a16:creationId xmlns:a16="http://schemas.microsoft.com/office/drawing/2014/main" id="{6054EC40-7F3E-405B-A340-89CE714BF2E2}"/>
                  </a:ext>
                </a:extLst>
              </p:cNvPr>
              <p:cNvSpPr/>
              <p:nvPr userDrawn="1"/>
            </p:nvSpPr>
            <p:spPr>
              <a:xfrm>
                <a:off x="12484166" y="236864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afgeronde hoeken 47">
                <a:extLst>
                  <a:ext uri="{FF2B5EF4-FFF2-40B4-BE49-F238E27FC236}">
                    <a16:creationId xmlns:a16="http://schemas.microsoft.com/office/drawing/2014/main" id="{62C7971A-01C9-4F7F-9D7F-B705613F810D}"/>
                  </a:ext>
                </a:extLst>
              </p:cNvPr>
              <p:cNvSpPr/>
              <p:nvPr userDrawn="1"/>
            </p:nvSpPr>
            <p:spPr>
              <a:xfrm>
                <a:off x="12484166" y="242644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afgeronde hoeken 48">
                <a:extLst>
                  <a:ext uri="{FF2B5EF4-FFF2-40B4-BE49-F238E27FC236}">
                    <a16:creationId xmlns:a16="http://schemas.microsoft.com/office/drawing/2014/main" id="{C1255950-0EF4-43D3-8380-F4707AD30DDC}"/>
                  </a:ext>
                </a:extLst>
              </p:cNvPr>
              <p:cNvSpPr/>
              <p:nvPr userDrawn="1"/>
            </p:nvSpPr>
            <p:spPr>
              <a:xfrm>
                <a:off x="12484166" y="248424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afgeronde hoeken 49">
                <a:extLst>
                  <a:ext uri="{FF2B5EF4-FFF2-40B4-BE49-F238E27FC236}">
                    <a16:creationId xmlns:a16="http://schemas.microsoft.com/office/drawing/2014/main" id="{AF5AB5D2-F9CC-4AE5-8613-7E0CE201AA31}"/>
                  </a:ext>
                </a:extLst>
              </p:cNvPr>
              <p:cNvSpPr/>
              <p:nvPr userDrawn="1"/>
            </p:nvSpPr>
            <p:spPr>
              <a:xfrm>
                <a:off x="12484166" y="254204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Pijl: punthaak 50">
                <a:extLst>
                  <a:ext uri="{FF2B5EF4-FFF2-40B4-BE49-F238E27FC236}">
                    <a16:creationId xmlns:a16="http://schemas.microsoft.com/office/drawing/2014/main" id="{CFF824FF-00BC-4EB8-8890-D8D5D903B5D7}"/>
                  </a:ext>
                </a:extLst>
              </p:cNvPr>
              <p:cNvSpPr/>
              <p:nvPr userDrawn="1"/>
            </p:nvSpPr>
            <p:spPr>
              <a:xfrm rot="10800000">
                <a:off x="12308835" y="2388887"/>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Rechthoek: afgeronde hoeken 51">
                <a:extLst>
                  <a:ext uri="{FF2B5EF4-FFF2-40B4-BE49-F238E27FC236}">
                    <a16:creationId xmlns:a16="http://schemas.microsoft.com/office/drawing/2014/main" id="{82FCA958-6756-492E-9695-4EB87C38340E}"/>
                  </a:ext>
                </a:extLst>
              </p:cNvPr>
              <p:cNvSpPr/>
              <p:nvPr userDrawn="1"/>
            </p:nvSpPr>
            <p:spPr>
              <a:xfrm rot="10800000">
                <a:off x="12351819" y="2446685"/>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2" name="Tijdelijke aanduiding voor tekst 3">
              <a:extLst>
                <a:ext uri="{FF2B5EF4-FFF2-40B4-BE49-F238E27FC236}">
                  <a16:creationId xmlns:a16="http://schemas.microsoft.com/office/drawing/2014/main" id="{0A474A75-E86D-4FB6-BDC1-2A0615AD2374}"/>
                </a:ext>
              </a:extLst>
            </p:cNvPr>
            <p:cNvSpPr txBox="1">
              <a:spLocks/>
            </p:cNvSpPr>
            <p:nvPr/>
          </p:nvSpPr>
          <p:spPr>
            <a:xfrm>
              <a:off x="12311235" y="2565163"/>
              <a:ext cx="2365295" cy="2269195"/>
            </a:xfrm>
            <a:prstGeom prst="rect">
              <a:avLst/>
            </a:prstGeom>
            <a:solidFill>
              <a:schemeClr val="bg2"/>
            </a:solidFill>
          </p:spPr>
          <p:txBody>
            <a:bodyPr lIns="108000" tIns="0" rIns="0" bIns="0"/>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357188" indent="-357188" algn="l" defTabSz="914400" rtl="0" eaLnBrk="1" latinLnBrk="0" hangingPunct="1">
                <a:lnSpc>
                  <a:spcPct val="100000"/>
                </a:lnSpc>
                <a:spcBef>
                  <a:spcPts val="600"/>
                </a:spcBef>
                <a:buClr>
                  <a:schemeClr val="accent1"/>
                </a:buClr>
                <a:buFont typeface="+mj-lt"/>
                <a:buAutoNum type="arabicPeriod"/>
                <a:defRPr sz="1800" kern="1200">
                  <a:solidFill>
                    <a:schemeClr val="tx1"/>
                  </a:solidFill>
                  <a:latin typeface="+mn-lt"/>
                  <a:ea typeface="+mn-ea"/>
                  <a:cs typeface="+mn-cs"/>
                </a:defRPr>
              </a:lvl2pPr>
              <a:lvl3pPr marL="715963" indent="-357188" algn="l" defTabSz="914400" rtl="0" eaLnBrk="1" latinLnBrk="0" hangingPunct="1">
                <a:lnSpc>
                  <a:spcPct val="100000"/>
                </a:lnSpc>
                <a:spcBef>
                  <a:spcPts val="0"/>
                </a:spcBef>
                <a:buClr>
                  <a:schemeClr val="accent1"/>
                </a:buClr>
                <a:buFont typeface="+mj-lt"/>
                <a:buAutoNum type="alphaLcPeriod"/>
                <a:defRPr sz="1600" kern="1200">
                  <a:solidFill>
                    <a:schemeClr val="tx1"/>
                  </a:solidFill>
                  <a:latin typeface="+mn-lt"/>
                  <a:ea typeface="+mn-ea"/>
                  <a:cs typeface="+mn-cs"/>
                </a:defRPr>
              </a:lvl3pPr>
              <a:lvl4pPr marL="357188" indent="-357188" algn="l" defTabSz="914400" rtl="0" eaLnBrk="1" latinLnBrk="0" hangingPunct="1">
                <a:lnSpc>
                  <a:spcPct val="100000"/>
                </a:lnSpc>
                <a:spcBef>
                  <a:spcPts val="600"/>
                </a:spcBef>
                <a:buClr>
                  <a:schemeClr val="accent1"/>
                </a:buClr>
                <a:buFont typeface="ARS Maquette Pro" panose="02000603000000020004" pitchFamily="50" charset="0"/>
                <a:buChar char="–"/>
                <a:defRPr sz="1800" kern="1200">
                  <a:solidFill>
                    <a:schemeClr val="tx1"/>
                  </a:solidFill>
                  <a:latin typeface="+mn-lt"/>
                  <a:ea typeface="+mn-ea"/>
                  <a:cs typeface="+mn-cs"/>
                </a:defRPr>
              </a:lvl4pPr>
              <a:lvl5pPr marL="715963" indent="-269875" algn="l" defTabSz="15240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6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kern="1200">
                  <a:solidFill>
                    <a:schemeClr val="accent6"/>
                  </a:solidFill>
                  <a:latin typeface="+mn-lt"/>
                  <a:ea typeface="+mn-ea"/>
                  <a:cs typeface="+mn-cs"/>
                </a:defRPr>
              </a:lvl9pPr>
            </a:lstStyle>
            <a:p>
              <a:r>
                <a:rPr lang="nl-NL" sz="1050" dirty="0"/>
                <a:t>Eerste niveau</a:t>
              </a:r>
            </a:p>
            <a:p>
              <a:pPr lvl="1"/>
              <a:r>
                <a:rPr lang="nl-NL" sz="1050" dirty="0"/>
                <a:t>Tweede niveau</a:t>
              </a:r>
            </a:p>
            <a:p>
              <a:pPr lvl="2"/>
              <a:r>
                <a:rPr lang="nl-NL" sz="1000" dirty="0"/>
                <a:t>Derde niveau</a:t>
              </a:r>
            </a:p>
            <a:p>
              <a:pPr lvl="3"/>
              <a:r>
                <a:rPr lang="nl-NL" sz="1050" dirty="0"/>
                <a:t>Vierde niveau</a:t>
              </a:r>
            </a:p>
            <a:p>
              <a:pPr lvl="4"/>
              <a:r>
                <a:rPr lang="nl-NL" sz="1000" dirty="0"/>
                <a:t>Vijfde niveau</a:t>
              </a:r>
            </a:p>
            <a:p>
              <a:pPr lvl="5"/>
              <a:r>
                <a:rPr lang="nl-NL" sz="1050" dirty="0"/>
                <a:t>Zesde niveau</a:t>
              </a:r>
            </a:p>
            <a:p>
              <a:pPr lvl="6"/>
              <a:r>
                <a:rPr lang="nl-NL" sz="1050" dirty="0"/>
                <a:t>Zevende niveau</a:t>
              </a:r>
            </a:p>
            <a:p>
              <a:pPr lvl="7"/>
              <a:r>
                <a:rPr lang="nl-NL" sz="1000" dirty="0"/>
                <a:t>Achtste niveau</a:t>
              </a:r>
            </a:p>
            <a:p>
              <a:pPr lvl="8"/>
              <a:r>
                <a:rPr lang="nl-NL" sz="1050" dirty="0"/>
                <a:t>Negende niveau</a:t>
              </a:r>
            </a:p>
          </p:txBody>
        </p:sp>
        <p:pic>
          <p:nvPicPr>
            <p:cNvPr id="43" name="Afbeelding 42">
              <a:extLst>
                <a:ext uri="{FF2B5EF4-FFF2-40B4-BE49-F238E27FC236}">
                  <a16:creationId xmlns:a16="http://schemas.microsoft.com/office/drawing/2014/main" id="{C8E0EED3-B42E-4B88-B851-78A00C446F8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918" r="1"/>
            <a:stretch/>
          </p:blipFill>
          <p:spPr>
            <a:xfrm>
              <a:off x="12311235" y="5011111"/>
              <a:ext cx="559726" cy="432247"/>
            </a:xfrm>
            <a:prstGeom prst="rect">
              <a:avLst/>
            </a:prstGeom>
          </p:spPr>
        </p:pic>
        <p:sp>
          <p:nvSpPr>
            <p:cNvPr id="44" name="Tekst">
              <a:extLst>
                <a:ext uri="{FF2B5EF4-FFF2-40B4-BE49-F238E27FC236}">
                  <a16:creationId xmlns:a16="http://schemas.microsoft.com/office/drawing/2014/main" id="{32F0DE4F-89D7-437D-8971-CF1FA5A8AC89}"/>
                </a:ext>
              </a:extLst>
            </p:cNvPr>
            <p:cNvSpPr/>
            <p:nvPr/>
          </p:nvSpPr>
          <p:spPr>
            <a:xfrm>
              <a:off x="12300266" y="5011111"/>
              <a:ext cx="2376264" cy="4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623888" indent="-623888">
                <a:spcBef>
                  <a:spcPts val="700"/>
                </a:spcBef>
                <a:buFont typeface="Wingdings" panose="05000000000000000000" pitchFamily="2" charset="2"/>
                <a:buNone/>
                <a:tabLst/>
              </a:pPr>
              <a:r>
                <a:rPr lang="nl-NL" sz="1000" dirty="0">
                  <a:solidFill>
                    <a:srgbClr val="969696"/>
                  </a:solidFill>
                </a:rPr>
                <a:t>	Vergroot of verklein tekst met behulp van deze knoppen. </a:t>
              </a:r>
            </a:p>
          </p:txBody>
        </p:sp>
      </p:grpSp>
    </p:spTree>
    <p:extLst>
      <p:ext uri="{BB962C8B-B14F-4D97-AF65-F5344CB8AC3E}">
        <p14:creationId xmlns:p14="http://schemas.microsoft.com/office/powerpoint/2010/main" val="166311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p15:clr>
            <a:srgbClr val="9FCC3B"/>
          </p15:clr>
        </p15:guide>
        <p15:guide id="2" orient="horz" pos="1752">
          <p15:clr>
            <a:srgbClr val="9FCC3B"/>
          </p15:clr>
        </p15:guide>
        <p15:guide id="3" orient="horz" pos="1162">
          <p15:clr>
            <a:srgbClr val="9FCC3B"/>
          </p15:clr>
        </p15:guide>
        <p15:guide id="4" orient="horz" pos="3884">
          <p15:clr>
            <a:srgbClr val="9FCC3B"/>
          </p15:clr>
        </p15:guide>
        <p15:guide id="5" pos="3749">
          <p15:clr>
            <a:srgbClr val="9FCC3B"/>
          </p15:clr>
        </p15:guide>
        <p15:guide id="6" pos="574">
          <p15:clr>
            <a:srgbClr val="9FCC3B"/>
          </p15:clr>
        </p15:guide>
        <p15:guide id="7" pos="7106">
          <p15:clr>
            <a:srgbClr val="9FCC3B"/>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 van twee met thema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32910F-49C6-4820-B6CA-0E6C64401F4E}"/>
              </a:ext>
            </a:extLst>
          </p:cNvPr>
          <p:cNvSpPr>
            <a:spLocks noGrp="1"/>
          </p:cNvSpPr>
          <p:nvPr>
            <p:ph type="title" hasCustomPrompt="1"/>
          </p:nvPr>
        </p:nvSpPr>
        <p:spPr>
          <a:xfrm>
            <a:off x="911225" y="908049"/>
            <a:ext cx="10369549" cy="996951"/>
          </a:xfrm>
        </p:spPr>
        <p:txBody>
          <a:bodyPr/>
          <a:lstStyle>
            <a:lvl1pPr>
              <a:defRPr/>
            </a:lvl1pPr>
          </a:lstStyle>
          <a:p>
            <a:r>
              <a:rPr lang="nl-NL" noProof="0"/>
              <a:t>Inhoud van twee</a:t>
            </a:r>
          </a:p>
        </p:txBody>
      </p:sp>
      <p:sp>
        <p:nvSpPr>
          <p:cNvPr id="3" name="Tijdelijke aanduiding voor inhoud 2">
            <a:extLst>
              <a:ext uri="{FF2B5EF4-FFF2-40B4-BE49-F238E27FC236}">
                <a16:creationId xmlns:a16="http://schemas.microsoft.com/office/drawing/2014/main" id="{899BC810-502C-48AB-9D16-1C96E551E87D}"/>
              </a:ext>
            </a:extLst>
          </p:cNvPr>
          <p:cNvSpPr>
            <a:spLocks noGrp="1"/>
          </p:cNvSpPr>
          <p:nvPr>
            <p:ph sz="half" idx="1" hasCustomPrompt="1"/>
          </p:nvPr>
        </p:nvSpPr>
        <p:spPr>
          <a:xfrm>
            <a:off x="911224" y="2671200"/>
            <a:ext cx="5035550" cy="3494649"/>
          </a:xfrm>
        </p:spPr>
        <p:txBody>
          <a:bodyPr/>
          <a:lstStyle>
            <a:lvl1pPr>
              <a:defRPr/>
            </a:lvl1pPr>
          </a:lstStyle>
          <a:p>
            <a:pPr lvl="0"/>
            <a:r>
              <a:rPr lang="nl-NL" noProof="0"/>
              <a:t>Typ hier je tekst of kies een andere inhoud</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4" name="Tijdelijke aanduiding voor inhoud 3">
            <a:extLst>
              <a:ext uri="{FF2B5EF4-FFF2-40B4-BE49-F238E27FC236}">
                <a16:creationId xmlns:a16="http://schemas.microsoft.com/office/drawing/2014/main" id="{52AAC71C-502D-4AC3-8731-E8D5B343D35C}"/>
              </a:ext>
            </a:extLst>
          </p:cNvPr>
          <p:cNvSpPr>
            <a:spLocks noGrp="1"/>
          </p:cNvSpPr>
          <p:nvPr>
            <p:ph sz="half" idx="2" hasCustomPrompt="1"/>
          </p:nvPr>
        </p:nvSpPr>
        <p:spPr>
          <a:xfrm>
            <a:off x="6245224" y="2671200"/>
            <a:ext cx="5035550" cy="3494649"/>
          </a:xfrm>
        </p:spPr>
        <p:txBody>
          <a:bodyPr/>
          <a:lstStyle>
            <a:lvl1pPr>
              <a:defRPr/>
            </a:lvl1pPr>
          </a:lstStyle>
          <a:p>
            <a:pPr lvl="0"/>
            <a:r>
              <a:rPr lang="nl-NL" noProof="0"/>
              <a:t>Typ hier je tekst of kies een andere inhoud</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5" name="Tijdelijke aanduiding voor tekst 14">
            <a:extLst>
              <a:ext uri="{FF2B5EF4-FFF2-40B4-BE49-F238E27FC236}">
                <a16:creationId xmlns:a16="http://schemas.microsoft.com/office/drawing/2014/main" id="{FAB63C3B-1ADB-4CDA-9B2C-13D8045E05C9}"/>
              </a:ext>
            </a:extLst>
          </p:cNvPr>
          <p:cNvSpPr>
            <a:spLocks noGrp="1"/>
          </p:cNvSpPr>
          <p:nvPr>
            <p:ph type="body" sz="quarter" idx="12" hasCustomPrompt="1"/>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wrap="square" lIns="918000" rIns="360000" anchor="ctr">
            <a:noAutofit/>
          </a:bodyPr>
          <a:lstStyle>
            <a:lvl1pPr marL="0" indent="0">
              <a:buFont typeface="+mj-lt"/>
              <a:buNone/>
              <a:defRPr sz="1600" cap="all" spc="0" baseline="0">
                <a:solidFill>
                  <a:schemeClr val="bg1"/>
                </a:solidFill>
                <a:latin typeface="Filson Soft" panose="00000800000000000000" pitchFamily="50" charset="0"/>
              </a:defRPr>
            </a:lvl1pPr>
            <a:lvl2pPr marL="0" indent="0">
              <a:buFont typeface="+mj-lt"/>
              <a:buNone/>
              <a:defRPr sz="2000" cap="none" baseline="0">
                <a:solidFill>
                  <a:schemeClr val="bg1"/>
                </a:solidFill>
                <a:latin typeface="Filson Soft" panose="00000800000000000000" pitchFamily="50" charset="0"/>
              </a:defRPr>
            </a:lvl2pPr>
            <a:lvl3pPr marL="0" indent="0">
              <a:buFont typeface="+mj-lt"/>
              <a:buNone/>
              <a:defRPr sz="2000" cap="none" baseline="0">
                <a:solidFill>
                  <a:schemeClr val="bg1"/>
                </a:solidFill>
                <a:latin typeface="Filson Soft" panose="00000800000000000000" pitchFamily="50" charset="0"/>
              </a:defRPr>
            </a:lvl3pPr>
            <a:lvl4pPr marL="0" indent="0">
              <a:buFont typeface="+mj-lt"/>
              <a:buNone/>
              <a:defRPr sz="2000" cap="none" baseline="0">
                <a:solidFill>
                  <a:schemeClr val="bg1"/>
                </a:solidFill>
                <a:latin typeface="Filson Soft" panose="00000800000000000000" pitchFamily="50" charset="0"/>
              </a:defRPr>
            </a:lvl4pPr>
            <a:lvl5pPr marL="0" indent="0">
              <a:buFont typeface="+mj-lt"/>
              <a:buNone/>
              <a:defRPr sz="2000" cap="none" baseline="0">
                <a:solidFill>
                  <a:schemeClr val="bg1"/>
                </a:solidFill>
                <a:latin typeface="Filson Soft" panose="00000800000000000000" pitchFamily="50" charset="0"/>
              </a:defRPr>
            </a:lvl5pPr>
            <a:lvl6pPr marL="0" indent="0">
              <a:spcBef>
                <a:spcPts val="600"/>
              </a:spcBef>
              <a:buFont typeface="+mj-lt"/>
              <a:buNone/>
              <a:defRPr sz="2000" cap="none" baseline="0">
                <a:solidFill>
                  <a:schemeClr val="bg1"/>
                </a:solidFill>
                <a:latin typeface="Filson Soft" panose="00000800000000000000" pitchFamily="50" charset="0"/>
              </a:defRPr>
            </a:lvl6pPr>
            <a:lvl7pPr marL="0" indent="0">
              <a:spcBef>
                <a:spcPts val="600"/>
              </a:spcBef>
              <a:buFont typeface="+mj-lt"/>
              <a:buNone/>
              <a:defRPr sz="2000" cap="none" baseline="0">
                <a:solidFill>
                  <a:schemeClr val="bg1"/>
                </a:solidFill>
                <a:latin typeface="Filson Soft" panose="00000800000000000000" pitchFamily="50" charset="0"/>
              </a:defRPr>
            </a:lvl7pPr>
            <a:lvl8pPr marL="0" indent="0">
              <a:spcBef>
                <a:spcPts val="600"/>
              </a:spcBef>
              <a:buFont typeface="+mj-lt"/>
              <a:buNone/>
              <a:defRPr sz="2000" i="0" cap="none" baseline="0">
                <a:solidFill>
                  <a:schemeClr val="bg1"/>
                </a:solidFill>
                <a:latin typeface="Filson Soft" panose="00000800000000000000" pitchFamily="50" charset="0"/>
              </a:defRPr>
            </a:lvl8pPr>
            <a:lvl9pPr marL="0" indent="0">
              <a:buFont typeface="+mj-lt"/>
              <a:buNone/>
              <a:defRPr sz="2000" cap="none" baseline="0">
                <a:solidFill>
                  <a:schemeClr val="bg1"/>
                </a:solidFill>
                <a:latin typeface="Filson Soft" panose="00000800000000000000" pitchFamily="50" charset="0"/>
              </a:defRPr>
            </a:lvl9pPr>
          </a:lstStyle>
          <a:p>
            <a:pPr lvl="0"/>
            <a:r>
              <a:rPr lang="nl-NL" noProof="0"/>
              <a:t>Thematitel</a:t>
            </a:r>
          </a:p>
        </p:txBody>
      </p:sp>
      <p:sp>
        <p:nvSpPr>
          <p:cNvPr id="6" name="Tekst">
            <a:extLst>
              <a:ext uri="{FF2B5EF4-FFF2-40B4-BE49-F238E27FC236}">
                <a16:creationId xmlns:a16="http://schemas.microsoft.com/office/drawing/2014/main" id="{F354A782-CDEC-4D6C-AA78-ADF941D01625}"/>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Twee teksten</a:t>
            </a:r>
          </a:p>
          <a:p>
            <a:pPr marL="358775" indent="-358775">
              <a:spcBef>
                <a:spcPts val="400"/>
              </a:spcBef>
            </a:pPr>
            <a:r>
              <a:rPr lang="nl-NL" sz="1000" dirty="0">
                <a:solidFill>
                  <a:srgbClr val="969696"/>
                </a:solidFill>
              </a:rPr>
              <a:t>	Twee tabellen</a:t>
            </a:r>
          </a:p>
          <a:p>
            <a:pPr marL="358775" indent="-358775">
              <a:spcBef>
                <a:spcPts val="400"/>
              </a:spcBef>
            </a:pPr>
            <a:r>
              <a:rPr lang="nl-NL" sz="1000" dirty="0">
                <a:solidFill>
                  <a:srgbClr val="969696"/>
                </a:solidFill>
              </a:rPr>
              <a:t>	Twee grafieken</a:t>
            </a:r>
          </a:p>
          <a:p>
            <a:pPr marL="358775" indent="-358775">
              <a:spcBef>
                <a:spcPts val="400"/>
              </a:spcBef>
            </a:pPr>
            <a:r>
              <a:rPr lang="nl-NL" sz="1000" dirty="0">
                <a:solidFill>
                  <a:srgbClr val="969696"/>
                </a:solidFill>
              </a:rPr>
              <a:t>	Twee keer SmartArt</a:t>
            </a:r>
          </a:p>
          <a:p>
            <a:pPr marL="182563" indent="-182563">
              <a:spcBef>
                <a:spcPts val="400"/>
              </a:spcBef>
              <a:buFont typeface="Wingdings" panose="05000000000000000000" pitchFamily="2" charset="2"/>
              <a:buChar char="ü"/>
            </a:pPr>
            <a:r>
              <a:rPr lang="nl-NL" sz="1000" dirty="0">
                <a:solidFill>
                  <a:srgbClr val="969696"/>
                </a:solidFill>
              </a:rPr>
              <a:t>En elke combinatie van boven-staande</a:t>
            </a:r>
          </a:p>
          <a:p>
            <a:pPr marL="0" indent="0">
              <a:spcBef>
                <a:spcPts val="400"/>
              </a:spcBef>
              <a:buFont typeface="Wingdings" panose="05000000000000000000" pitchFamily="2" charset="2"/>
              <a:buNone/>
            </a:pPr>
            <a:r>
              <a:rPr lang="nl-NL" sz="1000" dirty="0">
                <a:solidFill>
                  <a:srgbClr val="969696"/>
                </a:solidFill>
              </a:rPr>
              <a:t>Gebruik deze indeling </a:t>
            </a:r>
            <a:r>
              <a:rPr lang="nl-NL" sz="1000" b="1" dirty="0">
                <a:solidFill>
                  <a:srgbClr val="969696"/>
                </a:solidFill>
              </a:rPr>
              <a:t>niet </a:t>
            </a:r>
            <a:r>
              <a:rPr lang="nl-NL" sz="1000" dirty="0">
                <a:solidFill>
                  <a:srgbClr val="969696"/>
                </a:solidFill>
              </a:rPr>
              <a:t>voor</a:t>
            </a:r>
          </a:p>
          <a:p>
            <a:pPr marL="171450" indent="-171450">
              <a:spcBef>
                <a:spcPts val="400"/>
              </a:spcBef>
              <a:buFont typeface="Wingdings" panose="05000000000000000000" pitchFamily="2" charset="2"/>
              <a:buChar char=""/>
            </a:pPr>
            <a:r>
              <a:rPr lang="nl-NL" sz="1000" dirty="0">
                <a:solidFill>
                  <a:srgbClr val="969696"/>
                </a:solidFill>
              </a:rPr>
              <a:t>Foto’s</a:t>
            </a:r>
          </a:p>
          <a:p>
            <a:pPr marL="171450" indent="-171450">
              <a:spcBef>
                <a:spcPts val="400"/>
              </a:spcBef>
              <a:buFont typeface="Wingdings" panose="05000000000000000000" pitchFamily="2" charset="2"/>
              <a:buChar char=""/>
            </a:pPr>
            <a:r>
              <a:rPr lang="nl-NL" sz="1000" dirty="0">
                <a:solidFill>
                  <a:srgbClr val="969696"/>
                </a:solidFill>
              </a:rPr>
              <a:t>videos </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7" name="lijn">
            <a:extLst>
              <a:ext uri="{FF2B5EF4-FFF2-40B4-BE49-F238E27FC236}">
                <a16:creationId xmlns:a16="http://schemas.microsoft.com/office/drawing/2014/main" id="{2BF36302-6E07-4B09-9B02-1CD6A419A26F}"/>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8" name="Kop">
            <a:extLst>
              <a:ext uri="{FF2B5EF4-FFF2-40B4-BE49-F238E27FC236}">
                <a16:creationId xmlns:a16="http://schemas.microsoft.com/office/drawing/2014/main" id="{2685D2BA-88CF-4A0E-BD1A-B873269B5828}"/>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Inhoud van twee met thematitel</a:t>
            </a:r>
          </a:p>
        </p:txBody>
      </p:sp>
      <p:grpSp>
        <p:nvGrpSpPr>
          <p:cNvPr id="9" name="Groep 8">
            <a:extLst>
              <a:ext uri="{FF2B5EF4-FFF2-40B4-BE49-F238E27FC236}">
                <a16:creationId xmlns:a16="http://schemas.microsoft.com/office/drawing/2014/main" id="{7C1B5CCE-4D86-4B61-BA0C-DE4E4A59CAB6}"/>
              </a:ext>
            </a:extLst>
          </p:cNvPr>
          <p:cNvGrpSpPr/>
          <p:nvPr userDrawn="1"/>
        </p:nvGrpSpPr>
        <p:grpSpPr>
          <a:xfrm>
            <a:off x="-1182097" y="1152475"/>
            <a:ext cx="239820" cy="206187"/>
            <a:chOff x="2205412" y="2637945"/>
            <a:chExt cx="1078860" cy="927557"/>
          </a:xfrm>
        </p:grpSpPr>
        <p:sp>
          <p:nvSpPr>
            <p:cNvPr id="10" name="Rechthoek 9">
              <a:extLst>
                <a:ext uri="{FF2B5EF4-FFF2-40B4-BE49-F238E27FC236}">
                  <a16:creationId xmlns:a16="http://schemas.microsoft.com/office/drawing/2014/main" id="{5D439040-05F6-410A-B11B-13E55C6E5C03}"/>
                </a:ext>
              </a:extLst>
            </p:cNvPr>
            <p:cNvSpPr/>
            <p:nvPr/>
          </p:nvSpPr>
          <p:spPr>
            <a:xfrm>
              <a:off x="2205412" y="2637945"/>
              <a:ext cx="1078860" cy="927557"/>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1" name="Rechthoek 10">
              <a:extLst>
                <a:ext uri="{FF2B5EF4-FFF2-40B4-BE49-F238E27FC236}">
                  <a16:creationId xmlns:a16="http://schemas.microsoft.com/office/drawing/2014/main" id="{B80F3583-4D6B-4459-B031-3D5647399E38}"/>
                </a:ext>
              </a:extLst>
            </p:cNvPr>
            <p:cNvSpPr/>
            <p:nvPr/>
          </p:nvSpPr>
          <p:spPr>
            <a:xfrm>
              <a:off x="2236227"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2" name="Rechthoek 11">
              <a:extLst>
                <a:ext uri="{FF2B5EF4-FFF2-40B4-BE49-F238E27FC236}">
                  <a16:creationId xmlns:a16="http://schemas.microsoft.com/office/drawing/2014/main" id="{229750D8-C90B-4F09-BD9C-1AF024F33548}"/>
                </a:ext>
              </a:extLst>
            </p:cNvPr>
            <p:cNvSpPr/>
            <p:nvPr/>
          </p:nvSpPr>
          <p:spPr>
            <a:xfrm>
              <a:off x="2583671"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3" name="Rechthoek 12">
              <a:extLst>
                <a:ext uri="{FF2B5EF4-FFF2-40B4-BE49-F238E27FC236}">
                  <a16:creationId xmlns:a16="http://schemas.microsoft.com/office/drawing/2014/main" id="{1D6200D2-7461-4291-9461-C999923929C0}"/>
                </a:ext>
              </a:extLst>
            </p:cNvPr>
            <p:cNvSpPr/>
            <p:nvPr/>
          </p:nvSpPr>
          <p:spPr>
            <a:xfrm>
              <a:off x="2931116"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4" name="Rechthoek 13">
              <a:extLst>
                <a:ext uri="{FF2B5EF4-FFF2-40B4-BE49-F238E27FC236}">
                  <a16:creationId xmlns:a16="http://schemas.microsoft.com/office/drawing/2014/main" id="{1D8A99FF-245E-4160-9865-E1A70BC4BE11}"/>
                </a:ext>
              </a:extLst>
            </p:cNvPr>
            <p:cNvSpPr/>
            <p:nvPr/>
          </p:nvSpPr>
          <p:spPr>
            <a:xfrm>
              <a:off x="2236227"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5" name="Rechthoek 14">
              <a:extLst>
                <a:ext uri="{FF2B5EF4-FFF2-40B4-BE49-F238E27FC236}">
                  <a16:creationId xmlns:a16="http://schemas.microsoft.com/office/drawing/2014/main" id="{F289E3F7-48E9-437D-9FC4-734516A51B49}"/>
                </a:ext>
              </a:extLst>
            </p:cNvPr>
            <p:cNvSpPr/>
            <p:nvPr/>
          </p:nvSpPr>
          <p:spPr>
            <a:xfrm>
              <a:off x="2583671"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6" name="Rechthoek 15">
              <a:extLst>
                <a:ext uri="{FF2B5EF4-FFF2-40B4-BE49-F238E27FC236}">
                  <a16:creationId xmlns:a16="http://schemas.microsoft.com/office/drawing/2014/main" id="{C7584D66-2955-4F1C-ADFE-5DCC6962C8E1}"/>
                </a:ext>
              </a:extLst>
            </p:cNvPr>
            <p:cNvSpPr/>
            <p:nvPr/>
          </p:nvSpPr>
          <p:spPr>
            <a:xfrm>
              <a:off x="2931116"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7" name="Rechthoek 16">
              <a:extLst>
                <a:ext uri="{FF2B5EF4-FFF2-40B4-BE49-F238E27FC236}">
                  <a16:creationId xmlns:a16="http://schemas.microsoft.com/office/drawing/2014/main" id="{1DCE9EFA-19E0-4AB7-8189-B5B05A205D40}"/>
                </a:ext>
              </a:extLst>
            </p:cNvPr>
            <p:cNvSpPr/>
            <p:nvPr/>
          </p:nvSpPr>
          <p:spPr>
            <a:xfrm>
              <a:off x="2236227"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8" name="Rechthoek 17">
              <a:extLst>
                <a:ext uri="{FF2B5EF4-FFF2-40B4-BE49-F238E27FC236}">
                  <a16:creationId xmlns:a16="http://schemas.microsoft.com/office/drawing/2014/main" id="{ABAA7273-326C-4603-AD90-2B826D1735C0}"/>
                </a:ext>
              </a:extLst>
            </p:cNvPr>
            <p:cNvSpPr/>
            <p:nvPr/>
          </p:nvSpPr>
          <p:spPr>
            <a:xfrm>
              <a:off x="2583671"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9" name="Rechthoek 18">
              <a:extLst>
                <a:ext uri="{FF2B5EF4-FFF2-40B4-BE49-F238E27FC236}">
                  <a16:creationId xmlns:a16="http://schemas.microsoft.com/office/drawing/2014/main" id="{2FB35038-A4F7-4DF6-8DAF-37F3F8368D51}"/>
                </a:ext>
              </a:extLst>
            </p:cNvPr>
            <p:cNvSpPr/>
            <p:nvPr/>
          </p:nvSpPr>
          <p:spPr>
            <a:xfrm>
              <a:off x="2931116"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0" name="Rechthoek 19">
              <a:extLst>
                <a:ext uri="{FF2B5EF4-FFF2-40B4-BE49-F238E27FC236}">
                  <a16:creationId xmlns:a16="http://schemas.microsoft.com/office/drawing/2014/main" id="{80F3E0DE-B299-469B-8289-6AAE5232FC75}"/>
                </a:ext>
              </a:extLst>
            </p:cNvPr>
            <p:cNvSpPr/>
            <p:nvPr/>
          </p:nvSpPr>
          <p:spPr>
            <a:xfrm>
              <a:off x="2236227"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1" name="Rechthoek 20">
              <a:extLst>
                <a:ext uri="{FF2B5EF4-FFF2-40B4-BE49-F238E27FC236}">
                  <a16:creationId xmlns:a16="http://schemas.microsoft.com/office/drawing/2014/main" id="{C04E02A2-97DB-4D17-880D-F2B2705655F1}"/>
                </a:ext>
              </a:extLst>
            </p:cNvPr>
            <p:cNvSpPr/>
            <p:nvPr/>
          </p:nvSpPr>
          <p:spPr>
            <a:xfrm>
              <a:off x="2583671"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2" name="Rechthoek 21">
              <a:extLst>
                <a:ext uri="{FF2B5EF4-FFF2-40B4-BE49-F238E27FC236}">
                  <a16:creationId xmlns:a16="http://schemas.microsoft.com/office/drawing/2014/main" id="{FD317F9C-D1F6-44DA-BFF8-40EDE6C61B8E}"/>
                </a:ext>
              </a:extLst>
            </p:cNvPr>
            <p:cNvSpPr/>
            <p:nvPr/>
          </p:nvSpPr>
          <p:spPr>
            <a:xfrm>
              <a:off x="2931116"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23" name="Groep 22">
            <a:extLst>
              <a:ext uri="{FF2B5EF4-FFF2-40B4-BE49-F238E27FC236}">
                <a16:creationId xmlns:a16="http://schemas.microsoft.com/office/drawing/2014/main" id="{9A95F62F-29FB-47AC-A9DD-73488D8963DE}"/>
              </a:ext>
            </a:extLst>
          </p:cNvPr>
          <p:cNvGrpSpPr/>
          <p:nvPr userDrawn="1"/>
        </p:nvGrpSpPr>
        <p:grpSpPr>
          <a:xfrm>
            <a:off x="-1182097" y="1478378"/>
            <a:ext cx="219470" cy="229396"/>
            <a:chOff x="5190309" y="1444562"/>
            <a:chExt cx="987313" cy="1031965"/>
          </a:xfrm>
        </p:grpSpPr>
        <p:sp>
          <p:nvSpPr>
            <p:cNvPr id="24" name="Rechthoek 23">
              <a:extLst>
                <a:ext uri="{FF2B5EF4-FFF2-40B4-BE49-F238E27FC236}">
                  <a16:creationId xmlns:a16="http://schemas.microsoft.com/office/drawing/2014/main" id="{EAC65A39-D6E4-4841-85D8-6C3987D0B528}"/>
                </a:ext>
              </a:extLst>
            </p:cNvPr>
            <p:cNvSpPr/>
            <p:nvPr/>
          </p:nvSpPr>
          <p:spPr>
            <a:xfrm>
              <a:off x="5190309" y="1753716"/>
              <a:ext cx="300445" cy="722811"/>
            </a:xfrm>
            <a:prstGeom prst="rect">
              <a:avLst/>
            </a:prstGeom>
            <a:solidFill>
              <a:srgbClr val="0070C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5" name="Rechthoek 24">
              <a:extLst>
                <a:ext uri="{FF2B5EF4-FFF2-40B4-BE49-F238E27FC236}">
                  <a16:creationId xmlns:a16="http://schemas.microsoft.com/office/drawing/2014/main" id="{DBE5F1E3-26BE-4AD6-BD3E-6230C6C4AED4}"/>
                </a:ext>
              </a:extLst>
            </p:cNvPr>
            <p:cNvSpPr/>
            <p:nvPr/>
          </p:nvSpPr>
          <p:spPr>
            <a:xfrm>
              <a:off x="5533743" y="1444562"/>
              <a:ext cx="300445" cy="1031965"/>
            </a:xfrm>
            <a:prstGeom prst="rect">
              <a:avLst/>
            </a:prstGeom>
            <a:solidFill>
              <a:srgbClr val="FFC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6" name="Rechthoek 25">
              <a:extLst>
                <a:ext uri="{FF2B5EF4-FFF2-40B4-BE49-F238E27FC236}">
                  <a16:creationId xmlns:a16="http://schemas.microsoft.com/office/drawing/2014/main" id="{BC67F127-076F-43B6-BFC9-F7A7C89897F0}"/>
                </a:ext>
              </a:extLst>
            </p:cNvPr>
            <p:cNvSpPr/>
            <p:nvPr/>
          </p:nvSpPr>
          <p:spPr>
            <a:xfrm>
              <a:off x="5877177" y="1649213"/>
              <a:ext cx="300445" cy="82731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27" name="Groep 26">
            <a:extLst>
              <a:ext uri="{FF2B5EF4-FFF2-40B4-BE49-F238E27FC236}">
                <a16:creationId xmlns:a16="http://schemas.microsoft.com/office/drawing/2014/main" id="{7F2B356C-F6D8-4CF3-8DD0-0204C03A251C}"/>
              </a:ext>
            </a:extLst>
          </p:cNvPr>
          <p:cNvGrpSpPr/>
          <p:nvPr userDrawn="1"/>
        </p:nvGrpSpPr>
        <p:grpSpPr>
          <a:xfrm>
            <a:off x="-1182097" y="1866790"/>
            <a:ext cx="273422" cy="210629"/>
            <a:chOff x="6729721" y="2637945"/>
            <a:chExt cx="1230025" cy="947543"/>
          </a:xfrm>
        </p:grpSpPr>
        <p:sp>
          <p:nvSpPr>
            <p:cNvPr id="28" name="Vrije vorm: vorm 27">
              <a:extLst>
                <a:ext uri="{FF2B5EF4-FFF2-40B4-BE49-F238E27FC236}">
                  <a16:creationId xmlns:a16="http://schemas.microsoft.com/office/drawing/2014/main" id="{D5FF3D5C-CC81-43F6-AD01-73401A8329E2}"/>
                </a:ext>
              </a:extLst>
            </p:cNvPr>
            <p:cNvSpPr/>
            <p:nvPr/>
          </p:nvSpPr>
          <p:spPr>
            <a:xfrm>
              <a:off x="6729721" y="2637945"/>
              <a:ext cx="1072266" cy="722673"/>
            </a:xfrm>
            <a:custGeom>
              <a:avLst/>
              <a:gdLst>
                <a:gd name="connsiteX0" fmla="*/ 0 w 1072266"/>
                <a:gd name="connsiteY0" fmla="*/ 0 h 722673"/>
                <a:gd name="connsiteX1" fmla="*/ 763572 w 1072266"/>
                <a:gd name="connsiteY1" fmla="*/ 0 h 722673"/>
                <a:gd name="connsiteX2" fmla="*/ 1072266 w 1072266"/>
                <a:gd name="connsiteY2" fmla="*/ 353780 h 722673"/>
                <a:gd name="connsiteX3" fmla="*/ 423867 w 1072266"/>
                <a:gd name="connsiteY3" fmla="*/ 353780 h 722673"/>
                <a:gd name="connsiteX4" fmla="*/ 423867 w 1072266"/>
                <a:gd name="connsiteY4" fmla="*/ 722673 h 722673"/>
                <a:gd name="connsiteX5" fmla="*/ 0 w 1072266"/>
                <a:gd name="connsiteY5" fmla="*/ 722673 h 722673"/>
                <a:gd name="connsiteX6" fmla="*/ 315288 w 1072266"/>
                <a:gd name="connsiteY6" fmla="*/ 361337 h 72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266" h="722673">
                  <a:moveTo>
                    <a:pt x="0" y="0"/>
                  </a:moveTo>
                  <a:lnTo>
                    <a:pt x="763572" y="0"/>
                  </a:lnTo>
                  <a:lnTo>
                    <a:pt x="1072266" y="353780"/>
                  </a:lnTo>
                  <a:lnTo>
                    <a:pt x="423867" y="353780"/>
                  </a:lnTo>
                  <a:lnTo>
                    <a:pt x="423867" y="722673"/>
                  </a:lnTo>
                  <a:lnTo>
                    <a:pt x="0" y="722673"/>
                  </a:lnTo>
                  <a:lnTo>
                    <a:pt x="315288" y="361337"/>
                  </a:lnTo>
                  <a:close/>
                </a:path>
              </a:pathLst>
            </a:custGeom>
            <a:solidFill>
              <a:srgbClr val="008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9" name="Rechthoek 28">
              <a:extLst>
                <a:ext uri="{FF2B5EF4-FFF2-40B4-BE49-F238E27FC236}">
                  <a16:creationId xmlns:a16="http://schemas.microsoft.com/office/drawing/2014/main" id="{EB08F94D-CF9B-4BC9-91B6-A4DDEE5D1CBF}"/>
                </a:ext>
              </a:extLst>
            </p:cNvPr>
            <p:cNvSpPr/>
            <p:nvPr/>
          </p:nvSpPr>
          <p:spPr>
            <a:xfrm>
              <a:off x="7183492" y="3019744"/>
              <a:ext cx="776254" cy="56574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0" name="Rechthoek 29">
              <a:extLst>
                <a:ext uri="{FF2B5EF4-FFF2-40B4-BE49-F238E27FC236}">
                  <a16:creationId xmlns:a16="http://schemas.microsoft.com/office/drawing/2014/main" id="{B844F553-90FD-497B-B6C5-47D7774B892E}"/>
                </a:ext>
              </a:extLst>
            </p:cNvPr>
            <p:cNvSpPr/>
            <p:nvPr/>
          </p:nvSpPr>
          <p:spPr>
            <a:xfrm>
              <a:off x="7206101" y="3039836"/>
              <a:ext cx="731036" cy="525560"/>
            </a:xfrm>
            <a:prstGeom prst="rect">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1" name="Rechthoek 30">
              <a:extLst>
                <a:ext uri="{FF2B5EF4-FFF2-40B4-BE49-F238E27FC236}">
                  <a16:creationId xmlns:a16="http://schemas.microsoft.com/office/drawing/2014/main" id="{9BC73048-44A3-4225-915A-6D56F04AFAFB}"/>
                </a:ext>
              </a:extLst>
            </p:cNvPr>
            <p:cNvSpPr/>
            <p:nvPr/>
          </p:nvSpPr>
          <p:spPr>
            <a:xfrm>
              <a:off x="7328479" y="3177340"/>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2" name="Rechthoek 31">
              <a:extLst>
                <a:ext uri="{FF2B5EF4-FFF2-40B4-BE49-F238E27FC236}">
                  <a16:creationId xmlns:a16="http://schemas.microsoft.com/office/drawing/2014/main" id="{8D0CA86D-940C-4AC4-8BA5-F26C0FEA50E4}"/>
                </a:ext>
              </a:extLst>
            </p:cNvPr>
            <p:cNvSpPr/>
            <p:nvPr/>
          </p:nvSpPr>
          <p:spPr>
            <a:xfrm>
              <a:off x="7492722" y="3177340"/>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3" name="Rechthoek 32">
              <a:extLst>
                <a:ext uri="{FF2B5EF4-FFF2-40B4-BE49-F238E27FC236}">
                  <a16:creationId xmlns:a16="http://schemas.microsoft.com/office/drawing/2014/main" id="{3F59D580-F946-4ACB-88F9-E45EEEA396ED}"/>
                </a:ext>
              </a:extLst>
            </p:cNvPr>
            <p:cNvSpPr/>
            <p:nvPr/>
          </p:nvSpPr>
          <p:spPr>
            <a:xfrm>
              <a:off x="7328479" y="328480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4" name="Rechthoek 33">
              <a:extLst>
                <a:ext uri="{FF2B5EF4-FFF2-40B4-BE49-F238E27FC236}">
                  <a16:creationId xmlns:a16="http://schemas.microsoft.com/office/drawing/2014/main" id="{C8E90819-BCC8-4A5B-899D-70B737140D3D}"/>
                </a:ext>
              </a:extLst>
            </p:cNvPr>
            <p:cNvSpPr/>
            <p:nvPr/>
          </p:nvSpPr>
          <p:spPr>
            <a:xfrm>
              <a:off x="7492722" y="328480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5" name="Rechthoek 34">
              <a:extLst>
                <a:ext uri="{FF2B5EF4-FFF2-40B4-BE49-F238E27FC236}">
                  <a16:creationId xmlns:a16="http://schemas.microsoft.com/office/drawing/2014/main" id="{1D401D0F-A6D3-4C8E-BDD8-0337F735C885}"/>
                </a:ext>
              </a:extLst>
            </p:cNvPr>
            <p:cNvSpPr/>
            <p:nvPr/>
          </p:nvSpPr>
          <p:spPr>
            <a:xfrm>
              <a:off x="7328479" y="339226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6" name="Rechthoek 35">
              <a:extLst>
                <a:ext uri="{FF2B5EF4-FFF2-40B4-BE49-F238E27FC236}">
                  <a16:creationId xmlns:a16="http://schemas.microsoft.com/office/drawing/2014/main" id="{91A8B4CB-C9F3-4118-9A9E-178781DE3096}"/>
                </a:ext>
              </a:extLst>
            </p:cNvPr>
            <p:cNvSpPr/>
            <p:nvPr/>
          </p:nvSpPr>
          <p:spPr>
            <a:xfrm>
              <a:off x="7492722" y="339226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37" name="Groep 36">
            <a:extLst>
              <a:ext uri="{FF2B5EF4-FFF2-40B4-BE49-F238E27FC236}">
                <a16:creationId xmlns:a16="http://schemas.microsoft.com/office/drawing/2014/main" id="{B4B62DB3-3EBA-4C53-B956-98D3449A9F06}"/>
              </a:ext>
            </a:extLst>
          </p:cNvPr>
          <p:cNvGrpSpPr/>
          <p:nvPr userDrawn="1"/>
        </p:nvGrpSpPr>
        <p:grpSpPr>
          <a:xfrm>
            <a:off x="12283438" y="191192"/>
            <a:ext cx="2396411" cy="5252166"/>
            <a:chOff x="12283438" y="191192"/>
            <a:chExt cx="2396411" cy="5252166"/>
          </a:xfrm>
        </p:grpSpPr>
        <p:cxnSp>
          <p:nvCxnSpPr>
            <p:cNvPr id="38" name="lijn">
              <a:extLst>
                <a:ext uri="{FF2B5EF4-FFF2-40B4-BE49-F238E27FC236}">
                  <a16:creationId xmlns:a16="http://schemas.microsoft.com/office/drawing/2014/main" id="{538467F1-CB5C-4803-A4F6-0AE7B63F03A8}"/>
                </a:ext>
              </a:extLst>
            </p:cNvPr>
            <p:cNvCxnSpPr>
              <a:cxnSpLocks/>
            </p:cNvCxnSpPr>
            <p:nvPr userDrawn="1"/>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39" name="Kop">
              <a:extLst>
                <a:ext uri="{FF2B5EF4-FFF2-40B4-BE49-F238E27FC236}">
                  <a16:creationId xmlns:a16="http://schemas.microsoft.com/office/drawing/2014/main" id="{87C7F42F-3769-49F6-96B3-30C291476A6B}"/>
                </a:ext>
              </a:extLst>
            </p:cNvPr>
            <p:cNvSpPr/>
            <p:nvPr userDrawn="1"/>
          </p:nvSpPr>
          <p:spPr>
            <a:xfrm>
              <a:off x="12303585" y="191192"/>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BULLETS EN TEKSTNIVEAUS</a:t>
              </a:r>
            </a:p>
          </p:txBody>
        </p:sp>
        <p:sp>
          <p:nvSpPr>
            <p:cNvPr id="40" name="Tekst">
              <a:extLst>
                <a:ext uri="{FF2B5EF4-FFF2-40B4-BE49-F238E27FC236}">
                  <a16:creationId xmlns:a16="http://schemas.microsoft.com/office/drawing/2014/main" id="{6E7D8DA1-BE74-46B4-9099-2A4B18687625}"/>
                </a:ext>
              </a:extLst>
            </p:cNvPr>
            <p:cNvSpPr/>
            <p:nvPr userDrawn="1"/>
          </p:nvSpPr>
          <p:spPr>
            <a:xfrm>
              <a:off x="12300266" y="522579"/>
              <a:ext cx="2376264" cy="1573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Je kunt bullets, genummerde lijsten en kopjes oproepen door het tekstniveau aan te passen.</a:t>
              </a:r>
            </a:p>
            <a:p>
              <a:pPr marL="0" indent="0">
                <a:spcBef>
                  <a:spcPts val="700"/>
                </a:spcBef>
                <a:buFont typeface="Wingdings" panose="05000000000000000000" pitchFamily="2" charset="2"/>
                <a:buNone/>
              </a:pPr>
              <a:r>
                <a:rPr lang="nl-NL" sz="1000" dirty="0">
                  <a:solidFill>
                    <a:srgbClr val="969696"/>
                  </a:solidFill>
                </a:rPr>
                <a:t>Gebruik hiervoor onder </a:t>
              </a:r>
              <a:r>
                <a:rPr lang="nl-NL" sz="1000" i="1" dirty="0">
                  <a:solidFill>
                    <a:srgbClr val="969696"/>
                  </a:solidFill>
                </a:rPr>
                <a:t>Start</a:t>
              </a:r>
              <a:r>
                <a:rPr lang="nl-NL" sz="1000" dirty="0">
                  <a:solidFill>
                    <a:srgbClr val="969696"/>
                  </a:solidFill>
                </a:rPr>
                <a:t> de volgende knoppen: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verhogen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verlagen</a:t>
              </a:r>
            </a:p>
            <a:p>
              <a:pPr marL="449263" indent="-449263">
                <a:spcBef>
                  <a:spcPts val="700"/>
                </a:spcBef>
                <a:buFont typeface="Wingdings" panose="05000000000000000000" pitchFamily="2" charset="2"/>
                <a:buNone/>
                <a:tabLst/>
              </a:pPr>
              <a:r>
                <a:rPr lang="nl-NL" sz="1000" dirty="0">
                  <a:solidFill>
                    <a:srgbClr val="969696"/>
                  </a:solidFill>
                </a:rPr>
                <a:t>De tekstniveaus van Sensire:</a:t>
              </a:r>
            </a:p>
            <a:p>
              <a:pPr marL="0" indent="0">
                <a:spcBef>
                  <a:spcPts val="700"/>
                </a:spcBef>
                <a:buFont typeface="Wingdings" panose="05000000000000000000" pitchFamily="2" charset="2"/>
                <a:buNone/>
              </a:pPr>
              <a:endParaRPr lang="nl-NL" sz="1000" dirty="0">
                <a:solidFill>
                  <a:srgbClr val="969696"/>
                </a:solidFill>
              </a:endParaRPr>
            </a:p>
          </p:txBody>
        </p:sp>
        <p:grpSp>
          <p:nvGrpSpPr>
            <p:cNvPr id="41" name="Groep icoon niveau omhoog">
              <a:extLst>
                <a:ext uri="{FF2B5EF4-FFF2-40B4-BE49-F238E27FC236}">
                  <a16:creationId xmlns:a16="http://schemas.microsoft.com/office/drawing/2014/main" id="{528E012F-B15E-4465-BEAC-4D56D95C6D77}"/>
                </a:ext>
              </a:extLst>
            </p:cNvPr>
            <p:cNvGrpSpPr/>
            <p:nvPr userDrawn="1"/>
          </p:nvGrpSpPr>
          <p:grpSpPr>
            <a:xfrm>
              <a:off x="12283438" y="1472721"/>
              <a:ext cx="319620" cy="281856"/>
              <a:chOff x="12308835" y="1778184"/>
              <a:chExt cx="350662" cy="309229"/>
            </a:xfrm>
          </p:grpSpPr>
          <p:sp>
            <p:nvSpPr>
              <p:cNvPr id="54" name="Rechthoek: afgeronde hoeken 53">
                <a:extLst>
                  <a:ext uri="{FF2B5EF4-FFF2-40B4-BE49-F238E27FC236}">
                    <a16:creationId xmlns:a16="http://schemas.microsoft.com/office/drawing/2014/main" id="{ED54DD4E-A9D0-49A1-85EB-4067DFC1F0AD}"/>
                  </a:ext>
                </a:extLst>
              </p:cNvPr>
              <p:cNvSpPr/>
              <p:nvPr userDrawn="1"/>
            </p:nvSpPr>
            <p:spPr>
              <a:xfrm>
                <a:off x="12308835" y="1778184"/>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afgeronde hoeken 54">
                <a:extLst>
                  <a:ext uri="{FF2B5EF4-FFF2-40B4-BE49-F238E27FC236}">
                    <a16:creationId xmlns:a16="http://schemas.microsoft.com/office/drawing/2014/main" id="{1B3D97F7-6192-4E02-9491-3D1F0EB0A64D}"/>
                  </a:ext>
                </a:extLst>
              </p:cNvPr>
              <p:cNvSpPr/>
              <p:nvPr userDrawn="1"/>
            </p:nvSpPr>
            <p:spPr>
              <a:xfrm>
                <a:off x="12308835" y="2067173"/>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afgeronde hoeken 55">
                <a:extLst>
                  <a:ext uri="{FF2B5EF4-FFF2-40B4-BE49-F238E27FC236}">
                    <a16:creationId xmlns:a16="http://schemas.microsoft.com/office/drawing/2014/main" id="{EEAC4027-8DF7-4045-8D2B-929DEDC82FA9}"/>
                  </a:ext>
                </a:extLst>
              </p:cNvPr>
              <p:cNvSpPr/>
              <p:nvPr userDrawn="1"/>
            </p:nvSpPr>
            <p:spPr>
              <a:xfrm>
                <a:off x="12484166" y="183598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afgeronde hoeken 56">
                <a:extLst>
                  <a:ext uri="{FF2B5EF4-FFF2-40B4-BE49-F238E27FC236}">
                    <a16:creationId xmlns:a16="http://schemas.microsoft.com/office/drawing/2014/main" id="{0809DC03-AB55-4779-82C9-B7DA1288D2F7}"/>
                  </a:ext>
                </a:extLst>
              </p:cNvPr>
              <p:cNvSpPr/>
              <p:nvPr userDrawn="1"/>
            </p:nvSpPr>
            <p:spPr>
              <a:xfrm>
                <a:off x="12484166" y="189378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afgeronde hoeken 57">
                <a:extLst>
                  <a:ext uri="{FF2B5EF4-FFF2-40B4-BE49-F238E27FC236}">
                    <a16:creationId xmlns:a16="http://schemas.microsoft.com/office/drawing/2014/main" id="{D4D32FFE-9BC1-4DBE-BED3-755E30C4E5BC}"/>
                  </a:ext>
                </a:extLst>
              </p:cNvPr>
              <p:cNvSpPr/>
              <p:nvPr userDrawn="1"/>
            </p:nvSpPr>
            <p:spPr>
              <a:xfrm>
                <a:off x="12484166" y="195157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afgeronde hoeken 58">
                <a:extLst>
                  <a:ext uri="{FF2B5EF4-FFF2-40B4-BE49-F238E27FC236}">
                    <a16:creationId xmlns:a16="http://schemas.microsoft.com/office/drawing/2014/main" id="{6500CC95-10F6-45C2-80DF-8AB4D98EE57C}"/>
                  </a:ext>
                </a:extLst>
              </p:cNvPr>
              <p:cNvSpPr/>
              <p:nvPr userDrawn="1"/>
            </p:nvSpPr>
            <p:spPr>
              <a:xfrm>
                <a:off x="12484166" y="200937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Pijl: punthaak 59">
                <a:extLst>
                  <a:ext uri="{FF2B5EF4-FFF2-40B4-BE49-F238E27FC236}">
                    <a16:creationId xmlns:a16="http://schemas.microsoft.com/office/drawing/2014/main" id="{FB74D759-19CF-4324-89AF-E6F2362A3714}"/>
                  </a:ext>
                </a:extLst>
              </p:cNvPr>
              <p:cNvSpPr/>
              <p:nvPr userDrawn="1"/>
            </p:nvSpPr>
            <p:spPr>
              <a:xfrm>
                <a:off x="12339332" y="1856222"/>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1" name="Rechthoek: afgeronde hoeken 60">
                <a:extLst>
                  <a:ext uri="{FF2B5EF4-FFF2-40B4-BE49-F238E27FC236}">
                    <a16:creationId xmlns:a16="http://schemas.microsoft.com/office/drawing/2014/main" id="{BE962C25-71FD-4BFA-8EB6-A520F18757B1}"/>
                  </a:ext>
                </a:extLst>
              </p:cNvPr>
              <p:cNvSpPr/>
              <p:nvPr userDrawn="1"/>
            </p:nvSpPr>
            <p:spPr>
              <a:xfrm>
                <a:off x="12308835" y="1914020"/>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2" name="Groep icoon niveau omlaag">
              <a:extLst>
                <a:ext uri="{FF2B5EF4-FFF2-40B4-BE49-F238E27FC236}">
                  <a16:creationId xmlns:a16="http://schemas.microsoft.com/office/drawing/2014/main" id="{17004776-2713-49C4-BAAF-151F544FAAA5}"/>
                </a:ext>
              </a:extLst>
            </p:cNvPr>
            <p:cNvGrpSpPr/>
            <p:nvPr userDrawn="1"/>
          </p:nvGrpSpPr>
          <p:grpSpPr>
            <a:xfrm>
              <a:off x="12283438" y="1873604"/>
              <a:ext cx="319620" cy="281856"/>
              <a:chOff x="12308835" y="2310849"/>
              <a:chExt cx="350662" cy="309229"/>
            </a:xfrm>
          </p:grpSpPr>
          <p:sp>
            <p:nvSpPr>
              <p:cNvPr id="46" name="Rechthoek: afgeronde hoeken 45">
                <a:extLst>
                  <a:ext uri="{FF2B5EF4-FFF2-40B4-BE49-F238E27FC236}">
                    <a16:creationId xmlns:a16="http://schemas.microsoft.com/office/drawing/2014/main" id="{42143DDE-6396-4D4D-9B2A-F85B22B7D9CE}"/>
                  </a:ext>
                </a:extLst>
              </p:cNvPr>
              <p:cNvSpPr/>
              <p:nvPr userDrawn="1"/>
            </p:nvSpPr>
            <p:spPr>
              <a:xfrm>
                <a:off x="12308835" y="2310849"/>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afgeronde hoeken 46">
                <a:extLst>
                  <a:ext uri="{FF2B5EF4-FFF2-40B4-BE49-F238E27FC236}">
                    <a16:creationId xmlns:a16="http://schemas.microsoft.com/office/drawing/2014/main" id="{418BD559-72B4-4A0F-B172-20634BA70D59}"/>
                  </a:ext>
                </a:extLst>
              </p:cNvPr>
              <p:cNvSpPr/>
              <p:nvPr userDrawn="1"/>
            </p:nvSpPr>
            <p:spPr>
              <a:xfrm>
                <a:off x="12308835" y="2599838"/>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afgeronde hoeken 47">
                <a:extLst>
                  <a:ext uri="{FF2B5EF4-FFF2-40B4-BE49-F238E27FC236}">
                    <a16:creationId xmlns:a16="http://schemas.microsoft.com/office/drawing/2014/main" id="{3BAE7602-ABAD-4957-BC26-D47391367ACD}"/>
                  </a:ext>
                </a:extLst>
              </p:cNvPr>
              <p:cNvSpPr/>
              <p:nvPr userDrawn="1"/>
            </p:nvSpPr>
            <p:spPr>
              <a:xfrm>
                <a:off x="12484166" y="236864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afgeronde hoeken 48">
                <a:extLst>
                  <a:ext uri="{FF2B5EF4-FFF2-40B4-BE49-F238E27FC236}">
                    <a16:creationId xmlns:a16="http://schemas.microsoft.com/office/drawing/2014/main" id="{2126C498-9223-4360-B4BA-33225403619C}"/>
                  </a:ext>
                </a:extLst>
              </p:cNvPr>
              <p:cNvSpPr/>
              <p:nvPr userDrawn="1"/>
            </p:nvSpPr>
            <p:spPr>
              <a:xfrm>
                <a:off x="12484166" y="242644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afgeronde hoeken 49">
                <a:extLst>
                  <a:ext uri="{FF2B5EF4-FFF2-40B4-BE49-F238E27FC236}">
                    <a16:creationId xmlns:a16="http://schemas.microsoft.com/office/drawing/2014/main" id="{0D1351DE-E1EF-4069-8FD3-35F4A2046C87}"/>
                  </a:ext>
                </a:extLst>
              </p:cNvPr>
              <p:cNvSpPr/>
              <p:nvPr userDrawn="1"/>
            </p:nvSpPr>
            <p:spPr>
              <a:xfrm>
                <a:off x="12484166" y="248424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afgeronde hoeken 50">
                <a:extLst>
                  <a:ext uri="{FF2B5EF4-FFF2-40B4-BE49-F238E27FC236}">
                    <a16:creationId xmlns:a16="http://schemas.microsoft.com/office/drawing/2014/main" id="{5CCB1FA2-767E-4164-8461-77CB26244F4F}"/>
                  </a:ext>
                </a:extLst>
              </p:cNvPr>
              <p:cNvSpPr/>
              <p:nvPr userDrawn="1"/>
            </p:nvSpPr>
            <p:spPr>
              <a:xfrm>
                <a:off x="12484166" y="254204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Pijl: punthaak 51">
                <a:extLst>
                  <a:ext uri="{FF2B5EF4-FFF2-40B4-BE49-F238E27FC236}">
                    <a16:creationId xmlns:a16="http://schemas.microsoft.com/office/drawing/2014/main" id="{B727654C-6F9F-4E03-9FA6-130E1C24881C}"/>
                  </a:ext>
                </a:extLst>
              </p:cNvPr>
              <p:cNvSpPr/>
              <p:nvPr userDrawn="1"/>
            </p:nvSpPr>
            <p:spPr>
              <a:xfrm rot="10800000">
                <a:off x="12308835" y="2388887"/>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3" name="Rechthoek: afgeronde hoeken 52">
                <a:extLst>
                  <a:ext uri="{FF2B5EF4-FFF2-40B4-BE49-F238E27FC236}">
                    <a16:creationId xmlns:a16="http://schemas.microsoft.com/office/drawing/2014/main" id="{0457D317-CAA2-4C7C-9299-EC89497CCA82}"/>
                  </a:ext>
                </a:extLst>
              </p:cNvPr>
              <p:cNvSpPr/>
              <p:nvPr userDrawn="1"/>
            </p:nvSpPr>
            <p:spPr>
              <a:xfrm rot="10800000">
                <a:off x="12351819" y="2446685"/>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3" name="Tijdelijke aanduiding voor tekst 3">
              <a:extLst>
                <a:ext uri="{FF2B5EF4-FFF2-40B4-BE49-F238E27FC236}">
                  <a16:creationId xmlns:a16="http://schemas.microsoft.com/office/drawing/2014/main" id="{2277D6C4-79DE-4103-9456-B8C01BDCCA16}"/>
                </a:ext>
              </a:extLst>
            </p:cNvPr>
            <p:cNvSpPr txBox="1">
              <a:spLocks/>
            </p:cNvSpPr>
            <p:nvPr/>
          </p:nvSpPr>
          <p:spPr>
            <a:xfrm>
              <a:off x="12311235" y="2565163"/>
              <a:ext cx="2365295" cy="2269195"/>
            </a:xfrm>
            <a:prstGeom prst="rect">
              <a:avLst/>
            </a:prstGeom>
            <a:solidFill>
              <a:schemeClr val="bg2"/>
            </a:solidFill>
          </p:spPr>
          <p:txBody>
            <a:bodyPr lIns="108000" tIns="0" rIns="0" bIns="0"/>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357188" indent="-357188" algn="l" defTabSz="914400" rtl="0" eaLnBrk="1" latinLnBrk="0" hangingPunct="1">
                <a:lnSpc>
                  <a:spcPct val="100000"/>
                </a:lnSpc>
                <a:spcBef>
                  <a:spcPts val="600"/>
                </a:spcBef>
                <a:buClr>
                  <a:schemeClr val="accent1"/>
                </a:buClr>
                <a:buFont typeface="+mj-lt"/>
                <a:buAutoNum type="arabicPeriod"/>
                <a:defRPr sz="1800" kern="1200">
                  <a:solidFill>
                    <a:schemeClr val="tx1"/>
                  </a:solidFill>
                  <a:latin typeface="+mn-lt"/>
                  <a:ea typeface="+mn-ea"/>
                  <a:cs typeface="+mn-cs"/>
                </a:defRPr>
              </a:lvl2pPr>
              <a:lvl3pPr marL="715963" indent="-357188" algn="l" defTabSz="914400" rtl="0" eaLnBrk="1" latinLnBrk="0" hangingPunct="1">
                <a:lnSpc>
                  <a:spcPct val="100000"/>
                </a:lnSpc>
                <a:spcBef>
                  <a:spcPts val="0"/>
                </a:spcBef>
                <a:buClr>
                  <a:schemeClr val="accent1"/>
                </a:buClr>
                <a:buFont typeface="+mj-lt"/>
                <a:buAutoNum type="alphaLcPeriod"/>
                <a:defRPr sz="1600" kern="1200">
                  <a:solidFill>
                    <a:schemeClr val="tx1"/>
                  </a:solidFill>
                  <a:latin typeface="+mn-lt"/>
                  <a:ea typeface="+mn-ea"/>
                  <a:cs typeface="+mn-cs"/>
                </a:defRPr>
              </a:lvl3pPr>
              <a:lvl4pPr marL="357188" indent="-357188" algn="l" defTabSz="914400" rtl="0" eaLnBrk="1" latinLnBrk="0" hangingPunct="1">
                <a:lnSpc>
                  <a:spcPct val="100000"/>
                </a:lnSpc>
                <a:spcBef>
                  <a:spcPts val="600"/>
                </a:spcBef>
                <a:buClr>
                  <a:schemeClr val="accent1"/>
                </a:buClr>
                <a:buFont typeface="ARS Maquette Pro" panose="02000603000000020004" pitchFamily="50" charset="0"/>
                <a:buChar char="–"/>
                <a:defRPr sz="1800" kern="1200">
                  <a:solidFill>
                    <a:schemeClr val="tx1"/>
                  </a:solidFill>
                  <a:latin typeface="+mn-lt"/>
                  <a:ea typeface="+mn-ea"/>
                  <a:cs typeface="+mn-cs"/>
                </a:defRPr>
              </a:lvl4pPr>
              <a:lvl5pPr marL="715963" indent="-269875" algn="l" defTabSz="15240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6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kern="1200">
                  <a:solidFill>
                    <a:schemeClr val="accent6"/>
                  </a:solidFill>
                  <a:latin typeface="+mn-lt"/>
                  <a:ea typeface="+mn-ea"/>
                  <a:cs typeface="+mn-cs"/>
                </a:defRPr>
              </a:lvl9pPr>
            </a:lstStyle>
            <a:p>
              <a:r>
                <a:rPr lang="nl-NL" sz="1050" dirty="0"/>
                <a:t>Eerste niveau</a:t>
              </a:r>
            </a:p>
            <a:p>
              <a:pPr lvl="1"/>
              <a:r>
                <a:rPr lang="nl-NL" sz="1050" dirty="0"/>
                <a:t>Tweede niveau</a:t>
              </a:r>
            </a:p>
            <a:p>
              <a:pPr lvl="2"/>
              <a:r>
                <a:rPr lang="nl-NL" sz="1000" dirty="0"/>
                <a:t>Derde niveau</a:t>
              </a:r>
            </a:p>
            <a:p>
              <a:pPr lvl="3"/>
              <a:r>
                <a:rPr lang="nl-NL" sz="1050" dirty="0"/>
                <a:t>Vierde niveau</a:t>
              </a:r>
            </a:p>
            <a:p>
              <a:pPr lvl="4"/>
              <a:r>
                <a:rPr lang="nl-NL" sz="1000" dirty="0"/>
                <a:t>Vijfde niveau</a:t>
              </a:r>
            </a:p>
            <a:p>
              <a:pPr lvl="5"/>
              <a:r>
                <a:rPr lang="nl-NL" sz="1050" dirty="0"/>
                <a:t>Zesde niveau</a:t>
              </a:r>
            </a:p>
            <a:p>
              <a:pPr lvl="6"/>
              <a:r>
                <a:rPr lang="nl-NL" sz="1050" dirty="0"/>
                <a:t>Zevende niveau</a:t>
              </a:r>
            </a:p>
            <a:p>
              <a:pPr lvl="7"/>
              <a:r>
                <a:rPr lang="nl-NL" sz="1000" dirty="0"/>
                <a:t>Achtste niveau</a:t>
              </a:r>
            </a:p>
            <a:p>
              <a:pPr lvl="8"/>
              <a:r>
                <a:rPr lang="nl-NL" sz="1050" dirty="0"/>
                <a:t>Negende niveau</a:t>
              </a:r>
            </a:p>
          </p:txBody>
        </p:sp>
        <p:pic>
          <p:nvPicPr>
            <p:cNvPr id="44" name="Afbeelding 43">
              <a:extLst>
                <a:ext uri="{FF2B5EF4-FFF2-40B4-BE49-F238E27FC236}">
                  <a16:creationId xmlns:a16="http://schemas.microsoft.com/office/drawing/2014/main" id="{4166D81E-ADD0-4F76-A547-D3ED76C7BE5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918" r="1"/>
            <a:stretch/>
          </p:blipFill>
          <p:spPr>
            <a:xfrm>
              <a:off x="12311235" y="5011111"/>
              <a:ext cx="559726" cy="432247"/>
            </a:xfrm>
            <a:prstGeom prst="rect">
              <a:avLst/>
            </a:prstGeom>
          </p:spPr>
        </p:pic>
        <p:sp>
          <p:nvSpPr>
            <p:cNvPr id="45" name="Tekst">
              <a:extLst>
                <a:ext uri="{FF2B5EF4-FFF2-40B4-BE49-F238E27FC236}">
                  <a16:creationId xmlns:a16="http://schemas.microsoft.com/office/drawing/2014/main" id="{AD04A878-587F-46D9-B0D1-C5929D406563}"/>
                </a:ext>
              </a:extLst>
            </p:cNvPr>
            <p:cNvSpPr/>
            <p:nvPr/>
          </p:nvSpPr>
          <p:spPr>
            <a:xfrm>
              <a:off x="12300266" y="5011111"/>
              <a:ext cx="2376264" cy="4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623888" indent="-623888">
                <a:spcBef>
                  <a:spcPts val="700"/>
                </a:spcBef>
                <a:buFont typeface="Wingdings" panose="05000000000000000000" pitchFamily="2" charset="2"/>
                <a:buNone/>
                <a:tabLst/>
              </a:pPr>
              <a:r>
                <a:rPr lang="nl-NL" sz="1000" dirty="0">
                  <a:solidFill>
                    <a:srgbClr val="969696"/>
                  </a:solidFill>
                </a:rPr>
                <a:t>	Vergroot of verklein tekst met behulp van deze knoppen. </a:t>
              </a:r>
            </a:p>
          </p:txBody>
        </p:sp>
      </p:grpSp>
    </p:spTree>
    <p:extLst>
      <p:ext uri="{BB962C8B-B14F-4D97-AF65-F5344CB8AC3E}">
        <p14:creationId xmlns:p14="http://schemas.microsoft.com/office/powerpoint/2010/main" val="3234467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4656">
          <p15:clr>
            <a:srgbClr val="9FCC3B"/>
          </p15:clr>
        </p15:guide>
        <p15:guide id="2" orient="horz" pos="1752">
          <p15:clr>
            <a:srgbClr val="9FCC3B"/>
          </p15:clr>
        </p15:guide>
        <p15:guide id="3" orient="horz" pos="3884">
          <p15:clr>
            <a:srgbClr val="9FCC3B"/>
          </p15:clr>
        </p15:guide>
        <p15:guide id="4" pos="574">
          <p15:clr>
            <a:srgbClr val="9FCC3B"/>
          </p15:clr>
        </p15:guide>
        <p15:guide id="5" pos="3749">
          <p15:clr>
            <a:srgbClr val="9FCC3B"/>
          </p15:clr>
        </p15:guide>
        <p15:guide id="6" pos="3931">
          <p15:clr>
            <a:srgbClr val="9FCC3B"/>
          </p15:clr>
        </p15:guide>
        <p15:guide id="7" pos="7106">
          <p15:clr>
            <a:srgbClr val="9FCC3B"/>
          </p15:clr>
        </p15:guide>
        <p15:guide id="8" orient="horz" pos="572">
          <p15:clr>
            <a:srgbClr val="9FCC3B"/>
          </p15:clr>
        </p15:guide>
        <p15:guide id="9" orient="horz" pos="1162">
          <p15:clr>
            <a:srgbClr val="9FCC3B"/>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10B8EBE-D1FD-40AD-B182-0386E536BDC1}"/>
              </a:ext>
            </a:extLst>
          </p:cNvPr>
          <p:cNvSpPr>
            <a:spLocks noGrp="1"/>
          </p:cNvSpPr>
          <p:nvPr>
            <p:ph type="body" idx="1" hasCustomPrompt="1"/>
          </p:nvPr>
        </p:nvSpPr>
        <p:spPr>
          <a:xfrm>
            <a:off x="911225" y="2206800"/>
            <a:ext cx="5040000" cy="936000"/>
          </a:xfrm>
        </p:spPr>
        <p:txBody>
          <a:bodyPr bIns="144000" anchor="b"/>
          <a:lstStyle>
            <a:lvl1pPr marL="0" indent="0">
              <a:buNone/>
              <a:defRPr sz="2000" b="0" cap="all" spc="0" baseline="0">
                <a:solidFill>
                  <a:schemeClr val="accent1"/>
                </a:solidFill>
                <a:latin typeface="Filson Soft" panose="000008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Kopje 1</a:t>
            </a:r>
          </a:p>
        </p:txBody>
      </p:sp>
      <p:sp>
        <p:nvSpPr>
          <p:cNvPr id="4" name="Tijdelijke aanduiding voor inhoud 3">
            <a:extLst>
              <a:ext uri="{FF2B5EF4-FFF2-40B4-BE49-F238E27FC236}">
                <a16:creationId xmlns:a16="http://schemas.microsoft.com/office/drawing/2014/main" id="{29E05FE7-2245-42F9-AB59-751CA0B8F277}"/>
              </a:ext>
            </a:extLst>
          </p:cNvPr>
          <p:cNvSpPr>
            <a:spLocks noGrp="1"/>
          </p:cNvSpPr>
          <p:nvPr>
            <p:ph sz="half" idx="2" hasCustomPrompt="1"/>
          </p:nvPr>
        </p:nvSpPr>
        <p:spPr>
          <a:xfrm>
            <a:off x="911225" y="3144158"/>
            <a:ext cx="5040000" cy="3024000"/>
          </a:xfrm>
        </p:spPr>
        <p:txBody>
          <a:bodyPr/>
          <a:lstStyle>
            <a:lvl1pPr>
              <a:defRPr/>
            </a:lvl1pPr>
          </a:lstStyle>
          <a:p>
            <a:pPr lvl="0"/>
            <a:r>
              <a:rPr lang="nl-NL" dirty="0"/>
              <a:t>Typ hier je tekst of kies een andere inhoud</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5" name="Tijdelijke aanduiding voor tekst 4">
            <a:extLst>
              <a:ext uri="{FF2B5EF4-FFF2-40B4-BE49-F238E27FC236}">
                <a16:creationId xmlns:a16="http://schemas.microsoft.com/office/drawing/2014/main" id="{ECE6C453-8228-4B0C-AF65-8B8E93EB4152}"/>
              </a:ext>
            </a:extLst>
          </p:cNvPr>
          <p:cNvSpPr>
            <a:spLocks noGrp="1"/>
          </p:cNvSpPr>
          <p:nvPr>
            <p:ph type="body" sz="quarter" idx="3" hasCustomPrompt="1"/>
          </p:nvPr>
        </p:nvSpPr>
        <p:spPr>
          <a:xfrm>
            <a:off x="6240775" y="2206800"/>
            <a:ext cx="5040000" cy="936000"/>
          </a:xfrm>
        </p:spPr>
        <p:txBody>
          <a:bodyPr bIns="144000" anchor="b"/>
          <a:lstStyle>
            <a:lvl1pPr marL="0" indent="0">
              <a:buNone/>
              <a:defRPr sz="2000" b="0" cap="all" spc="0" baseline="0">
                <a:solidFill>
                  <a:schemeClr val="accent1"/>
                </a:solidFill>
                <a:latin typeface="Filson Soft" panose="000008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Kopje 2</a:t>
            </a:r>
          </a:p>
        </p:txBody>
      </p:sp>
      <p:sp>
        <p:nvSpPr>
          <p:cNvPr id="6" name="Tijdelijke aanduiding voor inhoud 5">
            <a:extLst>
              <a:ext uri="{FF2B5EF4-FFF2-40B4-BE49-F238E27FC236}">
                <a16:creationId xmlns:a16="http://schemas.microsoft.com/office/drawing/2014/main" id="{6DA9852D-4ABC-46A6-8761-62A741EDF3E7}"/>
              </a:ext>
            </a:extLst>
          </p:cNvPr>
          <p:cNvSpPr>
            <a:spLocks noGrp="1"/>
          </p:cNvSpPr>
          <p:nvPr>
            <p:ph sz="quarter" idx="4" hasCustomPrompt="1"/>
          </p:nvPr>
        </p:nvSpPr>
        <p:spPr>
          <a:xfrm>
            <a:off x="6240775" y="3144158"/>
            <a:ext cx="5040000" cy="3024000"/>
          </a:xfrm>
        </p:spPr>
        <p:txBody>
          <a:bodyPr/>
          <a:lstStyle>
            <a:lvl1pPr>
              <a:defRPr/>
            </a:lvl1pPr>
          </a:lstStyle>
          <a:p>
            <a:pPr lvl="0"/>
            <a:r>
              <a:rPr lang="nl-NL" dirty="0"/>
              <a:t>Typ hier je tekst of kies een andere inhoud</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 name="Titel 9">
            <a:extLst>
              <a:ext uri="{FF2B5EF4-FFF2-40B4-BE49-F238E27FC236}">
                <a16:creationId xmlns:a16="http://schemas.microsoft.com/office/drawing/2014/main" id="{7F213124-F947-445A-9FB6-FD0F45BF6039}"/>
              </a:ext>
            </a:extLst>
          </p:cNvPr>
          <p:cNvSpPr>
            <a:spLocks noGrp="1"/>
          </p:cNvSpPr>
          <p:nvPr>
            <p:ph type="title" hasCustomPrompt="1"/>
          </p:nvPr>
        </p:nvSpPr>
        <p:spPr/>
        <p:txBody>
          <a:bodyPr/>
          <a:lstStyle>
            <a:lvl1pPr>
              <a:defRPr>
                <a:latin typeface="Filson Soft" panose="00000800000000000000" pitchFamily="50" charset="0"/>
              </a:defRPr>
            </a:lvl1pPr>
          </a:lstStyle>
          <a:p>
            <a:r>
              <a:rPr lang="nl-NL" dirty="0"/>
              <a:t>Vergelijking</a:t>
            </a:r>
          </a:p>
        </p:txBody>
      </p:sp>
      <p:grpSp>
        <p:nvGrpSpPr>
          <p:cNvPr id="7" name="Groep 6">
            <a:extLst>
              <a:ext uri="{FF2B5EF4-FFF2-40B4-BE49-F238E27FC236}">
                <a16:creationId xmlns:a16="http://schemas.microsoft.com/office/drawing/2014/main" id="{074339E7-6FCA-4317-A06A-810467BF9DFC}"/>
              </a:ext>
            </a:extLst>
          </p:cNvPr>
          <p:cNvGrpSpPr/>
          <p:nvPr userDrawn="1"/>
        </p:nvGrpSpPr>
        <p:grpSpPr>
          <a:xfrm>
            <a:off x="12283438" y="191192"/>
            <a:ext cx="2396411" cy="5252166"/>
            <a:chOff x="12283438" y="191192"/>
            <a:chExt cx="2396411" cy="5252166"/>
          </a:xfrm>
        </p:grpSpPr>
        <p:cxnSp>
          <p:nvCxnSpPr>
            <p:cNvPr id="8" name="lijn">
              <a:extLst>
                <a:ext uri="{FF2B5EF4-FFF2-40B4-BE49-F238E27FC236}">
                  <a16:creationId xmlns:a16="http://schemas.microsoft.com/office/drawing/2014/main" id="{878AF0E2-8B85-4289-A26E-F7335FB62F51}"/>
                </a:ext>
              </a:extLst>
            </p:cNvPr>
            <p:cNvCxnSpPr>
              <a:cxnSpLocks/>
            </p:cNvCxnSpPr>
            <p:nvPr userDrawn="1"/>
          </p:nvCxnSpPr>
          <p:spPr>
            <a:xfrm>
              <a:off x="12303585" y="418139"/>
              <a:ext cx="23762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9" name="Kop">
              <a:extLst>
                <a:ext uri="{FF2B5EF4-FFF2-40B4-BE49-F238E27FC236}">
                  <a16:creationId xmlns:a16="http://schemas.microsoft.com/office/drawing/2014/main" id="{9AB692D3-18D0-4BE8-B2A3-F1B02373A103}"/>
                </a:ext>
              </a:extLst>
            </p:cNvPr>
            <p:cNvSpPr/>
            <p:nvPr userDrawn="1"/>
          </p:nvSpPr>
          <p:spPr>
            <a:xfrm>
              <a:off x="12303585" y="191192"/>
              <a:ext cx="2376264"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BULLETS EN TEKSTNIVEAUS</a:t>
              </a:r>
            </a:p>
          </p:txBody>
        </p:sp>
        <p:sp>
          <p:nvSpPr>
            <p:cNvPr id="11" name="Tekst">
              <a:extLst>
                <a:ext uri="{FF2B5EF4-FFF2-40B4-BE49-F238E27FC236}">
                  <a16:creationId xmlns:a16="http://schemas.microsoft.com/office/drawing/2014/main" id="{FE048DF4-28D9-420C-B02F-9289595390A7}"/>
                </a:ext>
              </a:extLst>
            </p:cNvPr>
            <p:cNvSpPr/>
            <p:nvPr userDrawn="1"/>
          </p:nvSpPr>
          <p:spPr>
            <a:xfrm>
              <a:off x="12300266" y="522579"/>
              <a:ext cx="2376264" cy="1573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700"/>
                </a:spcBef>
                <a:buFont typeface="Wingdings" panose="05000000000000000000" pitchFamily="2" charset="2"/>
                <a:buNone/>
              </a:pPr>
              <a:r>
                <a:rPr lang="nl-NL" sz="1000" dirty="0">
                  <a:solidFill>
                    <a:srgbClr val="969696"/>
                  </a:solidFill>
                </a:rPr>
                <a:t>Je kunt bullets, genummerde lijsten en kopjes oproepen door het tekstniveau aan te passen.</a:t>
              </a:r>
            </a:p>
            <a:p>
              <a:pPr marL="0" indent="0">
                <a:spcBef>
                  <a:spcPts val="700"/>
                </a:spcBef>
                <a:buFont typeface="Wingdings" panose="05000000000000000000" pitchFamily="2" charset="2"/>
                <a:buNone/>
              </a:pPr>
              <a:r>
                <a:rPr lang="nl-NL" sz="1000" dirty="0">
                  <a:solidFill>
                    <a:srgbClr val="969696"/>
                  </a:solidFill>
                </a:rPr>
                <a:t>Gebruik hiervoor onder </a:t>
              </a:r>
              <a:r>
                <a:rPr lang="nl-NL" sz="1000" i="1" dirty="0">
                  <a:solidFill>
                    <a:srgbClr val="969696"/>
                  </a:solidFill>
                </a:rPr>
                <a:t>Start</a:t>
              </a:r>
              <a:r>
                <a:rPr lang="nl-NL" sz="1000" dirty="0">
                  <a:solidFill>
                    <a:srgbClr val="969696"/>
                  </a:solidFill>
                </a:rPr>
                <a:t> de volgende knoppen: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verhogen</a:t>
              </a:r>
            </a:p>
            <a:p>
              <a:pPr marL="449263" indent="-449263">
                <a:spcBef>
                  <a:spcPts val="700"/>
                </a:spcBef>
                <a:buFont typeface="Wingdings" panose="05000000000000000000" pitchFamily="2" charset="2"/>
                <a:buNone/>
                <a:tabLst/>
              </a:pPr>
              <a:r>
                <a:rPr lang="nl-NL" sz="1000" dirty="0">
                  <a:solidFill>
                    <a:srgbClr val="969696"/>
                  </a:solidFill>
                </a:rPr>
                <a:t>	gebruik deze knop om de tekst een niveau te verlagen</a:t>
              </a:r>
            </a:p>
            <a:p>
              <a:pPr marL="449263" indent="-449263">
                <a:spcBef>
                  <a:spcPts val="700"/>
                </a:spcBef>
                <a:buFont typeface="Wingdings" panose="05000000000000000000" pitchFamily="2" charset="2"/>
                <a:buNone/>
                <a:tabLst/>
              </a:pPr>
              <a:r>
                <a:rPr lang="nl-NL" sz="1000" dirty="0">
                  <a:solidFill>
                    <a:srgbClr val="969696"/>
                  </a:solidFill>
                </a:rPr>
                <a:t>De tekstniveaus van Sensire:</a:t>
              </a:r>
            </a:p>
            <a:p>
              <a:pPr marL="0" indent="0">
                <a:spcBef>
                  <a:spcPts val="700"/>
                </a:spcBef>
                <a:buFont typeface="Wingdings" panose="05000000000000000000" pitchFamily="2" charset="2"/>
                <a:buNone/>
              </a:pPr>
              <a:endParaRPr lang="nl-NL" sz="1000" dirty="0">
                <a:solidFill>
                  <a:srgbClr val="969696"/>
                </a:solidFill>
              </a:endParaRPr>
            </a:p>
          </p:txBody>
        </p:sp>
        <p:grpSp>
          <p:nvGrpSpPr>
            <p:cNvPr id="12" name="Groep icoon niveau omhoog">
              <a:extLst>
                <a:ext uri="{FF2B5EF4-FFF2-40B4-BE49-F238E27FC236}">
                  <a16:creationId xmlns:a16="http://schemas.microsoft.com/office/drawing/2014/main" id="{CB1246EB-29EA-459E-9CDE-380A877C5307}"/>
                </a:ext>
              </a:extLst>
            </p:cNvPr>
            <p:cNvGrpSpPr/>
            <p:nvPr userDrawn="1"/>
          </p:nvGrpSpPr>
          <p:grpSpPr>
            <a:xfrm>
              <a:off x="12283438" y="1472721"/>
              <a:ext cx="319620" cy="281856"/>
              <a:chOff x="12308835" y="1778184"/>
              <a:chExt cx="350662" cy="309229"/>
            </a:xfrm>
          </p:grpSpPr>
          <p:sp>
            <p:nvSpPr>
              <p:cNvPr id="25" name="Rechthoek: afgeronde hoeken 24">
                <a:extLst>
                  <a:ext uri="{FF2B5EF4-FFF2-40B4-BE49-F238E27FC236}">
                    <a16:creationId xmlns:a16="http://schemas.microsoft.com/office/drawing/2014/main" id="{769D4CDF-7A3C-499D-AEEA-767B901AEC5C}"/>
                  </a:ext>
                </a:extLst>
              </p:cNvPr>
              <p:cNvSpPr/>
              <p:nvPr userDrawn="1"/>
            </p:nvSpPr>
            <p:spPr>
              <a:xfrm>
                <a:off x="12308835" y="1778184"/>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afgeronde hoeken 25">
                <a:extLst>
                  <a:ext uri="{FF2B5EF4-FFF2-40B4-BE49-F238E27FC236}">
                    <a16:creationId xmlns:a16="http://schemas.microsoft.com/office/drawing/2014/main" id="{74678EA0-95A2-49BD-903F-6B93E5D5860B}"/>
                  </a:ext>
                </a:extLst>
              </p:cNvPr>
              <p:cNvSpPr/>
              <p:nvPr userDrawn="1"/>
            </p:nvSpPr>
            <p:spPr>
              <a:xfrm>
                <a:off x="12308835" y="2067173"/>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5F7B4754-2B64-4E6F-9E38-034B1D6BED85}"/>
                  </a:ext>
                </a:extLst>
              </p:cNvPr>
              <p:cNvSpPr/>
              <p:nvPr userDrawn="1"/>
            </p:nvSpPr>
            <p:spPr>
              <a:xfrm>
                <a:off x="12484166" y="183598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afgeronde hoeken 27">
                <a:extLst>
                  <a:ext uri="{FF2B5EF4-FFF2-40B4-BE49-F238E27FC236}">
                    <a16:creationId xmlns:a16="http://schemas.microsoft.com/office/drawing/2014/main" id="{398E938F-D607-4728-B8C4-7BFF7B401741}"/>
                  </a:ext>
                </a:extLst>
              </p:cNvPr>
              <p:cNvSpPr/>
              <p:nvPr userDrawn="1"/>
            </p:nvSpPr>
            <p:spPr>
              <a:xfrm>
                <a:off x="12484166" y="189378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afgeronde hoeken 28">
                <a:extLst>
                  <a:ext uri="{FF2B5EF4-FFF2-40B4-BE49-F238E27FC236}">
                    <a16:creationId xmlns:a16="http://schemas.microsoft.com/office/drawing/2014/main" id="{85438D4F-D47D-4C1B-945D-04C9C583EB7A}"/>
                  </a:ext>
                </a:extLst>
              </p:cNvPr>
              <p:cNvSpPr/>
              <p:nvPr userDrawn="1"/>
            </p:nvSpPr>
            <p:spPr>
              <a:xfrm>
                <a:off x="12484166" y="195157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afgeronde hoeken 29">
                <a:extLst>
                  <a:ext uri="{FF2B5EF4-FFF2-40B4-BE49-F238E27FC236}">
                    <a16:creationId xmlns:a16="http://schemas.microsoft.com/office/drawing/2014/main" id="{F076624F-0F8D-42AA-9B05-F616B54E3586}"/>
                  </a:ext>
                </a:extLst>
              </p:cNvPr>
              <p:cNvSpPr/>
              <p:nvPr userDrawn="1"/>
            </p:nvSpPr>
            <p:spPr>
              <a:xfrm>
                <a:off x="12484166" y="200937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Pijl: punthaak 30">
                <a:extLst>
                  <a:ext uri="{FF2B5EF4-FFF2-40B4-BE49-F238E27FC236}">
                    <a16:creationId xmlns:a16="http://schemas.microsoft.com/office/drawing/2014/main" id="{35A65461-708A-4BA2-9CB0-B76615AE888F}"/>
                  </a:ext>
                </a:extLst>
              </p:cNvPr>
              <p:cNvSpPr/>
              <p:nvPr userDrawn="1"/>
            </p:nvSpPr>
            <p:spPr>
              <a:xfrm>
                <a:off x="12339332" y="1856222"/>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Rechthoek: afgeronde hoeken 31">
                <a:extLst>
                  <a:ext uri="{FF2B5EF4-FFF2-40B4-BE49-F238E27FC236}">
                    <a16:creationId xmlns:a16="http://schemas.microsoft.com/office/drawing/2014/main" id="{4940D2B2-4519-4A45-8B25-552A1AB6A044}"/>
                  </a:ext>
                </a:extLst>
              </p:cNvPr>
              <p:cNvSpPr/>
              <p:nvPr userDrawn="1"/>
            </p:nvSpPr>
            <p:spPr>
              <a:xfrm>
                <a:off x="12308835" y="1914020"/>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3" name="Groep icoon niveau omlaag">
              <a:extLst>
                <a:ext uri="{FF2B5EF4-FFF2-40B4-BE49-F238E27FC236}">
                  <a16:creationId xmlns:a16="http://schemas.microsoft.com/office/drawing/2014/main" id="{6FE3F603-12AE-4E34-88D5-73FFC95871AA}"/>
                </a:ext>
              </a:extLst>
            </p:cNvPr>
            <p:cNvGrpSpPr/>
            <p:nvPr userDrawn="1"/>
          </p:nvGrpSpPr>
          <p:grpSpPr>
            <a:xfrm>
              <a:off x="12283438" y="1873604"/>
              <a:ext cx="319620" cy="281856"/>
              <a:chOff x="12308835" y="2310849"/>
              <a:chExt cx="350662" cy="309229"/>
            </a:xfrm>
          </p:grpSpPr>
          <p:sp>
            <p:nvSpPr>
              <p:cNvPr id="17" name="Rechthoek: afgeronde hoeken 16">
                <a:extLst>
                  <a:ext uri="{FF2B5EF4-FFF2-40B4-BE49-F238E27FC236}">
                    <a16:creationId xmlns:a16="http://schemas.microsoft.com/office/drawing/2014/main" id="{DF6D54A6-1017-46DC-A65B-1DC4F6A05C1F}"/>
                  </a:ext>
                </a:extLst>
              </p:cNvPr>
              <p:cNvSpPr/>
              <p:nvPr userDrawn="1"/>
            </p:nvSpPr>
            <p:spPr>
              <a:xfrm>
                <a:off x="12308835" y="2310849"/>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afgeronde hoeken 17">
                <a:extLst>
                  <a:ext uri="{FF2B5EF4-FFF2-40B4-BE49-F238E27FC236}">
                    <a16:creationId xmlns:a16="http://schemas.microsoft.com/office/drawing/2014/main" id="{E0A20D62-C63C-40F6-B8B3-DE8DDFA197A4}"/>
                  </a:ext>
                </a:extLst>
              </p:cNvPr>
              <p:cNvSpPr/>
              <p:nvPr userDrawn="1"/>
            </p:nvSpPr>
            <p:spPr>
              <a:xfrm>
                <a:off x="12308835" y="2599838"/>
                <a:ext cx="35066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afgeronde hoeken 18">
                <a:extLst>
                  <a:ext uri="{FF2B5EF4-FFF2-40B4-BE49-F238E27FC236}">
                    <a16:creationId xmlns:a16="http://schemas.microsoft.com/office/drawing/2014/main" id="{85D4E21B-4FCD-48BE-BA81-C5C26D0BF3F6}"/>
                  </a:ext>
                </a:extLst>
              </p:cNvPr>
              <p:cNvSpPr/>
              <p:nvPr userDrawn="1"/>
            </p:nvSpPr>
            <p:spPr>
              <a:xfrm>
                <a:off x="12484166" y="2368647"/>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afgeronde hoeken 19">
                <a:extLst>
                  <a:ext uri="{FF2B5EF4-FFF2-40B4-BE49-F238E27FC236}">
                    <a16:creationId xmlns:a16="http://schemas.microsoft.com/office/drawing/2014/main" id="{4296E52F-9767-4E30-85FF-3B2E92DB04C0}"/>
                  </a:ext>
                </a:extLst>
              </p:cNvPr>
              <p:cNvSpPr/>
              <p:nvPr userDrawn="1"/>
            </p:nvSpPr>
            <p:spPr>
              <a:xfrm>
                <a:off x="12484166" y="2426445"/>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afgeronde hoeken 20">
                <a:extLst>
                  <a:ext uri="{FF2B5EF4-FFF2-40B4-BE49-F238E27FC236}">
                    <a16:creationId xmlns:a16="http://schemas.microsoft.com/office/drawing/2014/main" id="{FF37DC8B-ACAF-4361-9FD7-C90521EF5821}"/>
                  </a:ext>
                </a:extLst>
              </p:cNvPr>
              <p:cNvSpPr/>
              <p:nvPr userDrawn="1"/>
            </p:nvSpPr>
            <p:spPr>
              <a:xfrm>
                <a:off x="12484166" y="2484242"/>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7218C851-A2B0-4D78-A930-491F177BED90}"/>
                  </a:ext>
                </a:extLst>
              </p:cNvPr>
              <p:cNvSpPr/>
              <p:nvPr userDrawn="1"/>
            </p:nvSpPr>
            <p:spPr>
              <a:xfrm>
                <a:off x="12484166" y="2542040"/>
                <a:ext cx="175331" cy="20240"/>
              </a:xfrm>
              <a:prstGeom prst="round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Pijl: punthaak 22">
                <a:extLst>
                  <a:ext uri="{FF2B5EF4-FFF2-40B4-BE49-F238E27FC236}">
                    <a16:creationId xmlns:a16="http://schemas.microsoft.com/office/drawing/2014/main" id="{EEFE1F28-4116-4A30-8B3C-1B214475E4FB}"/>
                  </a:ext>
                </a:extLst>
              </p:cNvPr>
              <p:cNvSpPr/>
              <p:nvPr userDrawn="1"/>
            </p:nvSpPr>
            <p:spPr>
              <a:xfrm rot="10800000">
                <a:off x="12308835" y="2388887"/>
                <a:ext cx="132800" cy="153153"/>
              </a:xfrm>
              <a:prstGeom prst="chevron">
                <a:avLst>
                  <a:gd name="adj" fmla="val 57822"/>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Rechthoek: afgeronde hoeken 23">
                <a:extLst>
                  <a:ext uri="{FF2B5EF4-FFF2-40B4-BE49-F238E27FC236}">
                    <a16:creationId xmlns:a16="http://schemas.microsoft.com/office/drawing/2014/main" id="{5ED8F936-BADC-48C3-AC88-155471EB3D73}"/>
                  </a:ext>
                </a:extLst>
              </p:cNvPr>
              <p:cNvSpPr/>
              <p:nvPr userDrawn="1"/>
            </p:nvSpPr>
            <p:spPr>
              <a:xfrm rot="10800000">
                <a:off x="12351819" y="2446685"/>
                <a:ext cx="120313" cy="37558"/>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4" name="Tijdelijke aanduiding voor tekst 3">
              <a:extLst>
                <a:ext uri="{FF2B5EF4-FFF2-40B4-BE49-F238E27FC236}">
                  <a16:creationId xmlns:a16="http://schemas.microsoft.com/office/drawing/2014/main" id="{4C1FE7C6-C865-4909-804C-3E79F4CF58C8}"/>
                </a:ext>
              </a:extLst>
            </p:cNvPr>
            <p:cNvSpPr txBox="1">
              <a:spLocks/>
            </p:cNvSpPr>
            <p:nvPr/>
          </p:nvSpPr>
          <p:spPr>
            <a:xfrm>
              <a:off x="12311235" y="2565163"/>
              <a:ext cx="2365295" cy="2269195"/>
            </a:xfrm>
            <a:prstGeom prst="rect">
              <a:avLst/>
            </a:prstGeom>
            <a:solidFill>
              <a:schemeClr val="bg2"/>
            </a:solidFill>
          </p:spPr>
          <p:txBody>
            <a:bodyPr lIns="108000" tIns="0" rIns="0" bIns="0"/>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357188" indent="-357188" algn="l" defTabSz="914400" rtl="0" eaLnBrk="1" latinLnBrk="0" hangingPunct="1">
                <a:lnSpc>
                  <a:spcPct val="100000"/>
                </a:lnSpc>
                <a:spcBef>
                  <a:spcPts val="600"/>
                </a:spcBef>
                <a:buClr>
                  <a:schemeClr val="accent1"/>
                </a:buClr>
                <a:buFont typeface="+mj-lt"/>
                <a:buAutoNum type="arabicPeriod"/>
                <a:defRPr sz="1800" kern="1200">
                  <a:solidFill>
                    <a:schemeClr val="tx1"/>
                  </a:solidFill>
                  <a:latin typeface="+mn-lt"/>
                  <a:ea typeface="+mn-ea"/>
                  <a:cs typeface="+mn-cs"/>
                </a:defRPr>
              </a:lvl2pPr>
              <a:lvl3pPr marL="715963" indent="-357188" algn="l" defTabSz="914400" rtl="0" eaLnBrk="1" latinLnBrk="0" hangingPunct="1">
                <a:lnSpc>
                  <a:spcPct val="100000"/>
                </a:lnSpc>
                <a:spcBef>
                  <a:spcPts val="0"/>
                </a:spcBef>
                <a:buClr>
                  <a:schemeClr val="accent1"/>
                </a:buClr>
                <a:buFont typeface="+mj-lt"/>
                <a:buAutoNum type="alphaLcPeriod"/>
                <a:defRPr sz="1600" kern="1200">
                  <a:solidFill>
                    <a:schemeClr val="tx1"/>
                  </a:solidFill>
                  <a:latin typeface="+mn-lt"/>
                  <a:ea typeface="+mn-ea"/>
                  <a:cs typeface="+mn-cs"/>
                </a:defRPr>
              </a:lvl3pPr>
              <a:lvl4pPr marL="357188" indent="-357188" algn="l" defTabSz="914400" rtl="0" eaLnBrk="1" latinLnBrk="0" hangingPunct="1">
                <a:lnSpc>
                  <a:spcPct val="100000"/>
                </a:lnSpc>
                <a:spcBef>
                  <a:spcPts val="600"/>
                </a:spcBef>
                <a:buClr>
                  <a:schemeClr val="accent1"/>
                </a:buClr>
                <a:buFont typeface="ARS Maquette Pro" panose="02000603000000020004" pitchFamily="50" charset="0"/>
                <a:buChar char="–"/>
                <a:defRPr sz="1800" kern="1200">
                  <a:solidFill>
                    <a:schemeClr val="tx1"/>
                  </a:solidFill>
                  <a:latin typeface="+mn-lt"/>
                  <a:ea typeface="+mn-ea"/>
                  <a:cs typeface="+mn-cs"/>
                </a:defRPr>
              </a:lvl4pPr>
              <a:lvl5pPr marL="715963" indent="-269875" algn="l" defTabSz="15240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6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kern="1200">
                  <a:solidFill>
                    <a:schemeClr val="accent6"/>
                  </a:solidFill>
                  <a:latin typeface="+mn-lt"/>
                  <a:ea typeface="+mn-ea"/>
                  <a:cs typeface="+mn-cs"/>
                </a:defRPr>
              </a:lvl9pPr>
            </a:lstStyle>
            <a:p>
              <a:r>
                <a:rPr lang="nl-NL" sz="1050" dirty="0"/>
                <a:t>Eerste niveau</a:t>
              </a:r>
            </a:p>
            <a:p>
              <a:pPr lvl="1"/>
              <a:r>
                <a:rPr lang="nl-NL" sz="1050" dirty="0"/>
                <a:t>Tweede niveau</a:t>
              </a:r>
            </a:p>
            <a:p>
              <a:pPr lvl="2"/>
              <a:r>
                <a:rPr lang="nl-NL" sz="1000" dirty="0"/>
                <a:t>Derde niveau</a:t>
              </a:r>
            </a:p>
            <a:p>
              <a:pPr lvl="3"/>
              <a:r>
                <a:rPr lang="nl-NL" sz="1050" dirty="0"/>
                <a:t>Vierde niveau</a:t>
              </a:r>
            </a:p>
            <a:p>
              <a:pPr lvl="4"/>
              <a:r>
                <a:rPr lang="nl-NL" sz="1000" dirty="0"/>
                <a:t>Vijfde niveau</a:t>
              </a:r>
            </a:p>
            <a:p>
              <a:pPr lvl="5"/>
              <a:r>
                <a:rPr lang="nl-NL" sz="1050" dirty="0"/>
                <a:t>Zesde niveau</a:t>
              </a:r>
            </a:p>
            <a:p>
              <a:pPr lvl="6"/>
              <a:r>
                <a:rPr lang="nl-NL" sz="1050" dirty="0"/>
                <a:t>Zevende niveau</a:t>
              </a:r>
            </a:p>
            <a:p>
              <a:pPr lvl="7"/>
              <a:r>
                <a:rPr lang="nl-NL" sz="1000" dirty="0"/>
                <a:t>Achtste niveau</a:t>
              </a:r>
            </a:p>
            <a:p>
              <a:pPr lvl="8"/>
              <a:r>
                <a:rPr lang="nl-NL" sz="1050" dirty="0"/>
                <a:t>Negende niveau</a:t>
              </a:r>
            </a:p>
          </p:txBody>
        </p:sp>
        <p:pic>
          <p:nvPicPr>
            <p:cNvPr id="15" name="Afbeelding 14">
              <a:extLst>
                <a:ext uri="{FF2B5EF4-FFF2-40B4-BE49-F238E27FC236}">
                  <a16:creationId xmlns:a16="http://schemas.microsoft.com/office/drawing/2014/main" id="{AC3F8FE3-B09B-4214-9F52-D2DF0B703FB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918" r="1"/>
            <a:stretch/>
          </p:blipFill>
          <p:spPr>
            <a:xfrm>
              <a:off x="12311235" y="5011111"/>
              <a:ext cx="559726" cy="432247"/>
            </a:xfrm>
            <a:prstGeom prst="rect">
              <a:avLst/>
            </a:prstGeom>
          </p:spPr>
        </p:pic>
        <p:sp>
          <p:nvSpPr>
            <p:cNvPr id="16" name="Tekst">
              <a:extLst>
                <a:ext uri="{FF2B5EF4-FFF2-40B4-BE49-F238E27FC236}">
                  <a16:creationId xmlns:a16="http://schemas.microsoft.com/office/drawing/2014/main" id="{2193288C-1206-4675-8643-9EE66EA46CCB}"/>
                </a:ext>
              </a:extLst>
            </p:cNvPr>
            <p:cNvSpPr/>
            <p:nvPr/>
          </p:nvSpPr>
          <p:spPr>
            <a:xfrm>
              <a:off x="12300266" y="5011111"/>
              <a:ext cx="2376264" cy="4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623888" indent="-623888">
                <a:spcBef>
                  <a:spcPts val="700"/>
                </a:spcBef>
                <a:buFont typeface="Wingdings" panose="05000000000000000000" pitchFamily="2" charset="2"/>
                <a:buNone/>
                <a:tabLst/>
              </a:pPr>
              <a:r>
                <a:rPr lang="nl-NL" sz="1000" dirty="0">
                  <a:solidFill>
                    <a:srgbClr val="969696"/>
                  </a:solidFill>
                </a:rPr>
                <a:t>	Vergroot of verklein tekst met behulp van deze knoppen. </a:t>
              </a:r>
            </a:p>
          </p:txBody>
        </p:sp>
      </p:grpSp>
      <p:sp>
        <p:nvSpPr>
          <p:cNvPr id="33" name="Tekst">
            <a:extLst>
              <a:ext uri="{FF2B5EF4-FFF2-40B4-BE49-F238E27FC236}">
                <a16:creationId xmlns:a16="http://schemas.microsoft.com/office/drawing/2014/main" id="{50C175B9-E236-4041-B41E-AF226C791F49}"/>
              </a:ext>
            </a:extLst>
          </p:cNvPr>
          <p:cNvSpPr/>
          <p:nvPr userDrawn="1"/>
        </p:nvSpPr>
        <p:spPr>
          <a:xfrm>
            <a:off x="-1193869" y="522578"/>
            <a:ext cx="1098679" cy="2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spcBef>
                <a:spcPts val="400"/>
              </a:spcBef>
              <a:buFont typeface="Wingdings" panose="05000000000000000000" pitchFamily="2" charset="2"/>
              <a:buNone/>
            </a:pPr>
            <a:r>
              <a:rPr lang="nl-NL" sz="1000" dirty="0">
                <a:solidFill>
                  <a:srgbClr val="969696"/>
                </a:solidFill>
              </a:rPr>
              <a:t>Gebruik deze indeling voor:</a:t>
            </a:r>
          </a:p>
          <a:p>
            <a:pPr marL="171450" indent="-171450">
              <a:spcBef>
                <a:spcPts val="400"/>
              </a:spcBef>
              <a:buFont typeface="Wingdings" panose="05000000000000000000" pitchFamily="2" charset="2"/>
              <a:buChar char="ü"/>
            </a:pPr>
            <a:r>
              <a:rPr lang="nl-NL" sz="1000" dirty="0">
                <a:solidFill>
                  <a:srgbClr val="969696"/>
                </a:solidFill>
              </a:rPr>
              <a:t>Twee teksten</a:t>
            </a:r>
          </a:p>
          <a:p>
            <a:pPr marL="358775" indent="-358775">
              <a:spcBef>
                <a:spcPts val="400"/>
              </a:spcBef>
            </a:pPr>
            <a:r>
              <a:rPr lang="nl-NL" sz="1000" dirty="0">
                <a:solidFill>
                  <a:srgbClr val="969696"/>
                </a:solidFill>
              </a:rPr>
              <a:t>	Twee tabellen</a:t>
            </a:r>
          </a:p>
          <a:p>
            <a:pPr marL="358775" indent="-358775">
              <a:spcBef>
                <a:spcPts val="400"/>
              </a:spcBef>
            </a:pPr>
            <a:r>
              <a:rPr lang="nl-NL" sz="1000" dirty="0">
                <a:solidFill>
                  <a:srgbClr val="969696"/>
                </a:solidFill>
              </a:rPr>
              <a:t>	Twee grafieken</a:t>
            </a:r>
          </a:p>
          <a:p>
            <a:pPr marL="358775" indent="-358775">
              <a:spcBef>
                <a:spcPts val="400"/>
              </a:spcBef>
            </a:pPr>
            <a:r>
              <a:rPr lang="nl-NL" sz="1000" dirty="0">
                <a:solidFill>
                  <a:srgbClr val="969696"/>
                </a:solidFill>
              </a:rPr>
              <a:t>	Twee keer SmartArt</a:t>
            </a:r>
          </a:p>
          <a:p>
            <a:pPr marL="182563" indent="-182563">
              <a:spcBef>
                <a:spcPts val="400"/>
              </a:spcBef>
              <a:buFont typeface="Wingdings" panose="05000000000000000000" pitchFamily="2" charset="2"/>
              <a:buChar char="ü"/>
            </a:pPr>
            <a:r>
              <a:rPr lang="nl-NL" sz="1000" dirty="0">
                <a:solidFill>
                  <a:srgbClr val="969696"/>
                </a:solidFill>
              </a:rPr>
              <a:t>En elke combinatie van boven-staande</a:t>
            </a:r>
          </a:p>
          <a:p>
            <a:pPr marL="0" indent="0">
              <a:spcBef>
                <a:spcPts val="400"/>
              </a:spcBef>
              <a:buFont typeface="Wingdings" panose="05000000000000000000" pitchFamily="2" charset="2"/>
              <a:buNone/>
            </a:pPr>
            <a:r>
              <a:rPr lang="nl-NL" sz="1000" dirty="0">
                <a:solidFill>
                  <a:srgbClr val="969696"/>
                </a:solidFill>
              </a:rPr>
              <a:t>Gebruik deze indeling </a:t>
            </a:r>
            <a:r>
              <a:rPr lang="nl-NL" sz="1000" b="1" dirty="0">
                <a:solidFill>
                  <a:srgbClr val="969696"/>
                </a:solidFill>
              </a:rPr>
              <a:t>niet </a:t>
            </a:r>
            <a:r>
              <a:rPr lang="nl-NL" sz="1000" dirty="0">
                <a:solidFill>
                  <a:srgbClr val="969696"/>
                </a:solidFill>
              </a:rPr>
              <a:t>voor</a:t>
            </a:r>
          </a:p>
          <a:p>
            <a:pPr marL="171450" indent="-171450">
              <a:spcBef>
                <a:spcPts val="400"/>
              </a:spcBef>
              <a:buFont typeface="Wingdings" panose="05000000000000000000" pitchFamily="2" charset="2"/>
              <a:buChar char=""/>
            </a:pPr>
            <a:r>
              <a:rPr lang="nl-NL" sz="1000" dirty="0">
                <a:solidFill>
                  <a:srgbClr val="969696"/>
                </a:solidFill>
              </a:rPr>
              <a:t>Foto’s</a:t>
            </a:r>
          </a:p>
          <a:p>
            <a:pPr marL="171450" indent="-171450">
              <a:spcBef>
                <a:spcPts val="400"/>
              </a:spcBef>
              <a:buFont typeface="Wingdings" panose="05000000000000000000" pitchFamily="2" charset="2"/>
              <a:buChar char=""/>
            </a:pPr>
            <a:r>
              <a:rPr lang="nl-NL" sz="1000" dirty="0">
                <a:solidFill>
                  <a:srgbClr val="969696"/>
                </a:solidFill>
              </a:rPr>
              <a:t>videos </a:t>
            </a:r>
          </a:p>
          <a:p>
            <a:pPr marL="0" indent="0">
              <a:spcBef>
                <a:spcPts val="400"/>
              </a:spcBef>
              <a:buFont typeface="Wingdings" panose="05000000000000000000" pitchFamily="2" charset="2"/>
              <a:buNone/>
            </a:pPr>
            <a:endParaRPr lang="nl-NL" sz="1000" dirty="0">
              <a:solidFill>
                <a:srgbClr val="969696"/>
              </a:solidFill>
            </a:endParaRPr>
          </a:p>
        </p:txBody>
      </p:sp>
      <p:cxnSp>
        <p:nvCxnSpPr>
          <p:cNvPr id="34" name="lijn">
            <a:extLst>
              <a:ext uri="{FF2B5EF4-FFF2-40B4-BE49-F238E27FC236}">
                <a16:creationId xmlns:a16="http://schemas.microsoft.com/office/drawing/2014/main" id="{7FE8C65F-2CC0-4D15-9F91-27E7F43A9F36}"/>
              </a:ext>
            </a:extLst>
          </p:cNvPr>
          <p:cNvCxnSpPr>
            <a:cxnSpLocks/>
          </p:cNvCxnSpPr>
          <p:nvPr userDrawn="1"/>
        </p:nvCxnSpPr>
        <p:spPr>
          <a:xfrm>
            <a:off x="-1190549" y="418139"/>
            <a:ext cx="1098679"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sp>
        <p:nvSpPr>
          <p:cNvPr id="35" name="Kop">
            <a:extLst>
              <a:ext uri="{FF2B5EF4-FFF2-40B4-BE49-F238E27FC236}">
                <a16:creationId xmlns:a16="http://schemas.microsoft.com/office/drawing/2014/main" id="{7E7DFD17-55E5-42A5-BA8B-BE03D57E4CF6}"/>
              </a:ext>
            </a:extLst>
          </p:cNvPr>
          <p:cNvSpPr/>
          <p:nvPr userDrawn="1"/>
        </p:nvSpPr>
        <p:spPr>
          <a:xfrm>
            <a:off x="-1190550" y="191192"/>
            <a:ext cx="1098679" cy="14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spcBef>
                <a:spcPts val="700"/>
              </a:spcBef>
            </a:pPr>
            <a:r>
              <a:rPr lang="nl-NL" sz="1100" b="1" dirty="0">
                <a:solidFill>
                  <a:srgbClr val="969696"/>
                </a:solidFill>
              </a:rPr>
              <a:t>Vergelijking-indeling</a:t>
            </a:r>
          </a:p>
        </p:txBody>
      </p:sp>
      <p:grpSp>
        <p:nvGrpSpPr>
          <p:cNvPr id="36" name="Groep 35">
            <a:extLst>
              <a:ext uri="{FF2B5EF4-FFF2-40B4-BE49-F238E27FC236}">
                <a16:creationId xmlns:a16="http://schemas.microsoft.com/office/drawing/2014/main" id="{08F83588-900A-4A39-85DF-760C19602539}"/>
              </a:ext>
            </a:extLst>
          </p:cNvPr>
          <p:cNvGrpSpPr/>
          <p:nvPr userDrawn="1"/>
        </p:nvGrpSpPr>
        <p:grpSpPr>
          <a:xfrm>
            <a:off x="-1182097" y="1152475"/>
            <a:ext cx="239820" cy="206187"/>
            <a:chOff x="2205412" y="2637945"/>
            <a:chExt cx="1078860" cy="927557"/>
          </a:xfrm>
        </p:grpSpPr>
        <p:sp>
          <p:nvSpPr>
            <p:cNvPr id="37" name="Rechthoek 36">
              <a:extLst>
                <a:ext uri="{FF2B5EF4-FFF2-40B4-BE49-F238E27FC236}">
                  <a16:creationId xmlns:a16="http://schemas.microsoft.com/office/drawing/2014/main" id="{0397325E-C9ED-4357-A120-AA32F1B229AE}"/>
                </a:ext>
              </a:extLst>
            </p:cNvPr>
            <p:cNvSpPr/>
            <p:nvPr/>
          </p:nvSpPr>
          <p:spPr>
            <a:xfrm>
              <a:off x="2205412" y="2637945"/>
              <a:ext cx="1078860" cy="927557"/>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8" name="Rechthoek 37">
              <a:extLst>
                <a:ext uri="{FF2B5EF4-FFF2-40B4-BE49-F238E27FC236}">
                  <a16:creationId xmlns:a16="http://schemas.microsoft.com/office/drawing/2014/main" id="{A8A1E374-5D7F-4085-BBDB-C6720F111D3E}"/>
                </a:ext>
              </a:extLst>
            </p:cNvPr>
            <p:cNvSpPr/>
            <p:nvPr/>
          </p:nvSpPr>
          <p:spPr>
            <a:xfrm>
              <a:off x="2236227"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39" name="Rechthoek 38">
              <a:extLst>
                <a:ext uri="{FF2B5EF4-FFF2-40B4-BE49-F238E27FC236}">
                  <a16:creationId xmlns:a16="http://schemas.microsoft.com/office/drawing/2014/main" id="{CE524F00-1F0A-4A80-8C07-5FA2BBADAD6B}"/>
                </a:ext>
              </a:extLst>
            </p:cNvPr>
            <p:cNvSpPr/>
            <p:nvPr/>
          </p:nvSpPr>
          <p:spPr>
            <a:xfrm>
              <a:off x="2583671"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0" name="Rechthoek 39">
              <a:extLst>
                <a:ext uri="{FF2B5EF4-FFF2-40B4-BE49-F238E27FC236}">
                  <a16:creationId xmlns:a16="http://schemas.microsoft.com/office/drawing/2014/main" id="{B631565D-3214-4707-AE1F-6B7B3ADBC384}"/>
                </a:ext>
              </a:extLst>
            </p:cNvPr>
            <p:cNvSpPr/>
            <p:nvPr/>
          </p:nvSpPr>
          <p:spPr>
            <a:xfrm>
              <a:off x="2931116" y="284187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1" name="Rechthoek 40">
              <a:extLst>
                <a:ext uri="{FF2B5EF4-FFF2-40B4-BE49-F238E27FC236}">
                  <a16:creationId xmlns:a16="http://schemas.microsoft.com/office/drawing/2014/main" id="{FF224800-5C52-4771-ACC8-25AB1B028B54}"/>
                </a:ext>
              </a:extLst>
            </p:cNvPr>
            <p:cNvSpPr/>
            <p:nvPr/>
          </p:nvSpPr>
          <p:spPr>
            <a:xfrm>
              <a:off x="2236227"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2" name="Rechthoek 41">
              <a:extLst>
                <a:ext uri="{FF2B5EF4-FFF2-40B4-BE49-F238E27FC236}">
                  <a16:creationId xmlns:a16="http://schemas.microsoft.com/office/drawing/2014/main" id="{7A8DC1DE-5CD3-4AB0-AA6C-C33D788E5398}"/>
                </a:ext>
              </a:extLst>
            </p:cNvPr>
            <p:cNvSpPr/>
            <p:nvPr/>
          </p:nvSpPr>
          <p:spPr>
            <a:xfrm>
              <a:off x="2583671"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3" name="Rechthoek 42">
              <a:extLst>
                <a:ext uri="{FF2B5EF4-FFF2-40B4-BE49-F238E27FC236}">
                  <a16:creationId xmlns:a16="http://schemas.microsoft.com/office/drawing/2014/main" id="{24CD9306-07C0-4C12-AA5C-9B15585086B7}"/>
                </a:ext>
              </a:extLst>
            </p:cNvPr>
            <p:cNvSpPr/>
            <p:nvPr/>
          </p:nvSpPr>
          <p:spPr>
            <a:xfrm>
              <a:off x="2931116" y="302230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4" name="Rechthoek 43">
              <a:extLst>
                <a:ext uri="{FF2B5EF4-FFF2-40B4-BE49-F238E27FC236}">
                  <a16:creationId xmlns:a16="http://schemas.microsoft.com/office/drawing/2014/main" id="{5A5A84C4-AD52-4868-B713-D5E1E7CAA885}"/>
                </a:ext>
              </a:extLst>
            </p:cNvPr>
            <p:cNvSpPr/>
            <p:nvPr/>
          </p:nvSpPr>
          <p:spPr>
            <a:xfrm>
              <a:off x="2236227"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5" name="Rechthoek 44">
              <a:extLst>
                <a:ext uri="{FF2B5EF4-FFF2-40B4-BE49-F238E27FC236}">
                  <a16:creationId xmlns:a16="http://schemas.microsoft.com/office/drawing/2014/main" id="{3C71F56C-5080-4C0A-B1BE-3D8F8B376A11}"/>
                </a:ext>
              </a:extLst>
            </p:cNvPr>
            <p:cNvSpPr/>
            <p:nvPr/>
          </p:nvSpPr>
          <p:spPr>
            <a:xfrm>
              <a:off x="2583671"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6" name="Rechthoek 45">
              <a:extLst>
                <a:ext uri="{FF2B5EF4-FFF2-40B4-BE49-F238E27FC236}">
                  <a16:creationId xmlns:a16="http://schemas.microsoft.com/office/drawing/2014/main" id="{A996FD59-0CB6-4626-BD7B-3C47EA7D6099}"/>
                </a:ext>
              </a:extLst>
            </p:cNvPr>
            <p:cNvSpPr/>
            <p:nvPr/>
          </p:nvSpPr>
          <p:spPr>
            <a:xfrm>
              <a:off x="2931116" y="320273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7" name="Rechthoek 46">
              <a:extLst>
                <a:ext uri="{FF2B5EF4-FFF2-40B4-BE49-F238E27FC236}">
                  <a16:creationId xmlns:a16="http://schemas.microsoft.com/office/drawing/2014/main" id="{2246FF78-3461-4744-B17A-B392A41C9743}"/>
                </a:ext>
              </a:extLst>
            </p:cNvPr>
            <p:cNvSpPr/>
            <p:nvPr/>
          </p:nvSpPr>
          <p:spPr>
            <a:xfrm>
              <a:off x="2236227"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8" name="Rechthoek 47">
              <a:extLst>
                <a:ext uri="{FF2B5EF4-FFF2-40B4-BE49-F238E27FC236}">
                  <a16:creationId xmlns:a16="http://schemas.microsoft.com/office/drawing/2014/main" id="{2ABB8041-7109-411F-AC3B-739073A9D7D2}"/>
                </a:ext>
              </a:extLst>
            </p:cNvPr>
            <p:cNvSpPr/>
            <p:nvPr/>
          </p:nvSpPr>
          <p:spPr>
            <a:xfrm>
              <a:off x="2583671"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49" name="Rechthoek 48">
              <a:extLst>
                <a:ext uri="{FF2B5EF4-FFF2-40B4-BE49-F238E27FC236}">
                  <a16:creationId xmlns:a16="http://schemas.microsoft.com/office/drawing/2014/main" id="{71F6C347-A119-4FC9-9FA6-A4099FB8D9FB}"/>
                </a:ext>
              </a:extLst>
            </p:cNvPr>
            <p:cNvSpPr/>
            <p:nvPr/>
          </p:nvSpPr>
          <p:spPr>
            <a:xfrm>
              <a:off x="2931116" y="3383166"/>
              <a:ext cx="322342" cy="157882"/>
            </a:xfrm>
            <a:prstGeom prst="rect">
              <a:avLst/>
            </a:prstGeom>
            <a:solidFill>
              <a:schemeClr val="bg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50" name="Groep 49">
            <a:extLst>
              <a:ext uri="{FF2B5EF4-FFF2-40B4-BE49-F238E27FC236}">
                <a16:creationId xmlns:a16="http://schemas.microsoft.com/office/drawing/2014/main" id="{7F856BFE-7413-4F4C-83B9-0796AFB417B9}"/>
              </a:ext>
            </a:extLst>
          </p:cNvPr>
          <p:cNvGrpSpPr/>
          <p:nvPr userDrawn="1"/>
        </p:nvGrpSpPr>
        <p:grpSpPr>
          <a:xfrm>
            <a:off x="-1182097" y="1478378"/>
            <a:ext cx="219470" cy="229396"/>
            <a:chOff x="5190309" y="1444562"/>
            <a:chExt cx="987313" cy="1031965"/>
          </a:xfrm>
        </p:grpSpPr>
        <p:sp>
          <p:nvSpPr>
            <p:cNvPr id="51" name="Rechthoek 50">
              <a:extLst>
                <a:ext uri="{FF2B5EF4-FFF2-40B4-BE49-F238E27FC236}">
                  <a16:creationId xmlns:a16="http://schemas.microsoft.com/office/drawing/2014/main" id="{D5CE98A9-ABB6-4B6C-9189-DDF29D48255B}"/>
                </a:ext>
              </a:extLst>
            </p:cNvPr>
            <p:cNvSpPr/>
            <p:nvPr/>
          </p:nvSpPr>
          <p:spPr>
            <a:xfrm>
              <a:off x="5190309" y="1753716"/>
              <a:ext cx="300445" cy="722811"/>
            </a:xfrm>
            <a:prstGeom prst="rect">
              <a:avLst/>
            </a:prstGeom>
            <a:solidFill>
              <a:srgbClr val="0070C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2" name="Rechthoek 51">
              <a:extLst>
                <a:ext uri="{FF2B5EF4-FFF2-40B4-BE49-F238E27FC236}">
                  <a16:creationId xmlns:a16="http://schemas.microsoft.com/office/drawing/2014/main" id="{ECC1CDD3-A285-46A8-9DC4-98E5F05187ED}"/>
                </a:ext>
              </a:extLst>
            </p:cNvPr>
            <p:cNvSpPr/>
            <p:nvPr/>
          </p:nvSpPr>
          <p:spPr>
            <a:xfrm>
              <a:off x="5533743" y="1444562"/>
              <a:ext cx="300445" cy="1031965"/>
            </a:xfrm>
            <a:prstGeom prst="rect">
              <a:avLst/>
            </a:prstGeom>
            <a:solidFill>
              <a:srgbClr val="FFC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3" name="Rechthoek 52">
              <a:extLst>
                <a:ext uri="{FF2B5EF4-FFF2-40B4-BE49-F238E27FC236}">
                  <a16:creationId xmlns:a16="http://schemas.microsoft.com/office/drawing/2014/main" id="{02A8BF0A-CA5B-4059-B098-463BFD54229A}"/>
                </a:ext>
              </a:extLst>
            </p:cNvPr>
            <p:cNvSpPr/>
            <p:nvPr/>
          </p:nvSpPr>
          <p:spPr>
            <a:xfrm>
              <a:off x="5877177" y="1649213"/>
              <a:ext cx="300445" cy="82731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grpSp>
        <p:nvGrpSpPr>
          <p:cNvPr id="54" name="Groep 53">
            <a:extLst>
              <a:ext uri="{FF2B5EF4-FFF2-40B4-BE49-F238E27FC236}">
                <a16:creationId xmlns:a16="http://schemas.microsoft.com/office/drawing/2014/main" id="{F06327C1-47F8-46E3-A243-4C7A3FA7B47B}"/>
              </a:ext>
            </a:extLst>
          </p:cNvPr>
          <p:cNvGrpSpPr/>
          <p:nvPr userDrawn="1"/>
        </p:nvGrpSpPr>
        <p:grpSpPr>
          <a:xfrm>
            <a:off x="-1182097" y="1866790"/>
            <a:ext cx="273422" cy="210629"/>
            <a:chOff x="6729721" y="2637945"/>
            <a:chExt cx="1230025" cy="947543"/>
          </a:xfrm>
        </p:grpSpPr>
        <p:sp>
          <p:nvSpPr>
            <p:cNvPr id="55" name="Vrije vorm: vorm 54">
              <a:extLst>
                <a:ext uri="{FF2B5EF4-FFF2-40B4-BE49-F238E27FC236}">
                  <a16:creationId xmlns:a16="http://schemas.microsoft.com/office/drawing/2014/main" id="{7F7D18C8-BB65-49E4-A219-AD957E17D478}"/>
                </a:ext>
              </a:extLst>
            </p:cNvPr>
            <p:cNvSpPr/>
            <p:nvPr/>
          </p:nvSpPr>
          <p:spPr>
            <a:xfrm>
              <a:off x="6729721" y="2637945"/>
              <a:ext cx="1072266" cy="722673"/>
            </a:xfrm>
            <a:custGeom>
              <a:avLst/>
              <a:gdLst>
                <a:gd name="connsiteX0" fmla="*/ 0 w 1072266"/>
                <a:gd name="connsiteY0" fmla="*/ 0 h 722673"/>
                <a:gd name="connsiteX1" fmla="*/ 763572 w 1072266"/>
                <a:gd name="connsiteY1" fmla="*/ 0 h 722673"/>
                <a:gd name="connsiteX2" fmla="*/ 1072266 w 1072266"/>
                <a:gd name="connsiteY2" fmla="*/ 353780 h 722673"/>
                <a:gd name="connsiteX3" fmla="*/ 423867 w 1072266"/>
                <a:gd name="connsiteY3" fmla="*/ 353780 h 722673"/>
                <a:gd name="connsiteX4" fmla="*/ 423867 w 1072266"/>
                <a:gd name="connsiteY4" fmla="*/ 722673 h 722673"/>
                <a:gd name="connsiteX5" fmla="*/ 0 w 1072266"/>
                <a:gd name="connsiteY5" fmla="*/ 722673 h 722673"/>
                <a:gd name="connsiteX6" fmla="*/ 315288 w 1072266"/>
                <a:gd name="connsiteY6" fmla="*/ 361337 h 72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266" h="722673">
                  <a:moveTo>
                    <a:pt x="0" y="0"/>
                  </a:moveTo>
                  <a:lnTo>
                    <a:pt x="763572" y="0"/>
                  </a:lnTo>
                  <a:lnTo>
                    <a:pt x="1072266" y="353780"/>
                  </a:lnTo>
                  <a:lnTo>
                    <a:pt x="423867" y="353780"/>
                  </a:lnTo>
                  <a:lnTo>
                    <a:pt x="423867" y="722673"/>
                  </a:lnTo>
                  <a:lnTo>
                    <a:pt x="0" y="722673"/>
                  </a:lnTo>
                  <a:lnTo>
                    <a:pt x="315288" y="361337"/>
                  </a:lnTo>
                  <a:close/>
                </a:path>
              </a:pathLst>
            </a:custGeom>
            <a:solidFill>
              <a:srgbClr val="008000"/>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6" name="Rechthoek 55">
              <a:extLst>
                <a:ext uri="{FF2B5EF4-FFF2-40B4-BE49-F238E27FC236}">
                  <a16:creationId xmlns:a16="http://schemas.microsoft.com/office/drawing/2014/main" id="{21A49A18-5F64-4A21-AA05-760EEABCBAB6}"/>
                </a:ext>
              </a:extLst>
            </p:cNvPr>
            <p:cNvSpPr/>
            <p:nvPr/>
          </p:nvSpPr>
          <p:spPr>
            <a:xfrm>
              <a:off x="7183492" y="3019744"/>
              <a:ext cx="776254" cy="565744"/>
            </a:xfrm>
            <a:prstGeom prst="rect">
              <a:avLst/>
            </a:prstGeom>
            <a:solidFill>
              <a:srgbClr val="4D4D4D"/>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7" name="Rechthoek 56">
              <a:extLst>
                <a:ext uri="{FF2B5EF4-FFF2-40B4-BE49-F238E27FC236}">
                  <a16:creationId xmlns:a16="http://schemas.microsoft.com/office/drawing/2014/main" id="{B4321C1B-81BF-4917-849A-2E192C2C27AF}"/>
                </a:ext>
              </a:extLst>
            </p:cNvPr>
            <p:cNvSpPr/>
            <p:nvPr/>
          </p:nvSpPr>
          <p:spPr>
            <a:xfrm>
              <a:off x="7206101" y="3039836"/>
              <a:ext cx="731036" cy="525560"/>
            </a:xfrm>
            <a:prstGeom prst="rect">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8" name="Rechthoek 57">
              <a:extLst>
                <a:ext uri="{FF2B5EF4-FFF2-40B4-BE49-F238E27FC236}">
                  <a16:creationId xmlns:a16="http://schemas.microsoft.com/office/drawing/2014/main" id="{15994282-0C78-4F53-9B2D-C58070D346BC}"/>
                </a:ext>
              </a:extLst>
            </p:cNvPr>
            <p:cNvSpPr/>
            <p:nvPr/>
          </p:nvSpPr>
          <p:spPr>
            <a:xfrm>
              <a:off x="7328479" y="3177340"/>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59" name="Rechthoek 58">
              <a:extLst>
                <a:ext uri="{FF2B5EF4-FFF2-40B4-BE49-F238E27FC236}">
                  <a16:creationId xmlns:a16="http://schemas.microsoft.com/office/drawing/2014/main" id="{FE6279FD-8888-4E0D-9704-D0A7203B03B7}"/>
                </a:ext>
              </a:extLst>
            </p:cNvPr>
            <p:cNvSpPr/>
            <p:nvPr/>
          </p:nvSpPr>
          <p:spPr>
            <a:xfrm>
              <a:off x="7492722" y="3177340"/>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60" name="Rechthoek 59">
              <a:extLst>
                <a:ext uri="{FF2B5EF4-FFF2-40B4-BE49-F238E27FC236}">
                  <a16:creationId xmlns:a16="http://schemas.microsoft.com/office/drawing/2014/main" id="{09EFACA0-013F-49EF-AD12-BB5ED1764AA3}"/>
                </a:ext>
              </a:extLst>
            </p:cNvPr>
            <p:cNvSpPr/>
            <p:nvPr/>
          </p:nvSpPr>
          <p:spPr>
            <a:xfrm>
              <a:off x="7328479" y="328480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61" name="Rechthoek 60">
              <a:extLst>
                <a:ext uri="{FF2B5EF4-FFF2-40B4-BE49-F238E27FC236}">
                  <a16:creationId xmlns:a16="http://schemas.microsoft.com/office/drawing/2014/main" id="{808DC048-C46D-47A3-B3D1-F01250F5C9BB}"/>
                </a:ext>
              </a:extLst>
            </p:cNvPr>
            <p:cNvSpPr/>
            <p:nvPr/>
          </p:nvSpPr>
          <p:spPr>
            <a:xfrm>
              <a:off x="7492722" y="328480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62" name="Rechthoek 61">
              <a:extLst>
                <a:ext uri="{FF2B5EF4-FFF2-40B4-BE49-F238E27FC236}">
                  <a16:creationId xmlns:a16="http://schemas.microsoft.com/office/drawing/2014/main" id="{5EAA75AC-7DD9-4F19-B3A9-F832C5FF8E35}"/>
                </a:ext>
              </a:extLst>
            </p:cNvPr>
            <p:cNvSpPr/>
            <p:nvPr/>
          </p:nvSpPr>
          <p:spPr>
            <a:xfrm>
              <a:off x="7328479" y="3392261"/>
              <a:ext cx="11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63" name="Rechthoek 62">
              <a:extLst>
                <a:ext uri="{FF2B5EF4-FFF2-40B4-BE49-F238E27FC236}">
                  <a16:creationId xmlns:a16="http://schemas.microsoft.com/office/drawing/2014/main" id="{D3F1A993-25CD-4058-8E46-68031A4B2A68}"/>
                </a:ext>
              </a:extLst>
            </p:cNvPr>
            <p:cNvSpPr/>
            <p:nvPr/>
          </p:nvSpPr>
          <p:spPr>
            <a:xfrm>
              <a:off x="7492722" y="3392261"/>
              <a:ext cx="355061" cy="22789"/>
            </a:xfrm>
            <a:prstGeom prst="rect">
              <a:avLst/>
            </a:prstGeom>
            <a:solidFill>
              <a:schemeClr val="tx2"/>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spTree>
    <p:extLst>
      <p:ext uri="{BB962C8B-B14F-4D97-AF65-F5344CB8AC3E}">
        <p14:creationId xmlns:p14="http://schemas.microsoft.com/office/powerpoint/2010/main" val="2756272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752">
          <p15:clr>
            <a:srgbClr val="9FCC3B"/>
          </p15:clr>
        </p15:guide>
        <p15:guide id="2" orient="horz" pos="1162">
          <p15:clr>
            <a:srgbClr val="9FCC3B"/>
          </p15:clr>
        </p15:guide>
        <p15:guide id="3" orient="horz" pos="2047">
          <p15:clr>
            <a:srgbClr val="9FCC3B"/>
          </p15:clr>
        </p15:guide>
        <p15:guide id="4" orient="horz" pos="3884">
          <p15:clr>
            <a:srgbClr val="9FCC3B"/>
          </p15:clr>
        </p15:guide>
        <p15:guide id="5" pos="3931">
          <p15:clr>
            <a:srgbClr val="9FCC3B"/>
          </p15:clr>
        </p15:guide>
        <p15:guide id="6" pos="3749">
          <p15:clr>
            <a:srgbClr val="9FCC3B"/>
          </p15:clr>
        </p15:guide>
        <p15:guide id="7" pos="7106">
          <p15:clr>
            <a:srgbClr val="9FCC3B"/>
          </p15:clr>
        </p15:guide>
        <p15:guide id="8" pos="574">
          <p15:clr>
            <a:srgbClr val="9FCC3B"/>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tags" Target="../tags/tag3.xml"/><Relationship Id="rId35" Type="http://schemas.openxmlformats.org/officeDocument/2006/relationships/tags" Target="../tags/tag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0" name="Groep 39">
            <a:extLst>
              <a:ext uri="{FF2B5EF4-FFF2-40B4-BE49-F238E27FC236}">
                <a16:creationId xmlns:a16="http://schemas.microsoft.com/office/drawing/2014/main" id="{1EE6D9AF-E4B6-442D-990E-36D6788F4CB2}"/>
              </a:ext>
            </a:extLst>
          </p:cNvPr>
          <p:cNvGrpSpPr/>
          <p:nvPr userDrawn="1"/>
        </p:nvGrpSpPr>
        <p:grpSpPr>
          <a:xfrm>
            <a:off x="0" y="-336416"/>
            <a:ext cx="3657434" cy="336417"/>
            <a:chOff x="0" y="-336416"/>
            <a:chExt cx="3657434" cy="336417"/>
          </a:xfrm>
        </p:grpSpPr>
        <p:sp>
          <p:nvSpPr>
            <p:cNvPr id="36" name="Rechthoek: afgeronde hoeken 35">
              <a:extLst>
                <a:ext uri="{FF2B5EF4-FFF2-40B4-BE49-F238E27FC236}">
                  <a16:creationId xmlns:a16="http://schemas.microsoft.com/office/drawing/2014/main" id="{65FF6950-D669-4BDE-9A1A-C6D426C2EB73}"/>
                </a:ext>
              </a:extLst>
            </p:cNvPr>
            <p:cNvSpPr/>
            <p:nvPr>
              <p:custDataLst>
                <p:tags r:id="rId28"/>
              </p:custDataLst>
            </p:nvPr>
          </p:nvSpPr>
          <p:spPr>
            <a:xfrm>
              <a:off x="1075156" y="-336416"/>
              <a:ext cx="291322" cy="291322"/>
            </a:xfrm>
            <a:prstGeom prst="roundRect">
              <a:avLst/>
            </a:prstGeom>
            <a:solidFill>
              <a:srgbClr val="000000"/>
            </a:solidFill>
            <a:ln w="9525" cap="flat" cmpd="sng" algn="ctr">
              <a:noFill/>
              <a:prstDash val="solid"/>
            </a:ln>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sz="500" dirty="0"/>
                <a:t>Tekst</a:t>
              </a:r>
            </a:p>
          </p:txBody>
        </p:sp>
        <p:sp>
          <p:nvSpPr>
            <p:cNvPr id="34" name="Rechthoek: afgeronde hoeken 33">
              <a:extLst>
                <a:ext uri="{FF2B5EF4-FFF2-40B4-BE49-F238E27FC236}">
                  <a16:creationId xmlns:a16="http://schemas.microsoft.com/office/drawing/2014/main" id="{612B3A7D-A20F-450F-833B-2AE53D69CE13}"/>
                </a:ext>
              </a:extLst>
            </p:cNvPr>
            <p:cNvSpPr/>
            <p:nvPr>
              <p:custDataLst>
                <p:tags r:id="rId29"/>
              </p:custDataLst>
            </p:nvPr>
          </p:nvSpPr>
          <p:spPr>
            <a:xfrm>
              <a:off x="1402434" y="-336416"/>
              <a:ext cx="291323" cy="291322"/>
            </a:xfrm>
            <a:prstGeom prst="round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sz="500" noProof="0">
                  <a:solidFill>
                    <a:schemeClr val="dk2"/>
                  </a:solidFill>
                </a:rPr>
                <a:t>Achter-grond</a:t>
              </a:r>
            </a:p>
          </p:txBody>
        </p:sp>
        <p:sp>
          <p:nvSpPr>
            <p:cNvPr id="28" name="Rechthoek: afgeronde hoeken 27">
              <a:extLst>
                <a:ext uri="{FF2B5EF4-FFF2-40B4-BE49-F238E27FC236}">
                  <a16:creationId xmlns:a16="http://schemas.microsoft.com/office/drawing/2014/main" id="{703FA156-1099-4E7D-9E8C-2722A4FA7A96}"/>
                </a:ext>
              </a:extLst>
            </p:cNvPr>
            <p:cNvSpPr/>
            <p:nvPr>
              <p:custDataLst>
                <p:tags r:id="rId30"/>
              </p:custDataLst>
            </p:nvPr>
          </p:nvSpPr>
          <p:spPr>
            <a:xfrm>
              <a:off x="1729713" y="-336416"/>
              <a:ext cx="291323" cy="291322"/>
            </a:xfrm>
            <a:prstGeom prst="roundRect">
              <a:avLst/>
            </a:prstGeom>
            <a:solidFill>
              <a:srgbClr val="EE7F00"/>
            </a:solidFill>
            <a:ln w="9525" cap="flat" cmpd="sng" algn="ctr">
              <a:noFill/>
              <a:prstDash val="solid"/>
            </a:ln>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sz="500" dirty="0"/>
                <a:t>Accent 1</a:t>
              </a:r>
            </a:p>
          </p:txBody>
        </p:sp>
        <p:sp>
          <p:nvSpPr>
            <p:cNvPr id="26" name="Rechthoek: afgeronde hoeken 25">
              <a:extLst>
                <a:ext uri="{FF2B5EF4-FFF2-40B4-BE49-F238E27FC236}">
                  <a16:creationId xmlns:a16="http://schemas.microsoft.com/office/drawing/2014/main" id="{43A87716-D805-4DA2-864C-842314295517}"/>
                </a:ext>
              </a:extLst>
            </p:cNvPr>
            <p:cNvSpPr/>
            <p:nvPr>
              <p:custDataLst>
                <p:tags r:id="rId31"/>
              </p:custDataLst>
            </p:nvPr>
          </p:nvSpPr>
          <p:spPr>
            <a:xfrm>
              <a:off x="2056992" y="-336416"/>
              <a:ext cx="291323" cy="291322"/>
            </a:xfrm>
            <a:prstGeom prst="roundRect">
              <a:avLst/>
            </a:prstGeom>
            <a:solidFill>
              <a:srgbClr val="004B95"/>
            </a:solidFill>
            <a:ln w="9525" cap="flat" cmpd="sng" algn="ctr">
              <a:noFill/>
              <a:prstDash val="solid"/>
            </a:ln>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sz="500" dirty="0"/>
                <a:t>Accent 2</a:t>
              </a:r>
            </a:p>
          </p:txBody>
        </p:sp>
        <p:sp>
          <p:nvSpPr>
            <p:cNvPr id="24" name="Rechthoek: afgeronde hoeken 23">
              <a:extLst>
                <a:ext uri="{FF2B5EF4-FFF2-40B4-BE49-F238E27FC236}">
                  <a16:creationId xmlns:a16="http://schemas.microsoft.com/office/drawing/2014/main" id="{4AC6BEA7-36BE-4E7D-94EC-0942B8FAAFA7}"/>
                </a:ext>
              </a:extLst>
            </p:cNvPr>
            <p:cNvSpPr/>
            <p:nvPr>
              <p:custDataLst>
                <p:tags r:id="rId32"/>
              </p:custDataLst>
            </p:nvPr>
          </p:nvSpPr>
          <p:spPr>
            <a:xfrm>
              <a:off x="2384271" y="-336416"/>
              <a:ext cx="291323" cy="291322"/>
            </a:xfrm>
            <a:prstGeom prst="roundRect">
              <a:avLst/>
            </a:prstGeom>
            <a:solidFill>
              <a:srgbClr val="B7C72A"/>
            </a:solidFill>
            <a:ln w="9525" cap="flat" cmpd="sng" algn="ctr">
              <a:noFill/>
              <a:prstDash val="solid"/>
            </a:ln>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sz="500" dirty="0"/>
                <a:t>Accent 3</a:t>
              </a:r>
            </a:p>
          </p:txBody>
        </p:sp>
        <p:sp>
          <p:nvSpPr>
            <p:cNvPr id="22" name="Rechthoek: afgeronde hoeken 21">
              <a:extLst>
                <a:ext uri="{FF2B5EF4-FFF2-40B4-BE49-F238E27FC236}">
                  <a16:creationId xmlns:a16="http://schemas.microsoft.com/office/drawing/2014/main" id="{1CA9C84C-7A01-4FDA-8876-DEB5295E8D70}"/>
                </a:ext>
              </a:extLst>
            </p:cNvPr>
            <p:cNvSpPr/>
            <p:nvPr>
              <p:custDataLst>
                <p:tags r:id="rId33"/>
              </p:custDataLst>
            </p:nvPr>
          </p:nvSpPr>
          <p:spPr>
            <a:xfrm>
              <a:off x="2711550" y="-336416"/>
              <a:ext cx="291323" cy="291322"/>
            </a:xfrm>
            <a:prstGeom prst="roundRect">
              <a:avLst/>
            </a:prstGeom>
            <a:solidFill>
              <a:srgbClr val="6BB9E7"/>
            </a:solidFill>
            <a:ln w="9525" cap="flat" cmpd="sng" algn="ctr">
              <a:noFill/>
              <a:prstDash val="solid"/>
            </a:ln>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sz="500" dirty="0"/>
                <a:t>Accent 4</a:t>
              </a:r>
            </a:p>
          </p:txBody>
        </p:sp>
        <p:sp>
          <p:nvSpPr>
            <p:cNvPr id="20" name="Rechthoek: afgeronde hoeken 19">
              <a:extLst>
                <a:ext uri="{FF2B5EF4-FFF2-40B4-BE49-F238E27FC236}">
                  <a16:creationId xmlns:a16="http://schemas.microsoft.com/office/drawing/2014/main" id="{4DAE5B93-CEA3-4872-81F9-C61EAED1325D}"/>
                </a:ext>
              </a:extLst>
            </p:cNvPr>
            <p:cNvSpPr/>
            <p:nvPr>
              <p:custDataLst>
                <p:tags r:id="rId34"/>
              </p:custDataLst>
            </p:nvPr>
          </p:nvSpPr>
          <p:spPr>
            <a:xfrm>
              <a:off x="3038829" y="-336416"/>
              <a:ext cx="291323" cy="291322"/>
            </a:xfrm>
            <a:prstGeom prst="roundRect">
              <a:avLst/>
            </a:prstGeom>
            <a:solidFill>
              <a:srgbClr val="919DCA"/>
            </a:solidFill>
            <a:ln w="9525" cap="flat" cmpd="sng" algn="ctr">
              <a:noFill/>
              <a:prstDash val="solid"/>
            </a:ln>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sz="500" dirty="0"/>
                <a:t>Accent 5</a:t>
              </a:r>
            </a:p>
          </p:txBody>
        </p:sp>
        <p:sp>
          <p:nvSpPr>
            <p:cNvPr id="18" name="Rechthoek: afgeronde hoeken 17">
              <a:extLst>
                <a:ext uri="{FF2B5EF4-FFF2-40B4-BE49-F238E27FC236}">
                  <a16:creationId xmlns:a16="http://schemas.microsoft.com/office/drawing/2014/main" id="{F434A07A-0D15-4F7F-AE21-362A8D6A8530}"/>
                </a:ext>
              </a:extLst>
            </p:cNvPr>
            <p:cNvSpPr/>
            <p:nvPr>
              <p:custDataLst>
                <p:tags r:id="rId35"/>
              </p:custDataLst>
            </p:nvPr>
          </p:nvSpPr>
          <p:spPr>
            <a:xfrm>
              <a:off x="3366111" y="-336416"/>
              <a:ext cx="291323" cy="291322"/>
            </a:xfrm>
            <a:prstGeom prst="roundRect">
              <a:avLst/>
            </a:prstGeom>
            <a:solidFill>
              <a:srgbClr val="94A1A5"/>
            </a:solidFill>
            <a:ln w="9525" cap="flat" cmpd="sng" algn="ctr">
              <a:noFill/>
              <a:prstDash val="solid"/>
            </a:ln>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sz="500" dirty="0"/>
                <a:t>Grijs</a:t>
              </a:r>
            </a:p>
          </p:txBody>
        </p:sp>
        <p:sp>
          <p:nvSpPr>
            <p:cNvPr id="38" name="Tekstvak 37">
              <a:extLst>
                <a:ext uri="{FF2B5EF4-FFF2-40B4-BE49-F238E27FC236}">
                  <a16:creationId xmlns:a16="http://schemas.microsoft.com/office/drawing/2014/main" id="{3E28093D-3AA6-4D42-96A0-8E388575D156}"/>
                </a:ext>
              </a:extLst>
            </p:cNvPr>
            <p:cNvSpPr txBox="1"/>
            <p:nvPr/>
          </p:nvSpPr>
          <p:spPr>
            <a:xfrm>
              <a:off x="0" y="-336415"/>
              <a:ext cx="1016304" cy="336416"/>
            </a:xfrm>
            <a:prstGeom prst="rect">
              <a:avLst/>
            </a:prstGeom>
            <a:noFill/>
            <a:ln w="9525">
              <a:noFill/>
              <a:miter lim="800000"/>
              <a:headEnd/>
              <a:tailEnd/>
            </a:ln>
          </p:spPr>
          <p:txBody>
            <a:bodyPr vert="horz" wrap="square" lIns="0" tIns="45720" rIns="0" bIns="45720" numCol="1" anchor="b" anchorCtr="0" compatLnSpc="1">
              <a:prstTxWarp prst="textNoShape">
                <a:avLst/>
              </a:prstTxWarp>
            </a:bodyPr>
            <a:lstStyle>
              <a:defPPr>
                <a:defRPr lang="nl-NL"/>
              </a:defPPr>
              <a:lvl1pPr algn="r" eaLnBrk="0" fontAlgn="base" hangingPunct="0">
                <a:spcBef>
                  <a:spcPct val="0"/>
                </a:spcBef>
                <a:spcAft>
                  <a:spcPct val="0"/>
                </a:spcAft>
                <a:defRPr sz="800" i="0">
                  <a:solidFill>
                    <a:srgbClr val="777777"/>
                  </a:solidFill>
                  <a:latin typeface="+mj-lt"/>
                  <a:ea typeface="ＭＳ Ｐゴシック" panose="020B0600070205080204" pitchFamily="34" charset="-128"/>
                </a:defRPr>
              </a:lvl1pPr>
              <a:lvl2pPr eaLnBrk="0" fontAlgn="base" hangingPunct="0">
                <a:spcBef>
                  <a:spcPct val="0"/>
                </a:spcBef>
                <a:spcAft>
                  <a:spcPct val="0"/>
                </a:spcAft>
                <a:defRPr>
                  <a:latin typeface="Arial" panose="020B0604020202020204" pitchFamily="34" charset="0"/>
                  <a:ea typeface="ＭＳ Ｐゴシック" panose="020B0600070205080204" pitchFamily="34" charset="-128"/>
                </a:defRPr>
              </a:lvl2pPr>
              <a:lvl3pPr eaLnBrk="0" fontAlgn="base" hangingPunct="0">
                <a:spcBef>
                  <a:spcPct val="0"/>
                </a:spcBef>
                <a:spcAft>
                  <a:spcPct val="0"/>
                </a:spcAft>
                <a:defRPr>
                  <a:latin typeface="Arial" panose="020B0604020202020204" pitchFamily="34" charset="0"/>
                  <a:ea typeface="ＭＳ Ｐゴシック" panose="020B0600070205080204" pitchFamily="34" charset="-128"/>
                </a:defRPr>
              </a:lvl3pPr>
              <a:lvl4pPr eaLnBrk="0" fontAlgn="base" hangingPunct="0">
                <a:spcBef>
                  <a:spcPct val="0"/>
                </a:spcBef>
                <a:spcAft>
                  <a:spcPct val="0"/>
                </a:spcAft>
                <a:defRPr>
                  <a:latin typeface="Arial" panose="020B0604020202020204" pitchFamily="34" charset="0"/>
                  <a:ea typeface="ＭＳ Ｐゴシック" panose="020B0600070205080204" pitchFamily="34" charset="-128"/>
                </a:defRPr>
              </a:lvl4pPr>
              <a:lvl5pPr eaLnBrk="0" fontAlgn="base" hangingPunct="0">
                <a:spcBef>
                  <a:spcPct val="0"/>
                </a:spcBef>
                <a:spcAft>
                  <a:spcPct val="0"/>
                </a:spcAft>
                <a:defRPr>
                  <a:latin typeface="Arial" panose="020B0604020202020204" pitchFamily="34" charset="0"/>
                  <a:ea typeface="ＭＳ Ｐゴシック" panose="020B0600070205080204" pitchFamily="34" charset="-128"/>
                </a:defRPr>
              </a:lvl5pPr>
              <a:lvl6pPr>
                <a:defRPr>
                  <a:latin typeface="Arial" panose="020B0604020202020204" pitchFamily="34" charset="0"/>
                  <a:ea typeface="ＭＳ Ｐゴシック" panose="020B0600070205080204" pitchFamily="34" charset="-128"/>
                </a:defRPr>
              </a:lvl6pPr>
              <a:lvl7pPr>
                <a:defRPr>
                  <a:latin typeface="Arial" panose="020B0604020202020204" pitchFamily="34" charset="0"/>
                  <a:ea typeface="ＭＳ Ｐゴシック" panose="020B0600070205080204" pitchFamily="34" charset="-128"/>
                </a:defRPr>
              </a:lvl7pPr>
              <a:lvl8pPr>
                <a:defRPr>
                  <a:latin typeface="Arial" panose="020B0604020202020204" pitchFamily="34" charset="0"/>
                  <a:ea typeface="ＭＳ Ｐゴシック" panose="020B0600070205080204" pitchFamily="34" charset="-128"/>
                </a:defRPr>
              </a:lvl8pPr>
              <a:lvl9pPr>
                <a:defRPr>
                  <a:latin typeface="Arial" panose="020B0604020202020204" pitchFamily="34" charset="0"/>
                  <a:ea typeface="ＭＳ Ｐゴシック" panose="020B0600070205080204" pitchFamily="34" charset="-128"/>
                </a:defRPr>
              </a:lvl9pPr>
            </a:lstStyle>
            <a:p>
              <a:pPr lvl="0"/>
              <a:r>
                <a:rPr lang="nl-NL" dirty="0"/>
                <a:t>Kleurenpalet Sensire</a:t>
              </a:r>
            </a:p>
          </p:txBody>
        </p:sp>
      </p:grpSp>
      <p:sp>
        <p:nvSpPr>
          <p:cNvPr id="2" name="Tijdelijke aanduiding voor titel 1">
            <a:extLst>
              <a:ext uri="{FF2B5EF4-FFF2-40B4-BE49-F238E27FC236}">
                <a16:creationId xmlns:a16="http://schemas.microsoft.com/office/drawing/2014/main" id="{477C5864-63A3-4D05-83E4-33529E2DA07D}"/>
              </a:ext>
            </a:extLst>
          </p:cNvPr>
          <p:cNvSpPr>
            <a:spLocks noGrp="1"/>
          </p:cNvSpPr>
          <p:nvPr>
            <p:ph type="title"/>
          </p:nvPr>
        </p:nvSpPr>
        <p:spPr>
          <a:xfrm>
            <a:off x="911225" y="908049"/>
            <a:ext cx="10369549" cy="996951"/>
          </a:xfrm>
          <a:prstGeom prst="rect">
            <a:avLst/>
          </a:prstGeom>
        </p:spPr>
        <p:txBody>
          <a:bodyPr vert="horz" lIns="0" tIns="0" rIns="0" bIns="0" rtlCol="0" anchor="b">
            <a:noAutofit/>
          </a:bodyPr>
          <a:lstStyle/>
          <a:p>
            <a:endParaRPr lang="nl-NL" noProof="0"/>
          </a:p>
        </p:txBody>
      </p:sp>
      <p:sp>
        <p:nvSpPr>
          <p:cNvPr id="3" name="Tijdelijke aanduiding voor tekst 2">
            <a:extLst>
              <a:ext uri="{FF2B5EF4-FFF2-40B4-BE49-F238E27FC236}">
                <a16:creationId xmlns:a16="http://schemas.microsoft.com/office/drawing/2014/main" id="{E9D972F1-4132-4631-B636-655CFBAD760A}"/>
              </a:ext>
            </a:extLst>
          </p:cNvPr>
          <p:cNvSpPr>
            <a:spLocks noGrp="1"/>
          </p:cNvSpPr>
          <p:nvPr>
            <p:ph type="body" idx="1"/>
          </p:nvPr>
        </p:nvSpPr>
        <p:spPr>
          <a:xfrm>
            <a:off x="911225" y="2669457"/>
            <a:ext cx="10369549" cy="3501449"/>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a:t>
            </a:r>
          </a:p>
          <a:p>
            <a:pPr lvl="7"/>
            <a:r>
              <a:rPr lang="nl-NL" noProof="0" dirty="0"/>
              <a:t>Achtste niveau</a:t>
            </a:r>
          </a:p>
          <a:p>
            <a:pPr lvl="8"/>
            <a:r>
              <a:rPr lang="nl-NL" noProof="0" dirty="0"/>
              <a:t>Negende niveau</a:t>
            </a:r>
          </a:p>
        </p:txBody>
      </p:sp>
      <p:sp>
        <p:nvSpPr>
          <p:cNvPr id="4" name="Tijdelijke aanduiding voor datum 3">
            <a:extLst>
              <a:ext uri="{FF2B5EF4-FFF2-40B4-BE49-F238E27FC236}">
                <a16:creationId xmlns:a16="http://schemas.microsoft.com/office/drawing/2014/main" id="{AFA23057-B523-40CD-BFD0-347E0923E5C5}"/>
              </a:ext>
            </a:extLst>
          </p:cNvPr>
          <p:cNvSpPr>
            <a:spLocks noGrp="1"/>
          </p:cNvSpPr>
          <p:nvPr>
            <p:ph type="dt" sz="half" idx="2"/>
          </p:nvPr>
        </p:nvSpPr>
        <p:spPr>
          <a:xfrm>
            <a:off x="7391400" y="6356350"/>
            <a:ext cx="2592388" cy="365125"/>
          </a:xfrm>
          <a:prstGeom prst="rect">
            <a:avLst/>
          </a:prstGeom>
        </p:spPr>
        <p:txBody>
          <a:bodyPr vert="horz" lIns="0" tIns="0" rIns="0" bIns="0" rtlCol="0" anchor="ctr"/>
          <a:lstStyle>
            <a:lvl1pPr algn="r">
              <a:defRPr sz="1000">
                <a:solidFill>
                  <a:schemeClr val="accent6"/>
                </a:solidFill>
              </a:defRPr>
            </a:lvl1pPr>
          </a:lstStyle>
          <a:p>
            <a:fld id="{A8BD0123-B470-4C55-8D8F-19C47FC925D3}" type="datetimeFigureOut">
              <a:rPr lang="nl-NL" noProof="0" smtClean="0"/>
              <a:pPr/>
              <a:t>12-11-19</a:t>
            </a:fld>
            <a:endParaRPr lang="nl-NL" noProof="0"/>
          </a:p>
        </p:txBody>
      </p:sp>
      <p:sp>
        <p:nvSpPr>
          <p:cNvPr id="5" name="Tijdelijke aanduiding voor voettekst 4">
            <a:extLst>
              <a:ext uri="{FF2B5EF4-FFF2-40B4-BE49-F238E27FC236}">
                <a16:creationId xmlns:a16="http://schemas.microsoft.com/office/drawing/2014/main" id="{F9BC473E-09BB-4B3A-AF61-B6647ACEC8D5}"/>
              </a:ext>
            </a:extLst>
          </p:cNvPr>
          <p:cNvSpPr>
            <a:spLocks noGrp="1"/>
          </p:cNvSpPr>
          <p:nvPr>
            <p:ph type="ftr" sz="quarter" idx="3"/>
          </p:nvPr>
        </p:nvSpPr>
        <p:spPr>
          <a:xfrm>
            <a:off x="911224" y="6356350"/>
            <a:ext cx="5184775" cy="365125"/>
          </a:xfrm>
          <a:prstGeom prst="rect">
            <a:avLst/>
          </a:prstGeom>
        </p:spPr>
        <p:txBody>
          <a:bodyPr vert="horz" lIns="0" tIns="0" rIns="0" bIns="0" rtlCol="0" anchor="ctr"/>
          <a:lstStyle>
            <a:lvl1pPr algn="l">
              <a:defRPr sz="1000">
                <a:solidFill>
                  <a:schemeClr val="accent6"/>
                </a:solidFill>
              </a:defRPr>
            </a:lvl1pPr>
          </a:lstStyle>
          <a:p>
            <a:endParaRPr lang="nl-NL" noProof="0"/>
          </a:p>
        </p:txBody>
      </p:sp>
      <p:sp>
        <p:nvSpPr>
          <p:cNvPr id="6" name="Tijdelijke aanduiding voor dianummer 5">
            <a:extLst>
              <a:ext uri="{FF2B5EF4-FFF2-40B4-BE49-F238E27FC236}">
                <a16:creationId xmlns:a16="http://schemas.microsoft.com/office/drawing/2014/main" id="{A56CB0D6-C036-43D5-A681-20E323005521}"/>
              </a:ext>
            </a:extLst>
          </p:cNvPr>
          <p:cNvSpPr>
            <a:spLocks noGrp="1"/>
          </p:cNvSpPr>
          <p:nvPr>
            <p:ph type="sldNum" sz="quarter" idx="4"/>
          </p:nvPr>
        </p:nvSpPr>
        <p:spPr>
          <a:xfrm>
            <a:off x="9983788" y="6356350"/>
            <a:ext cx="1296987" cy="365125"/>
          </a:xfrm>
          <a:prstGeom prst="rect">
            <a:avLst/>
          </a:prstGeom>
        </p:spPr>
        <p:txBody>
          <a:bodyPr vert="horz" lIns="0" tIns="0" rIns="0" bIns="0" rtlCol="0" anchor="ctr"/>
          <a:lstStyle>
            <a:lvl1pPr algn="r">
              <a:defRPr sz="1000">
                <a:solidFill>
                  <a:schemeClr val="accent6"/>
                </a:solidFill>
              </a:defRPr>
            </a:lvl1pPr>
          </a:lstStyle>
          <a:p>
            <a:fld id="{2EF85ABF-010B-4D88-ACBB-BDF0EE8415B7}" type="slidenum">
              <a:rPr lang="nl-NL" noProof="0" smtClean="0"/>
              <a:pPr/>
              <a:t>‹nr.›</a:t>
            </a:fld>
            <a:endParaRPr lang="nl-NL" noProof="0"/>
          </a:p>
        </p:txBody>
      </p:sp>
      <p:sp>
        <p:nvSpPr>
          <p:cNvPr id="39" name="Tekstvak 38">
            <a:extLst>
              <a:ext uri="{FF2B5EF4-FFF2-40B4-BE49-F238E27FC236}">
                <a16:creationId xmlns:a16="http://schemas.microsoft.com/office/drawing/2014/main" id="{2B88773A-5954-4770-BC2E-6C3DAA9785C3}"/>
              </a:ext>
            </a:extLst>
          </p:cNvPr>
          <p:cNvSpPr txBox="1"/>
          <p:nvPr userDrawn="1"/>
        </p:nvSpPr>
        <p:spPr>
          <a:xfrm>
            <a:off x="0" y="6867330"/>
            <a:ext cx="2590800" cy="336417"/>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defPPr>
              <a:defRPr lang="nl-NL"/>
            </a:defPPr>
            <a:lvl1pPr algn="r" eaLnBrk="0" fontAlgn="base" hangingPunct="0">
              <a:spcBef>
                <a:spcPct val="0"/>
              </a:spcBef>
              <a:spcAft>
                <a:spcPct val="0"/>
              </a:spcAft>
              <a:defRPr sz="800" i="0">
                <a:solidFill>
                  <a:srgbClr val="777777"/>
                </a:solidFill>
                <a:latin typeface="+mj-lt"/>
                <a:ea typeface="ＭＳ Ｐゴシック" panose="020B0600070205080204" pitchFamily="34" charset="-128"/>
              </a:defRPr>
            </a:lvl1pPr>
            <a:lvl2pPr eaLnBrk="0" fontAlgn="base" hangingPunct="0">
              <a:spcBef>
                <a:spcPct val="0"/>
              </a:spcBef>
              <a:spcAft>
                <a:spcPct val="0"/>
              </a:spcAft>
              <a:defRPr>
                <a:latin typeface="Arial" panose="020B0604020202020204" pitchFamily="34" charset="0"/>
                <a:ea typeface="ＭＳ Ｐゴシック" panose="020B0600070205080204" pitchFamily="34" charset="-128"/>
              </a:defRPr>
            </a:lvl2pPr>
            <a:lvl3pPr eaLnBrk="0" fontAlgn="base" hangingPunct="0">
              <a:spcBef>
                <a:spcPct val="0"/>
              </a:spcBef>
              <a:spcAft>
                <a:spcPct val="0"/>
              </a:spcAft>
              <a:defRPr>
                <a:latin typeface="Arial" panose="020B0604020202020204" pitchFamily="34" charset="0"/>
                <a:ea typeface="ＭＳ Ｐゴシック" panose="020B0600070205080204" pitchFamily="34" charset="-128"/>
              </a:defRPr>
            </a:lvl3pPr>
            <a:lvl4pPr eaLnBrk="0" fontAlgn="base" hangingPunct="0">
              <a:spcBef>
                <a:spcPct val="0"/>
              </a:spcBef>
              <a:spcAft>
                <a:spcPct val="0"/>
              </a:spcAft>
              <a:defRPr>
                <a:latin typeface="Arial" panose="020B0604020202020204" pitchFamily="34" charset="0"/>
                <a:ea typeface="ＭＳ Ｐゴシック" panose="020B0600070205080204" pitchFamily="34" charset="-128"/>
              </a:defRPr>
            </a:lvl4pPr>
            <a:lvl5pPr eaLnBrk="0" fontAlgn="base" hangingPunct="0">
              <a:spcBef>
                <a:spcPct val="0"/>
              </a:spcBef>
              <a:spcAft>
                <a:spcPct val="0"/>
              </a:spcAft>
              <a:defRPr>
                <a:latin typeface="Arial" panose="020B0604020202020204" pitchFamily="34" charset="0"/>
                <a:ea typeface="ＭＳ Ｐゴシック" panose="020B0600070205080204" pitchFamily="34" charset="-128"/>
              </a:defRPr>
            </a:lvl5pPr>
            <a:lvl6pPr>
              <a:defRPr>
                <a:latin typeface="Arial" panose="020B0604020202020204" pitchFamily="34" charset="0"/>
                <a:ea typeface="ＭＳ Ｐゴシック" panose="020B0600070205080204" pitchFamily="34" charset="-128"/>
              </a:defRPr>
            </a:lvl6pPr>
            <a:lvl7pPr>
              <a:defRPr>
                <a:latin typeface="Arial" panose="020B0604020202020204" pitchFamily="34" charset="0"/>
                <a:ea typeface="ＭＳ Ｐゴシック" panose="020B0600070205080204" pitchFamily="34" charset="-128"/>
              </a:defRPr>
            </a:lvl7pPr>
            <a:lvl8pPr>
              <a:defRPr>
                <a:latin typeface="Arial" panose="020B0604020202020204" pitchFamily="34" charset="0"/>
                <a:ea typeface="ＭＳ Ｐゴシック" panose="020B0600070205080204" pitchFamily="34" charset="-128"/>
              </a:defRPr>
            </a:lvl8pPr>
            <a:lvl9pPr>
              <a:defRPr>
                <a:latin typeface="Arial" panose="020B0604020202020204" pitchFamily="34" charset="0"/>
                <a:ea typeface="ＭＳ Ｐゴシック" panose="020B0600070205080204" pitchFamily="34" charset="-128"/>
              </a:defRPr>
            </a:lvl9pPr>
          </a:lstStyle>
          <a:p>
            <a:pPr lvl="0" algn="l"/>
            <a:r>
              <a:rPr lang="nl-NL" dirty="0"/>
              <a:t>Templateversie 3 – okt 2019</a:t>
            </a:r>
          </a:p>
        </p:txBody>
      </p:sp>
    </p:spTree>
    <p:extLst>
      <p:ext uri="{BB962C8B-B14F-4D97-AF65-F5344CB8AC3E}">
        <p14:creationId xmlns:p14="http://schemas.microsoft.com/office/powerpoint/2010/main" val="3257725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110000"/>
        </a:lnSpc>
        <a:spcBef>
          <a:spcPct val="0"/>
        </a:spcBef>
        <a:buNone/>
        <a:defRPr sz="2400" b="1" i="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1pPr>
      <a:lvl2pPr marL="457200" indent="-457200" algn="l" defTabSz="914400" rtl="0" eaLnBrk="1" latinLnBrk="0" hangingPunct="1">
        <a:lnSpc>
          <a:spcPct val="100000"/>
        </a:lnSpc>
        <a:spcBef>
          <a:spcPts val="600"/>
        </a:spcBef>
        <a:buClr>
          <a:schemeClr val="accent1"/>
        </a:buClr>
        <a:buFont typeface="+mj-lt"/>
        <a:buAutoNum type="arabicPeriod"/>
        <a:defRPr sz="2000" kern="1200">
          <a:solidFill>
            <a:schemeClr val="tx1"/>
          </a:solidFill>
          <a:latin typeface="+mn-lt"/>
          <a:ea typeface="+mn-ea"/>
          <a:cs typeface="+mn-cs"/>
        </a:defRPr>
      </a:lvl2pPr>
      <a:lvl3pPr marL="898525" indent="-457200" algn="l" defTabSz="914400" rtl="0" eaLnBrk="1" latinLnBrk="0" hangingPunct="1">
        <a:lnSpc>
          <a:spcPct val="100000"/>
        </a:lnSpc>
        <a:spcBef>
          <a:spcPts val="0"/>
        </a:spcBef>
        <a:buClr>
          <a:schemeClr val="accent1"/>
        </a:buClr>
        <a:buFont typeface="+mj-lt"/>
        <a:buAutoNum type="alphaLcPeriod"/>
        <a:defRPr sz="1800" kern="1200">
          <a:solidFill>
            <a:schemeClr val="tx1"/>
          </a:solidFill>
          <a:latin typeface="+mn-lt"/>
          <a:ea typeface="+mn-ea"/>
          <a:cs typeface="+mn-cs"/>
        </a:defRPr>
      </a:lvl3pPr>
      <a:lvl4pPr marL="449263" indent="-433388" algn="l" defTabSz="914400" rtl="0" eaLnBrk="1" latinLnBrk="0" hangingPunct="1">
        <a:lnSpc>
          <a:spcPct val="100000"/>
        </a:lnSpc>
        <a:spcBef>
          <a:spcPts val="600"/>
        </a:spcBef>
        <a:buClr>
          <a:schemeClr val="accent1"/>
        </a:buClr>
        <a:buFont typeface="ARS Maquette Pro" panose="02000603000000020004" pitchFamily="50" charset="0"/>
        <a:buChar char="–"/>
        <a:defRPr sz="2000" kern="1200">
          <a:solidFill>
            <a:schemeClr val="tx1"/>
          </a:solidFill>
          <a:latin typeface="+mn-lt"/>
          <a:ea typeface="+mn-ea"/>
          <a:cs typeface="+mn-cs"/>
        </a:defRPr>
      </a:lvl4pPr>
      <a:lvl5pPr marL="808038" indent="-273050" algn="l" defTabSz="15240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2000" b="1" kern="1200">
          <a:solidFill>
            <a:schemeClr val="tx1"/>
          </a:solidFill>
          <a:latin typeface="Filson Soft" panose="00000800000000000000" pitchFamily="50" charset="0"/>
          <a:ea typeface="+mn-ea"/>
          <a:cs typeface="+mn-cs"/>
        </a:defRPr>
      </a:lvl6pPr>
      <a:lvl7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2000" b="1" kern="1200">
          <a:solidFill>
            <a:schemeClr val="accent1"/>
          </a:solidFill>
          <a:latin typeface="Filson Soft" panose="00000800000000000000" pitchFamily="50" charset="0"/>
          <a:ea typeface="+mn-ea"/>
          <a:cs typeface="+mn-cs"/>
        </a:defRPr>
      </a:lvl7pPr>
      <a:lvl8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1800" b="0" i="1" kern="1200" cap="all" baseline="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S Maquette Pro" panose="02000603000000020004" pitchFamily="50" charset="0"/>
        <a:buNone/>
        <a:defRPr sz="2000" b="0" kern="1200">
          <a:solidFill>
            <a:schemeClr val="accent6"/>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547EBF"/>
          </p15:clr>
        </p15:guide>
        <p15:guide id="14" orient="horz" pos="3748">
          <p15:clr>
            <a:srgbClr val="547EBF"/>
          </p15:clr>
        </p15:guide>
        <p15:guide id="27" pos="257">
          <p15:clr>
            <a:srgbClr val="547EBF"/>
          </p15:clr>
        </p15:guide>
        <p15:guide id="33" pos="7423">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microsoft.com/office/2007/relationships/hdphoto" Target="../media/hdphoto4.wdp"/><Relationship Id="rId5" Type="http://schemas.openxmlformats.org/officeDocument/2006/relationships/image" Target="../media/image9.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microsoft.com/office/2007/relationships/hdphoto" Target="../media/hdphoto4.wdp"/><Relationship Id="rId5" Type="http://schemas.openxmlformats.org/officeDocument/2006/relationships/image" Target="../media/image9.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microsoft.com/office/2007/relationships/hdphoto" Target="../media/hdphoto4.wdp"/><Relationship Id="rId5" Type="http://schemas.openxmlformats.org/officeDocument/2006/relationships/image" Target="../media/image9.jpe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9.jpeg"/><Relationship Id="rId5" Type="http://schemas.microsoft.com/office/2007/relationships/hdphoto" Target="../media/hdphoto3.wdp"/><Relationship Id="rId4" Type="http://schemas.openxmlformats.org/officeDocument/2006/relationships/image" Target="../media/image8.jpe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4.wdp"/><Relationship Id="rId5" Type="http://schemas.openxmlformats.org/officeDocument/2006/relationships/image" Target="../media/image9.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4.wdp"/><Relationship Id="rId5" Type="http://schemas.openxmlformats.org/officeDocument/2006/relationships/image" Target="../media/image9.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kstvak">
            <a:extLst>
              <a:ext uri="{FF2B5EF4-FFF2-40B4-BE49-F238E27FC236}">
                <a16:creationId xmlns:a16="http://schemas.microsoft.com/office/drawing/2014/main" id="{ED40344B-4CD2-4494-90C6-81884A9E44B8}"/>
              </a:ext>
            </a:extLst>
          </p:cNvPr>
          <p:cNvSpPr txBox="1"/>
          <p:nvPr/>
        </p:nvSpPr>
        <p:spPr>
          <a:xfrm>
            <a:off x="407987" y="5949950"/>
            <a:ext cx="5666038" cy="246743"/>
          </a:xfrm>
          <a:prstGeom prst="rect">
            <a:avLst/>
          </a:prstGeom>
          <a:noFill/>
        </p:spPr>
        <p:txBody>
          <a:bodyPr wrap="none" lIns="0" tIns="0" rIns="0" bIns="0" rtlCol="0" anchor="b">
            <a:noAutofit/>
          </a:bodyPr>
          <a:lstStyle/>
          <a:p>
            <a:r>
              <a:rPr lang="nl-NL" sz="1050" i="1" dirty="0">
                <a:latin typeface="Verdana" panose="020B0604030504040204" pitchFamily="34" charset="0"/>
              </a:rPr>
              <a:t>DE HEER NAVIS (72), KLANT SENSIRE WINTERSWIJK</a:t>
            </a:r>
          </a:p>
        </p:txBody>
      </p:sp>
      <p:pic>
        <p:nvPicPr>
          <p:cNvPr id="10" name="Afbeelding 2" descr="Afbeelding met persoon, man, gebouw, binnen&#10;&#10;Automatisch gegenereerde beschrijving">
            <a:extLst>
              <a:ext uri="{FF2B5EF4-FFF2-40B4-BE49-F238E27FC236}">
                <a16:creationId xmlns:a16="http://schemas.microsoft.com/office/drawing/2014/main" id="{6BB047DC-310B-40A1-91E1-8CF042F1B7F5}"/>
              </a:ext>
            </a:extLst>
          </p:cNvPr>
          <p:cNvPicPr>
            <a:picLocks noChangeAspect="1"/>
          </p:cNvPicPr>
          <p:nvPr/>
        </p:nvPicPr>
        <p:blipFill rotWithShape="1">
          <a:blip r:embed="rId3"/>
          <a:srcRect t="15386" r="10067" b="18856"/>
          <a:stretch/>
        </p:blipFill>
        <p:spPr>
          <a:xfrm>
            <a:off x="407987" y="404813"/>
            <a:ext cx="11376025" cy="5545138"/>
          </a:xfrm>
          <a:custGeom>
            <a:avLst/>
            <a:gdLst>
              <a:gd name="connsiteX0" fmla="*/ 0 w 11376025"/>
              <a:gd name="connsiteY0" fmla="*/ 0 h 5545138"/>
              <a:gd name="connsiteX1" fmla="*/ 11376025 w 11376025"/>
              <a:gd name="connsiteY1" fmla="*/ 0 h 5545138"/>
              <a:gd name="connsiteX2" fmla="*/ 11376025 w 11376025"/>
              <a:gd name="connsiteY2" fmla="*/ 5545138 h 5545138"/>
              <a:gd name="connsiteX3" fmla="*/ 10871955 w 11376025"/>
              <a:gd name="connsiteY3" fmla="*/ 5545138 h 5545138"/>
              <a:gd name="connsiteX4" fmla="*/ 10872789 w 11376025"/>
              <a:gd name="connsiteY4" fmla="*/ 5541705 h 5545138"/>
              <a:gd name="connsiteX5" fmla="*/ 9576595 w 11376025"/>
              <a:gd name="connsiteY5" fmla="*/ 5003800 h 5545138"/>
              <a:gd name="connsiteX6" fmla="*/ 8280401 w 11376025"/>
              <a:gd name="connsiteY6" fmla="*/ 5541705 h 5545138"/>
              <a:gd name="connsiteX7" fmla="*/ 8281235 w 11376025"/>
              <a:gd name="connsiteY7" fmla="*/ 5545138 h 5545138"/>
              <a:gd name="connsiteX8" fmla="*/ 0 w 11376025"/>
              <a:gd name="connsiteY8" fmla="*/ 5545138 h 554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6025" h="5545138">
                <a:moveTo>
                  <a:pt x="0" y="0"/>
                </a:moveTo>
                <a:lnTo>
                  <a:pt x="11376025" y="0"/>
                </a:lnTo>
                <a:lnTo>
                  <a:pt x="11376025" y="5545138"/>
                </a:lnTo>
                <a:lnTo>
                  <a:pt x="10871955" y="5545138"/>
                </a:lnTo>
                <a:lnTo>
                  <a:pt x="10872789" y="5541705"/>
                </a:lnTo>
                <a:cubicBezTo>
                  <a:pt x="10872789" y="5244628"/>
                  <a:pt x="10292463" y="5003800"/>
                  <a:pt x="9576595" y="5003800"/>
                </a:cubicBezTo>
                <a:cubicBezTo>
                  <a:pt x="8860727" y="5003800"/>
                  <a:pt x="8280401" y="5244628"/>
                  <a:pt x="8280401" y="5541705"/>
                </a:cubicBezTo>
                <a:lnTo>
                  <a:pt x="8281235" y="5545138"/>
                </a:lnTo>
                <a:lnTo>
                  <a:pt x="0" y="5545138"/>
                </a:lnTo>
                <a:close/>
              </a:path>
            </a:pathLst>
          </a:custGeom>
        </p:spPr>
      </p:pic>
      <p:sp>
        <p:nvSpPr>
          <p:cNvPr id="18" name="Titel 17">
            <a:extLst>
              <a:ext uri="{FF2B5EF4-FFF2-40B4-BE49-F238E27FC236}">
                <a16:creationId xmlns:a16="http://schemas.microsoft.com/office/drawing/2014/main" id="{6263C95F-FDB4-4693-8213-9DE18329E28E}"/>
              </a:ext>
            </a:extLst>
          </p:cNvPr>
          <p:cNvSpPr>
            <a:spLocks noGrp="1"/>
          </p:cNvSpPr>
          <p:nvPr>
            <p:ph type="ctrTitle"/>
          </p:nvPr>
        </p:nvSpPr>
        <p:spPr bwMode="white">
          <a:xfrm>
            <a:off x="0" y="1844675"/>
            <a:ext cx="6096000" cy="1404938"/>
          </a:xfrm>
          <a:custGeom>
            <a:avLst/>
            <a:gdLst/>
            <a:ahLst/>
            <a:cxnLst/>
            <a:rect l="l" t="t" r="r" b="b"/>
            <a:pathLst>
              <a:path w="6096000" h="1404938">
                <a:moveTo>
                  <a:pt x="886360" y="800599"/>
                </a:moveTo>
                <a:cubicBezTo>
                  <a:pt x="880875" y="800621"/>
                  <a:pt x="876690" y="802073"/>
                  <a:pt x="873805" y="804956"/>
                </a:cubicBezTo>
                <a:cubicBezTo>
                  <a:pt x="870919" y="807839"/>
                  <a:pt x="869465" y="812020"/>
                  <a:pt x="869443" y="817499"/>
                </a:cubicBezTo>
                <a:lnTo>
                  <a:pt x="869443" y="830879"/>
                </a:lnTo>
                <a:cubicBezTo>
                  <a:pt x="869465" y="836358"/>
                  <a:pt x="870919" y="840540"/>
                  <a:pt x="873805" y="843422"/>
                </a:cubicBezTo>
                <a:cubicBezTo>
                  <a:pt x="876690" y="846305"/>
                  <a:pt x="880875" y="847758"/>
                  <a:pt x="886360" y="847780"/>
                </a:cubicBezTo>
                <a:lnTo>
                  <a:pt x="942748" y="847780"/>
                </a:lnTo>
                <a:lnTo>
                  <a:pt x="942748" y="1030336"/>
                </a:lnTo>
                <a:cubicBezTo>
                  <a:pt x="942770" y="1035820"/>
                  <a:pt x="944222" y="1040005"/>
                  <a:pt x="947105" y="1042891"/>
                </a:cubicBezTo>
                <a:cubicBezTo>
                  <a:pt x="949989" y="1045776"/>
                  <a:pt x="954170" y="1047230"/>
                  <a:pt x="959650" y="1047252"/>
                </a:cubicBezTo>
                <a:lnTo>
                  <a:pt x="980779" y="1047252"/>
                </a:lnTo>
                <a:cubicBezTo>
                  <a:pt x="986259" y="1047230"/>
                  <a:pt x="990441" y="1045776"/>
                  <a:pt x="993324" y="1042891"/>
                </a:cubicBezTo>
                <a:cubicBezTo>
                  <a:pt x="996207" y="1040005"/>
                  <a:pt x="997660" y="1035820"/>
                  <a:pt x="997682" y="1030336"/>
                </a:cubicBezTo>
                <a:lnTo>
                  <a:pt x="997682" y="847780"/>
                </a:lnTo>
                <a:lnTo>
                  <a:pt x="1054775" y="847780"/>
                </a:lnTo>
                <a:cubicBezTo>
                  <a:pt x="1060274" y="847758"/>
                  <a:pt x="1064518" y="846305"/>
                  <a:pt x="1067506" y="843422"/>
                </a:cubicBezTo>
                <a:cubicBezTo>
                  <a:pt x="1070494" y="840540"/>
                  <a:pt x="1072007" y="836358"/>
                  <a:pt x="1072044" y="830879"/>
                </a:cubicBezTo>
                <a:lnTo>
                  <a:pt x="1072044" y="817499"/>
                </a:lnTo>
                <a:cubicBezTo>
                  <a:pt x="1072007" y="812020"/>
                  <a:pt x="1070494" y="807839"/>
                  <a:pt x="1067506" y="804956"/>
                </a:cubicBezTo>
                <a:cubicBezTo>
                  <a:pt x="1064518" y="802073"/>
                  <a:pt x="1060274" y="800621"/>
                  <a:pt x="1054775" y="800599"/>
                </a:cubicBezTo>
                <a:close/>
                <a:moveTo>
                  <a:pt x="697942" y="800599"/>
                </a:moveTo>
                <a:cubicBezTo>
                  <a:pt x="692447" y="800621"/>
                  <a:pt x="688206" y="802073"/>
                  <a:pt x="685220" y="804956"/>
                </a:cubicBezTo>
                <a:cubicBezTo>
                  <a:pt x="682234" y="807839"/>
                  <a:pt x="680723" y="812020"/>
                  <a:pt x="680686" y="817499"/>
                </a:cubicBezTo>
                <a:lnTo>
                  <a:pt x="680686" y="1030352"/>
                </a:lnTo>
                <a:cubicBezTo>
                  <a:pt x="680723" y="1035831"/>
                  <a:pt x="682234" y="1040012"/>
                  <a:pt x="685220" y="1042895"/>
                </a:cubicBezTo>
                <a:cubicBezTo>
                  <a:pt x="688206" y="1045778"/>
                  <a:pt x="692447" y="1047230"/>
                  <a:pt x="697942" y="1047252"/>
                </a:cubicBezTo>
                <a:lnTo>
                  <a:pt x="830775" y="1047252"/>
                </a:lnTo>
                <a:cubicBezTo>
                  <a:pt x="836260" y="1047230"/>
                  <a:pt x="840445" y="1045778"/>
                  <a:pt x="843331" y="1042895"/>
                </a:cubicBezTo>
                <a:cubicBezTo>
                  <a:pt x="846216" y="1040012"/>
                  <a:pt x="847670" y="1035831"/>
                  <a:pt x="847692" y="1030352"/>
                </a:cubicBezTo>
                <a:lnTo>
                  <a:pt x="847692" y="1016972"/>
                </a:lnTo>
                <a:cubicBezTo>
                  <a:pt x="847670" y="1011492"/>
                  <a:pt x="846216" y="1007311"/>
                  <a:pt x="843331" y="1004428"/>
                </a:cubicBezTo>
                <a:cubicBezTo>
                  <a:pt x="840445" y="1001546"/>
                  <a:pt x="836260" y="1000093"/>
                  <a:pt x="830775" y="1000071"/>
                </a:cubicBezTo>
                <a:lnTo>
                  <a:pt x="736678" y="1000071"/>
                </a:lnTo>
                <a:lnTo>
                  <a:pt x="736678" y="947163"/>
                </a:lnTo>
                <a:lnTo>
                  <a:pt x="816326" y="947163"/>
                </a:lnTo>
                <a:cubicBezTo>
                  <a:pt x="821811" y="947127"/>
                  <a:pt x="825996" y="945616"/>
                  <a:pt x="828881" y="942630"/>
                </a:cubicBezTo>
                <a:cubicBezTo>
                  <a:pt x="831767" y="939645"/>
                  <a:pt x="833220" y="935406"/>
                  <a:pt x="833242" y="929912"/>
                </a:cubicBezTo>
                <a:lnTo>
                  <a:pt x="833242" y="920406"/>
                </a:lnTo>
                <a:cubicBezTo>
                  <a:pt x="833220" y="914927"/>
                  <a:pt x="831767" y="910746"/>
                  <a:pt x="828881" y="907864"/>
                </a:cubicBezTo>
                <a:cubicBezTo>
                  <a:pt x="825996" y="904981"/>
                  <a:pt x="821811" y="903529"/>
                  <a:pt x="816326" y="903507"/>
                </a:cubicBezTo>
                <a:lnTo>
                  <a:pt x="736678" y="903507"/>
                </a:lnTo>
                <a:lnTo>
                  <a:pt x="736678" y="847780"/>
                </a:lnTo>
                <a:lnTo>
                  <a:pt x="830775" y="847780"/>
                </a:lnTo>
                <a:cubicBezTo>
                  <a:pt x="836260" y="847758"/>
                  <a:pt x="840445" y="846305"/>
                  <a:pt x="843331" y="843422"/>
                </a:cubicBezTo>
                <a:cubicBezTo>
                  <a:pt x="846216" y="840540"/>
                  <a:pt x="847670" y="836358"/>
                  <a:pt x="847692" y="830879"/>
                </a:cubicBezTo>
                <a:lnTo>
                  <a:pt x="847692" y="817499"/>
                </a:lnTo>
                <a:cubicBezTo>
                  <a:pt x="847670" y="812020"/>
                  <a:pt x="846216" y="807839"/>
                  <a:pt x="843331" y="804956"/>
                </a:cubicBezTo>
                <a:cubicBezTo>
                  <a:pt x="840445" y="802073"/>
                  <a:pt x="836260" y="800621"/>
                  <a:pt x="830775" y="800599"/>
                </a:cubicBezTo>
                <a:close/>
                <a:moveTo>
                  <a:pt x="440766" y="800599"/>
                </a:moveTo>
                <a:cubicBezTo>
                  <a:pt x="435272" y="800621"/>
                  <a:pt x="431031" y="802074"/>
                  <a:pt x="428045" y="804960"/>
                </a:cubicBezTo>
                <a:cubicBezTo>
                  <a:pt x="425059" y="807845"/>
                  <a:pt x="423548" y="812030"/>
                  <a:pt x="423511" y="817515"/>
                </a:cubicBezTo>
                <a:lnTo>
                  <a:pt x="423511" y="1030336"/>
                </a:lnTo>
                <a:cubicBezTo>
                  <a:pt x="423548" y="1035820"/>
                  <a:pt x="425059" y="1040005"/>
                  <a:pt x="428045" y="1042891"/>
                </a:cubicBezTo>
                <a:cubicBezTo>
                  <a:pt x="431031" y="1045776"/>
                  <a:pt x="435272" y="1047230"/>
                  <a:pt x="440766" y="1047252"/>
                </a:cubicBezTo>
                <a:lnTo>
                  <a:pt x="462600" y="1047252"/>
                </a:lnTo>
                <a:cubicBezTo>
                  <a:pt x="468080" y="1047230"/>
                  <a:pt x="472262" y="1045776"/>
                  <a:pt x="475145" y="1042891"/>
                </a:cubicBezTo>
                <a:cubicBezTo>
                  <a:pt x="478028" y="1040005"/>
                  <a:pt x="479481" y="1035820"/>
                  <a:pt x="479503" y="1030336"/>
                </a:cubicBezTo>
                <a:lnTo>
                  <a:pt x="479503" y="952097"/>
                </a:lnTo>
                <a:lnTo>
                  <a:pt x="571882" y="952097"/>
                </a:lnTo>
                <a:lnTo>
                  <a:pt x="571882" y="1030336"/>
                </a:lnTo>
                <a:cubicBezTo>
                  <a:pt x="571904" y="1035820"/>
                  <a:pt x="573357" y="1040005"/>
                  <a:pt x="576240" y="1042891"/>
                </a:cubicBezTo>
                <a:cubicBezTo>
                  <a:pt x="579123" y="1045776"/>
                  <a:pt x="583305" y="1047230"/>
                  <a:pt x="588785" y="1047252"/>
                </a:cubicBezTo>
                <a:lnTo>
                  <a:pt x="610618" y="1047252"/>
                </a:lnTo>
                <a:cubicBezTo>
                  <a:pt x="616099" y="1047230"/>
                  <a:pt x="620280" y="1045776"/>
                  <a:pt x="623163" y="1042891"/>
                </a:cubicBezTo>
                <a:cubicBezTo>
                  <a:pt x="626047" y="1040005"/>
                  <a:pt x="627499" y="1035820"/>
                  <a:pt x="627521" y="1030336"/>
                </a:cubicBezTo>
                <a:lnTo>
                  <a:pt x="627521" y="817515"/>
                </a:lnTo>
                <a:cubicBezTo>
                  <a:pt x="627499" y="812030"/>
                  <a:pt x="626047" y="807845"/>
                  <a:pt x="623163" y="804960"/>
                </a:cubicBezTo>
                <a:cubicBezTo>
                  <a:pt x="620280" y="802074"/>
                  <a:pt x="616099" y="800621"/>
                  <a:pt x="610618" y="800599"/>
                </a:cubicBezTo>
                <a:lnTo>
                  <a:pt x="588785" y="800599"/>
                </a:lnTo>
                <a:cubicBezTo>
                  <a:pt x="583305" y="800621"/>
                  <a:pt x="579123" y="802074"/>
                  <a:pt x="576240" y="804960"/>
                </a:cubicBezTo>
                <a:cubicBezTo>
                  <a:pt x="573357" y="807845"/>
                  <a:pt x="571904" y="812030"/>
                  <a:pt x="571882" y="817515"/>
                </a:cubicBezTo>
                <a:lnTo>
                  <a:pt x="571882" y="906679"/>
                </a:lnTo>
                <a:lnTo>
                  <a:pt x="479503" y="906679"/>
                </a:lnTo>
                <a:lnTo>
                  <a:pt x="479503" y="817515"/>
                </a:lnTo>
                <a:cubicBezTo>
                  <a:pt x="479481" y="812030"/>
                  <a:pt x="478028" y="807845"/>
                  <a:pt x="475145" y="804960"/>
                </a:cubicBezTo>
                <a:cubicBezTo>
                  <a:pt x="472262" y="802074"/>
                  <a:pt x="468080" y="800621"/>
                  <a:pt x="462600" y="800599"/>
                </a:cubicBezTo>
                <a:close/>
                <a:moveTo>
                  <a:pt x="3777252" y="429419"/>
                </a:moveTo>
                <a:lnTo>
                  <a:pt x="3813193" y="528803"/>
                </a:lnTo>
                <a:lnTo>
                  <a:pt x="3740254" y="528803"/>
                </a:lnTo>
                <a:close/>
                <a:moveTo>
                  <a:pt x="1803478" y="419155"/>
                </a:moveTo>
                <a:lnTo>
                  <a:pt x="1840497" y="419155"/>
                </a:lnTo>
                <a:cubicBezTo>
                  <a:pt x="1864156" y="419573"/>
                  <a:pt x="1882592" y="426756"/>
                  <a:pt x="1895806" y="440703"/>
                </a:cubicBezTo>
                <a:cubicBezTo>
                  <a:pt x="1909019" y="454650"/>
                  <a:pt x="1915733" y="472849"/>
                  <a:pt x="1915945" y="495300"/>
                </a:cubicBezTo>
                <a:cubicBezTo>
                  <a:pt x="1915733" y="517598"/>
                  <a:pt x="1909019" y="535753"/>
                  <a:pt x="1895806" y="549766"/>
                </a:cubicBezTo>
                <a:cubicBezTo>
                  <a:pt x="1882592" y="563779"/>
                  <a:pt x="1864156" y="571006"/>
                  <a:pt x="1840497" y="571446"/>
                </a:cubicBezTo>
                <a:lnTo>
                  <a:pt x="1803478" y="571446"/>
                </a:lnTo>
                <a:close/>
                <a:moveTo>
                  <a:pt x="479503" y="419155"/>
                </a:moveTo>
                <a:lnTo>
                  <a:pt x="516522" y="419155"/>
                </a:lnTo>
                <a:cubicBezTo>
                  <a:pt x="540181" y="419573"/>
                  <a:pt x="558617" y="426756"/>
                  <a:pt x="571831" y="440703"/>
                </a:cubicBezTo>
                <a:cubicBezTo>
                  <a:pt x="585044" y="454650"/>
                  <a:pt x="591758" y="472849"/>
                  <a:pt x="591971" y="495300"/>
                </a:cubicBezTo>
                <a:cubicBezTo>
                  <a:pt x="591758" y="517598"/>
                  <a:pt x="585044" y="535753"/>
                  <a:pt x="571831" y="549766"/>
                </a:cubicBezTo>
                <a:cubicBezTo>
                  <a:pt x="558617" y="563779"/>
                  <a:pt x="540181" y="571006"/>
                  <a:pt x="516522" y="571446"/>
                </a:cubicBezTo>
                <a:lnTo>
                  <a:pt x="479503" y="571446"/>
                </a:lnTo>
                <a:close/>
                <a:moveTo>
                  <a:pt x="1101059" y="416688"/>
                </a:moveTo>
                <a:cubicBezTo>
                  <a:pt x="1123298" y="417231"/>
                  <a:pt x="1141218" y="424869"/>
                  <a:pt x="1154820" y="439602"/>
                </a:cubicBezTo>
                <a:cubicBezTo>
                  <a:pt x="1168422" y="454335"/>
                  <a:pt x="1175414" y="472901"/>
                  <a:pt x="1175796" y="495301"/>
                </a:cubicBezTo>
                <a:cubicBezTo>
                  <a:pt x="1175414" y="517701"/>
                  <a:pt x="1168422" y="536267"/>
                  <a:pt x="1154820" y="550999"/>
                </a:cubicBezTo>
                <a:cubicBezTo>
                  <a:pt x="1141218" y="565732"/>
                  <a:pt x="1123298" y="573370"/>
                  <a:pt x="1101059" y="573913"/>
                </a:cubicBezTo>
                <a:cubicBezTo>
                  <a:pt x="1078835" y="573370"/>
                  <a:pt x="1060974" y="565732"/>
                  <a:pt x="1047475" y="550999"/>
                </a:cubicBezTo>
                <a:cubicBezTo>
                  <a:pt x="1033976" y="536267"/>
                  <a:pt x="1027043" y="517701"/>
                  <a:pt x="1026676" y="495301"/>
                </a:cubicBezTo>
                <a:cubicBezTo>
                  <a:pt x="1027043" y="472901"/>
                  <a:pt x="1033976" y="454335"/>
                  <a:pt x="1047475" y="439602"/>
                </a:cubicBezTo>
                <a:cubicBezTo>
                  <a:pt x="1060974" y="424869"/>
                  <a:pt x="1078835" y="417231"/>
                  <a:pt x="1101059" y="416688"/>
                </a:cubicBezTo>
                <a:close/>
                <a:moveTo>
                  <a:pt x="3945967" y="371974"/>
                </a:moveTo>
                <a:cubicBezTo>
                  <a:pt x="3940472" y="371996"/>
                  <a:pt x="3936231" y="373449"/>
                  <a:pt x="3933245" y="376335"/>
                </a:cubicBezTo>
                <a:cubicBezTo>
                  <a:pt x="3930259" y="379220"/>
                  <a:pt x="3928748" y="383404"/>
                  <a:pt x="3928711" y="388888"/>
                </a:cubicBezTo>
                <a:lnTo>
                  <a:pt x="3928711" y="601714"/>
                </a:lnTo>
                <a:cubicBezTo>
                  <a:pt x="3928748" y="607197"/>
                  <a:pt x="3930259" y="611382"/>
                  <a:pt x="3933245" y="614267"/>
                </a:cubicBezTo>
                <a:cubicBezTo>
                  <a:pt x="3936231" y="617152"/>
                  <a:pt x="3940472" y="618605"/>
                  <a:pt x="3945967" y="618627"/>
                </a:cubicBezTo>
                <a:lnTo>
                  <a:pt x="3967799" y="618627"/>
                </a:lnTo>
                <a:cubicBezTo>
                  <a:pt x="3973280" y="618605"/>
                  <a:pt x="3977461" y="617152"/>
                  <a:pt x="3980345" y="614267"/>
                </a:cubicBezTo>
                <a:cubicBezTo>
                  <a:pt x="3983228" y="611382"/>
                  <a:pt x="3984681" y="607197"/>
                  <a:pt x="3984703" y="601714"/>
                </a:cubicBezTo>
                <a:lnTo>
                  <a:pt x="3984703" y="470636"/>
                </a:lnTo>
                <a:lnTo>
                  <a:pt x="4084478" y="608056"/>
                </a:lnTo>
                <a:cubicBezTo>
                  <a:pt x="4086936" y="611734"/>
                  <a:pt x="4089856" y="614421"/>
                  <a:pt x="4093238" y="616117"/>
                </a:cubicBezTo>
                <a:cubicBezTo>
                  <a:pt x="4096620" y="617812"/>
                  <a:pt x="4100508" y="618649"/>
                  <a:pt x="4104903" y="618627"/>
                </a:cubicBezTo>
                <a:lnTo>
                  <a:pt x="4117580" y="618627"/>
                </a:lnTo>
                <a:cubicBezTo>
                  <a:pt x="4123060" y="618605"/>
                  <a:pt x="4127242" y="617152"/>
                  <a:pt x="4130125" y="614267"/>
                </a:cubicBezTo>
                <a:cubicBezTo>
                  <a:pt x="4133009" y="611382"/>
                  <a:pt x="4134461" y="607197"/>
                  <a:pt x="4134484" y="601714"/>
                </a:cubicBezTo>
                <a:lnTo>
                  <a:pt x="4134484" y="388888"/>
                </a:lnTo>
                <a:cubicBezTo>
                  <a:pt x="4134461" y="383404"/>
                  <a:pt x="4133009" y="379220"/>
                  <a:pt x="4130125" y="376335"/>
                </a:cubicBezTo>
                <a:cubicBezTo>
                  <a:pt x="4127242" y="373449"/>
                  <a:pt x="4123060" y="371996"/>
                  <a:pt x="4117580" y="371974"/>
                </a:cubicBezTo>
                <a:lnTo>
                  <a:pt x="4095747" y="371974"/>
                </a:lnTo>
                <a:cubicBezTo>
                  <a:pt x="4090252" y="371996"/>
                  <a:pt x="4086012" y="373449"/>
                  <a:pt x="4083026" y="376335"/>
                </a:cubicBezTo>
                <a:cubicBezTo>
                  <a:pt x="4080040" y="379220"/>
                  <a:pt x="4078529" y="383404"/>
                  <a:pt x="4078492" y="388888"/>
                </a:cubicBezTo>
                <a:lnTo>
                  <a:pt x="4078492" y="518557"/>
                </a:lnTo>
                <a:lnTo>
                  <a:pt x="3979420" y="382546"/>
                </a:lnTo>
                <a:cubicBezTo>
                  <a:pt x="3976816" y="378868"/>
                  <a:pt x="3973837" y="376181"/>
                  <a:pt x="3970485" y="374485"/>
                </a:cubicBezTo>
                <a:cubicBezTo>
                  <a:pt x="3967132" y="372789"/>
                  <a:pt x="3963185" y="371952"/>
                  <a:pt x="3958644" y="371974"/>
                </a:cubicBezTo>
                <a:close/>
                <a:moveTo>
                  <a:pt x="3764567" y="371974"/>
                </a:moveTo>
                <a:cubicBezTo>
                  <a:pt x="3759626" y="371981"/>
                  <a:pt x="3755501" y="373112"/>
                  <a:pt x="3752191" y="375366"/>
                </a:cubicBezTo>
                <a:cubicBezTo>
                  <a:pt x="3748880" y="377620"/>
                  <a:pt x="3746428" y="380953"/>
                  <a:pt x="3744835" y="385366"/>
                </a:cubicBezTo>
                <a:lnTo>
                  <a:pt x="3662382" y="599244"/>
                </a:lnTo>
                <a:cubicBezTo>
                  <a:pt x="3660297" y="605140"/>
                  <a:pt x="3660415" y="609824"/>
                  <a:pt x="3662735" y="613297"/>
                </a:cubicBezTo>
                <a:cubicBezTo>
                  <a:pt x="3665054" y="616770"/>
                  <a:pt x="3669400" y="618546"/>
                  <a:pt x="3675772" y="618627"/>
                </a:cubicBezTo>
                <a:lnTo>
                  <a:pt x="3697971" y="618627"/>
                </a:lnTo>
                <a:cubicBezTo>
                  <a:pt x="3707426" y="618627"/>
                  <a:pt x="3713886" y="614046"/>
                  <a:pt x="3717351" y="604883"/>
                </a:cubicBezTo>
                <a:lnTo>
                  <a:pt x="3729331" y="572812"/>
                </a:lnTo>
                <a:lnTo>
                  <a:pt x="3824468" y="572812"/>
                </a:lnTo>
                <a:lnTo>
                  <a:pt x="3836801" y="605235"/>
                </a:lnTo>
                <a:cubicBezTo>
                  <a:pt x="3838570" y="609802"/>
                  <a:pt x="3841110" y="613179"/>
                  <a:pt x="3844420" y="615367"/>
                </a:cubicBezTo>
                <a:cubicBezTo>
                  <a:pt x="3847732" y="617555"/>
                  <a:pt x="3851769" y="618642"/>
                  <a:pt x="3856533" y="618627"/>
                </a:cubicBezTo>
                <a:lnTo>
                  <a:pt x="3879437" y="618627"/>
                </a:lnTo>
                <a:cubicBezTo>
                  <a:pt x="3885809" y="618546"/>
                  <a:pt x="3890154" y="616770"/>
                  <a:pt x="3892474" y="613297"/>
                </a:cubicBezTo>
                <a:cubicBezTo>
                  <a:pt x="3894793" y="609824"/>
                  <a:pt x="3894911" y="605140"/>
                  <a:pt x="3892826" y="599244"/>
                </a:cubicBezTo>
                <a:lnTo>
                  <a:pt x="3809317" y="385366"/>
                </a:lnTo>
                <a:cubicBezTo>
                  <a:pt x="3807570" y="380953"/>
                  <a:pt x="3805074" y="377620"/>
                  <a:pt x="3801829" y="375366"/>
                </a:cubicBezTo>
                <a:cubicBezTo>
                  <a:pt x="3798585" y="373112"/>
                  <a:pt x="3794503" y="371981"/>
                  <a:pt x="3789585" y="371974"/>
                </a:cubicBezTo>
                <a:close/>
                <a:moveTo>
                  <a:pt x="3441171" y="371974"/>
                </a:moveTo>
                <a:cubicBezTo>
                  <a:pt x="3434954" y="372054"/>
                  <a:pt x="3430652" y="373831"/>
                  <a:pt x="3428266" y="377304"/>
                </a:cubicBezTo>
                <a:cubicBezTo>
                  <a:pt x="3425880" y="380776"/>
                  <a:pt x="3425719" y="385460"/>
                  <a:pt x="3427782" y="391355"/>
                </a:cubicBezTo>
                <a:lnTo>
                  <a:pt x="3502833" y="604885"/>
                </a:lnTo>
                <a:cubicBezTo>
                  <a:pt x="3504588" y="609620"/>
                  <a:pt x="3507069" y="613100"/>
                  <a:pt x="3510277" y="615324"/>
                </a:cubicBezTo>
                <a:cubicBezTo>
                  <a:pt x="3513485" y="617548"/>
                  <a:pt x="3517463" y="618649"/>
                  <a:pt x="3522213" y="618627"/>
                </a:cubicBezTo>
                <a:lnTo>
                  <a:pt x="3544764" y="618627"/>
                </a:lnTo>
                <a:cubicBezTo>
                  <a:pt x="3549520" y="618649"/>
                  <a:pt x="3553484" y="617548"/>
                  <a:pt x="3556655" y="615324"/>
                </a:cubicBezTo>
                <a:cubicBezTo>
                  <a:pt x="3559827" y="613100"/>
                  <a:pt x="3562205" y="609620"/>
                  <a:pt x="3563791" y="604885"/>
                </a:cubicBezTo>
                <a:lnTo>
                  <a:pt x="3639547" y="391355"/>
                </a:lnTo>
                <a:cubicBezTo>
                  <a:pt x="3641617" y="385460"/>
                  <a:pt x="3641441" y="380776"/>
                  <a:pt x="3639018" y="377304"/>
                </a:cubicBezTo>
                <a:cubicBezTo>
                  <a:pt x="3636596" y="373831"/>
                  <a:pt x="3632192" y="372054"/>
                  <a:pt x="3625805" y="371974"/>
                </a:cubicBezTo>
                <a:lnTo>
                  <a:pt x="3602197" y="371974"/>
                </a:lnTo>
                <a:cubicBezTo>
                  <a:pt x="3597265" y="371959"/>
                  <a:pt x="3593212" y="373134"/>
                  <a:pt x="3590041" y="375498"/>
                </a:cubicBezTo>
                <a:cubicBezTo>
                  <a:pt x="3586870" y="377862"/>
                  <a:pt x="3584580" y="381503"/>
                  <a:pt x="3583170" y="386422"/>
                </a:cubicBezTo>
                <a:lnTo>
                  <a:pt x="3533841" y="545689"/>
                </a:lnTo>
                <a:lnTo>
                  <a:pt x="3484159" y="386422"/>
                </a:lnTo>
                <a:cubicBezTo>
                  <a:pt x="3482749" y="381503"/>
                  <a:pt x="3480459" y="377862"/>
                  <a:pt x="3477288" y="375498"/>
                </a:cubicBezTo>
                <a:cubicBezTo>
                  <a:pt x="3474117" y="373134"/>
                  <a:pt x="3470064" y="371959"/>
                  <a:pt x="3465131" y="371974"/>
                </a:cubicBezTo>
                <a:close/>
                <a:moveTo>
                  <a:pt x="2831542" y="371974"/>
                </a:moveTo>
                <a:cubicBezTo>
                  <a:pt x="2826047" y="371996"/>
                  <a:pt x="2821806" y="373449"/>
                  <a:pt x="2818820" y="376335"/>
                </a:cubicBezTo>
                <a:cubicBezTo>
                  <a:pt x="2815834" y="379220"/>
                  <a:pt x="2814323" y="383404"/>
                  <a:pt x="2814286" y="388888"/>
                </a:cubicBezTo>
                <a:lnTo>
                  <a:pt x="2814286" y="601714"/>
                </a:lnTo>
                <a:cubicBezTo>
                  <a:pt x="2814323" y="607197"/>
                  <a:pt x="2815834" y="611382"/>
                  <a:pt x="2818820" y="614267"/>
                </a:cubicBezTo>
                <a:cubicBezTo>
                  <a:pt x="2821806" y="617152"/>
                  <a:pt x="2826047" y="618605"/>
                  <a:pt x="2831542" y="618627"/>
                </a:cubicBezTo>
                <a:lnTo>
                  <a:pt x="2853375" y="618627"/>
                </a:lnTo>
                <a:cubicBezTo>
                  <a:pt x="2858855" y="618605"/>
                  <a:pt x="2863036" y="617152"/>
                  <a:pt x="2865920" y="614267"/>
                </a:cubicBezTo>
                <a:cubicBezTo>
                  <a:pt x="2868803" y="611382"/>
                  <a:pt x="2870256" y="607197"/>
                  <a:pt x="2870278" y="601714"/>
                </a:cubicBezTo>
                <a:lnTo>
                  <a:pt x="2870278" y="470636"/>
                </a:lnTo>
                <a:lnTo>
                  <a:pt x="2970053" y="608056"/>
                </a:lnTo>
                <a:cubicBezTo>
                  <a:pt x="2972511" y="611734"/>
                  <a:pt x="2975431" y="614421"/>
                  <a:pt x="2978813" y="616117"/>
                </a:cubicBezTo>
                <a:cubicBezTo>
                  <a:pt x="2982195" y="617812"/>
                  <a:pt x="2986083" y="618649"/>
                  <a:pt x="2990478" y="618627"/>
                </a:cubicBezTo>
                <a:lnTo>
                  <a:pt x="3003155" y="618627"/>
                </a:lnTo>
                <a:cubicBezTo>
                  <a:pt x="3008635" y="618605"/>
                  <a:pt x="3012817" y="617152"/>
                  <a:pt x="3015700" y="614267"/>
                </a:cubicBezTo>
                <a:cubicBezTo>
                  <a:pt x="3018584" y="611382"/>
                  <a:pt x="3020036" y="607197"/>
                  <a:pt x="3020059" y="601714"/>
                </a:cubicBezTo>
                <a:lnTo>
                  <a:pt x="3020059" y="388888"/>
                </a:lnTo>
                <a:cubicBezTo>
                  <a:pt x="3020036" y="383404"/>
                  <a:pt x="3018584" y="379220"/>
                  <a:pt x="3015700" y="376335"/>
                </a:cubicBezTo>
                <a:cubicBezTo>
                  <a:pt x="3012817" y="373449"/>
                  <a:pt x="3008635" y="371996"/>
                  <a:pt x="3003155" y="371974"/>
                </a:cubicBezTo>
                <a:lnTo>
                  <a:pt x="2981322" y="371974"/>
                </a:lnTo>
                <a:cubicBezTo>
                  <a:pt x="2975827" y="371996"/>
                  <a:pt x="2971587" y="373449"/>
                  <a:pt x="2968601" y="376335"/>
                </a:cubicBezTo>
                <a:cubicBezTo>
                  <a:pt x="2965615" y="379220"/>
                  <a:pt x="2964104" y="383404"/>
                  <a:pt x="2964067" y="388888"/>
                </a:cubicBezTo>
                <a:lnTo>
                  <a:pt x="2964067" y="518557"/>
                </a:lnTo>
                <a:lnTo>
                  <a:pt x="2864995" y="382546"/>
                </a:lnTo>
                <a:cubicBezTo>
                  <a:pt x="2862391" y="378868"/>
                  <a:pt x="2859412" y="376181"/>
                  <a:pt x="2856060" y="374485"/>
                </a:cubicBezTo>
                <a:cubicBezTo>
                  <a:pt x="2852707" y="372789"/>
                  <a:pt x="2848760" y="371952"/>
                  <a:pt x="2844219" y="371974"/>
                </a:cubicBezTo>
                <a:close/>
                <a:moveTo>
                  <a:pt x="2717242" y="371974"/>
                </a:moveTo>
                <a:cubicBezTo>
                  <a:pt x="2711747" y="371996"/>
                  <a:pt x="2707506" y="373449"/>
                  <a:pt x="2704520" y="376335"/>
                </a:cubicBezTo>
                <a:cubicBezTo>
                  <a:pt x="2701534" y="379220"/>
                  <a:pt x="2700023" y="383404"/>
                  <a:pt x="2699986" y="388888"/>
                </a:cubicBezTo>
                <a:lnTo>
                  <a:pt x="2699986" y="601714"/>
                </a:lnTo>
                <a:cubicBezTo>
                  <a:pt x="2700023" y="607197"/>
                  <a:pt x="2701534" y="611382"/>
                  <a:pt x="2704520" y="614267"/>
                </a:cubicBezTo>
                <a:cubicBezTo>
                  <a:pt x="2707506" y="617152"/>
                  <a:pt x="2711747" y="618605"/>
                  <a:pt x="2717242" y="618627"/>
                </a:cubicBezTo>
                <a:lnTo>
                  <a:pt x="2739075" y="618627"/>
                </a:lnTo>
                <a:cubicBezTo>
                  <a:pt x="2744555" y="618605"/>
                  <a:pt x="2748737" y="617152"/>
                  <a:pt x="2751620" y="614267"/>
                </a:cubicBezTo>
                <a:cubicBezTo>
                  <a:pt x="2754503" y="611382"/>
                  <a:pt x="2755956" y="607197"/>
                  <a:pt x="2755978" y="601714"/>
                </a:cubicBezTo>
                <a:lnTo>
                  <a:pt x="2755978" y="388888"/>
                </a:lnTo>
                <a:cubicBezTo>
                  <a:pt x="2755956" y="383404"/>
                  <a:pt x="2754503" y="379220"/>
                  <a:pt x="2751620" y="376335"/>
                </a:cubicBezTo>
                <a:cubicBezTo>
                  <a:pt x="2748737" y="373449"/>
                  <a:pt x="2744555" y="371996"/>
                  <a:pt x="2739075" y="371974"/>
                </a:cubicBezTo>
                <a:close/>
                <a:moveTo>
                  <a:pt x="2478764" y="371974"/>
                </a:moveTo>
                <a:cubicBezTo>
                  <a:pt x="2473269" y="371996"/>
                  <a:pt x="2469029" y="373449"/>
                  <a:pt x="2466043" y="376335"/>
                </a:cubicBezTo>
                <a:cubicBezTo>
                  <a:pt x="2463057" y="379220"/>
                  <a:pt x="2461546" y="383405"/>
                  <a:pt x="2461509" y="388890"/>
                </a:cubicBezTo>
                <a:lnTo>
                  <a:pt x="2461509" y="601731"/>
                </a:lnTo>
                <a:cubicBezTo>
                  <a:pt x="2461546" y="607211"/>
                  <a:pt x="2463057" y="611391"/>
                  <a:pt x="2466043" y="614274"/>
                </a:cubicBezTo>
                <a:cubicBezTo>
                  <a:pt x="2469029" y="617157"/>
                  <a:pt x="2473269" y="618609"/>
                  <a:pt x="2478764" y="618631"/>
                </a:cubicBezTo>
                <a:lnTo>
                  <a:pt x="2500597" y="618631"/>
                </a:lnTo>
                <a:cubicBezTo>
                  <a:pt x="2506077" y="618609"/>
                  <a:pt x="2510259" y="617157"/>
                  <a:pt x="2513143" y="614274"/>
                </a:cubicBezTo>
                <a:cubicBezTo>
                  <a:pt x="2516026" y="611391"/>
                  <a:pt x="2517478" y="607211"/>
                  <a:pt x="2517501" y="601731"/>
                </a:cubicBezTo>
                <a:lnTo>
                  <a:pt x="2517501" y="505190"/>
                </a:lnTo>
                <a:lnTo>
                  <a:pt x="2554153" y="572151"/>
                </a:lnTo>
                <a:cubicBezTo>
                  <a:pt x="2562002" y="587954"/>
                  <a:pt x="2572207" y="600261"/>
                  <a:pt x="2584769" y="609074"/>
                </a:cubicBezTo>
                <a:cubicBezTo>
                  <a:pt x="2597332" y="617887"/>
                  <a:pt x="2611679" y="622364"/>
                  <a:pt x="2627809" y="622504"/>
                </a:cubicBezTo>
                <a:lnTo>
                  <a:pt x="2627832" y="622526"/>
                </a:lnTo>
                <a:cubicBezTo>
                  <a:pt x="2633140" y="622541"/>
                  <a:pt x="2638470" y="622071"/>
                  <a:pt x="2643823" y="621116"/>
                </a:cubicBezTo>
                <a:cubicBezTo>
                  <a:pt x="2649175" y="620162"/>
                  <a:pt x="2654417" y="618634"/>
                  <a:pt x="2659550" y="616535"/>
                </a:cubicBezTo>
                <a:cubicBezTo>
                  <a:pt x="2665144" y="614156"/>
                  <a:pt x="2668669" y="610896"/>
                  <a:pt x="2670122" y="606755"/>
                </a:cubicBezTo>
                <a:cubicBezTo>
                  <a:pt x="2671576" y="602614"/>
                  <a:pt x="2671224" y="598120"/>
                  <a:pt x="2669065" y="593275"/>
                </a:cubicBezTo>
                <a:lnTo>
                  <a:pt x="2665541" y="585521"/>
                </a:lnTo>
                <a:cubicBezTo>
                  <a:pt x="2663529" y="580910"/>
                  <a:pt x="2661209" y="577709"/>
                  <a:pt x="2658581" y="575918"/>
                </a:cubicBezTo>
                <a:cubicBezTo>
                  <a:pt x="2655952" y="574126"/>
                  <a:pt x="2652398" y="573921"/>
                  <a:pt x="2647920" y="575301"/>
                </a:cubicBezTo>
                <a:cubicBezTo>
                  <a:pt x="2645912" y="576008"/>
                  <a:pt x="2643909" y="576557"/>
                  <a:pt x="2641909" y="576948"/>
                </a:cubicBezTo>
                <a:cubicBezTo>
                  <a:pt x="2639910" y="577339"/>
                  <a:pt x="2638265" y="577619"/>
                  <a:pt x="2636973" y="577787"/>
                </a:cubicBezTo>
                <a:cubicBezTo>
                  <a:pt x="2630886" y="578213"/>
                  <a:pt x="2625174" y="576216"/>
                  <a:pt x="2619836" y="571797"/>
                </a:cubicBezTo>
                <a:cubicBezTo>
                  <a:pt x="2614498" y="567378"/>
                  <a:pt x="2609050" y="560095"/>
                  <a:pt x="2603492" y="549948"/>
                </a:cubicBezTo>
                <a:lnTo>
                  <a:pt x="2570364" y="493913"/>
                </a:lnTo>
                <a:lnTo>
                  <a:pt x="2639087" y="390652"/>
                </a:lnTo>
                <a:cubicBezTo>
                  <a:pt x="2642780" y="384786"/>
                  <a:pt x="2643940" y="380219"/>
                  <a:pt x="2642567" y="376952"/>
                </a:cubicBezTo>
                <a:cubicBezTo>
                  <a:pt x="2641194" y="373684"/>
                  <a:pt x="2637332" y="372025"/>
                  <a:pt x="2630981" y="371974"/>
                </a:cubicBezTo>
                <a:lnTo>
                  <a:pt x="2602787" y="371974"/>
                </a:lnTo>
                <a:cubicBezTo>
                  <a:pt x="2598228" y="371952"/>
                  <a:pt x="2594307" y="372877"/>
                  <a:pt x="2591025" y="374749"/>
                </a:cubicBezTo>
                <a:cubicBezTo>
                  <a:pt x="2587743" y="376621"/>
                  <a:pt x="2584968" y="379573"/>
                  <a:pt x="2582699" y="383604"/>
                </a:cubicBezTo>
                <a:lnTo>
                  <a:pt x="2517501" y="484750"/>
                </a:lnTo>
                <a:lnTo>
                  <a:pt x="2517501" y="388890"/>
                </a:lnTo>
                <a:cubicBezTo>
                  <a:pt x="2517478" y="383405"/>
                  <a:pt x="2516026" y="379220"/>
                  <a:pt x="2513143" y="376335"/>
                </a:cubicBezTo>
                <a:cubicBezTo>
                  <a:pt x="2510259" y="373449"/>
                  <a:pt x="2506077" y="371996"/>
                  <a:pt x="2500597" y="371974"/>
                </a:cubicBezTo>
                <a:close/>
                <a:moveTo>
                  <a:pt x="2240639" y="371974"/>
                </a:moveTo>
                <a:cubicBezTo>
                  <a:pt x="2235144" y="371996"/>
                  <a:pt x="2230904" y="373449"/>
                  <a:pt x="2227918" y="376335"/>
                </a:cubicBezTo>
                <a:cubicBezTo>
                  <a:pt x="2224932" y="379220"/>
                  <a:pt x="2223421" y="383405"/>
                  <a:pt x="2223384" y="388890"/>
                </a:cubicBezTo>
                <a:lnTo>
                  <a:pt x="2223384" y="601731"/>
                </a:lnTo>
                <a:cubicBezTo>
                  <a:pt x="2223421" y="607211"/>
                  <a:pt x="2224932" y="611391"/>
                  <a:pt x="2227918" y="614274"/>
                </a:cubicBezTo>
                <a:cubicBezTo>
                  <a:pt x="2230904" y="617157"/>
                  <a:pt x="2235144" y="618609"/>
                  <a:pt x="2240639" y="618631"/>
                </a:cubicBezTo>
                <a:lnTo>
                  <a:pt x="2262472" y="618631"/>
                </a:lnTo>
                <a:cubicBezTo>
                  <a:pt x="2267952" y="618609"/>
                  <a:pt x="2272135" y="617157"/>
                  <a:pt x="2275018" y="614274"/>
                </a:cubicBezTo>
                <a:cubicBezTo>
                  <a:pt x="2277901" y="611391"/>
                  <a:pt x="2279353" y="607211"/>
                  <a:pt x="2279375" y="601731"/>
                </a:cubicBezTo>
                <a:lnTo>
                  <a:pt x="2279375" y="505190"/>
                </a:lnTo>
                <a:lnTo>
                  <a:pt x="2316028" y="572151"/>
                </a:lnTo>
                <a:cubicBezTo>
                  <a:pt x="2323876" y="587954"/>
                  <a:pt x="2334082" y="600261"/>
                  <a:pt x="2346644" y="609074"/>
                </a:cubicBezTo>
                <a:cubicBezTo>
                  <a:pt x="2359207" y="617887"/>
                  <a:pt x="2373554" y="622364"/>
                  <a:pt x="2389684" y="622504"/>
                </a:cubicBezTo>
                <a:lnTo>
                  <a:pt x="2389706" y="622526"/>
                </a:lnTo>
                <a:cubicBezTo>
                  <a:pt x="2395015" y="622541"/>
                  <a:pt x="2400345" y="622071"/>
                  <a:pt x="2405698" y="621116"/>
                </a:cubicBezTo>
                <a:cubicBezTo>
                  <a:pt x="2411050" y="620162"/>
                  <a:pt x="2416292" y="618634"/>
                  <a:pt x="2421425" y="616535"/>
                </a:cubicBezTo>
                <a:cubicBezTo>
                  <a:pt x="2427019" y="614156"/>
                  <a:pt x="2430544" y="610896"/>
                  <a:pt x="2431997" y="606755"/>
                </a:cubicBezTo>
                <a:cubicBezTo>
                  <a:pt x="2433451" y="602614"/>
                  <a:pt x="2433099" y="598120"/>
                  <a:pt x="2430940" y="593275"/>
                </a:cubicBezTo>
                <a:lnTo>
                  <a:pt x="2427416" y="585521"/>
                </a:lnTo>
                <a:cubicBezTo>
                  <a:pt x="2425404" y="580910"/>
                  <a:pt x="2423084" y="577709"/>
                  <a:pt x="2420455" y="575918"/>
                </a:cubicBezTo>
                <a:cubicBezTo>
                  <a:pt x="2417827" y="574126"/>
                  <a:pt x="2414273" y="573921"/>
                  <a:pt x="2409795" y="575301"/>
                </a:cubicBezTo>
                <a:cubicBezTo>
                  <a:pt x="2407787" y="576008"/>
                  <a:pt x="2405784" y="576557"/>
                  <a:pt x="2403784" y="576948"/>
                </a:cubicBezTo>
                <a:cubicBezTo>
                  <a:pt x="2401785" y="577339"/>
                  <a:pt x="2400139" y="577619"/>
                  <a:pt x="2398847" y="577787"/>
                </a:cubicBezTo>
                <a:cubicBezTo>
                  <a:pt x="2392761" y="578213"/>
                  <a:pt x="2387048" y="576216"/>
                  <a:pt x="2381711" y="571797"/>
                </a:cubicBezTo>
                <a:cubicBezTo>
                  <a:pt x="2376373" y="567378"/>
                  <a:pt x="2370925" y="560095"/>
                  <a:pt x="2365367" y="549948"/>
                </a:cubicBezTo>
                <a:lnTo>
                  <a:pt x="2332239" y="493913"/>
                </a:lnTo>
                <a:lnTo>
                  <a:pt x="2400962" y="390652"/>
                </a:lnTo>
                <a:cubicBezTo>
                  <a:pt x="2404655" y="384786"/>
                  <a:pt x="2405815" y="380219"/>
                  <a:pt x="2404442" y="376952"/>
                </a:cubicBezTo>
                <a:cubicBezTo>
                  <a:pt x="2403069" y="373684"/>
                  <a:pt x="2399207" y="372025"/>
                  <a:pt x="2392856" y="371974"/>
                </a:cubicBezTo>
                <a:lnTo>
                  <a:pt x="2364662" y="371974"/>
                </a:lnTo>
                <a:cubicBezTo>
                  <a:pt x="2360103" y="371952"/>
                  <a:pt x="2356182" y="372877"/>
                  <a:pt x="2352900" y="374749"/>
                </a:cubicBezTo>
                <a:cubicBezTo>
                  <a:pt x="2349618" y="376621"/>
                  <a:pt x="2346843" y="379573"/>
                  <a:pt x="2344574" y="383604"/>
                </a:cubicBezTo>
                <a:lnTo>
                  <a:pt x="2279375" y="484750"/>
                </a:lnTo>
                <a:lnTo>
                  <a:pt x="2279375" y="388890"/>
                </a:lnTo>
                <a:cubicBezTo>
                  <a:pt x="2279353" y="383405"/>
                  <a:pt x="2277901" y="379220"/>
                  <a:pt x="2275018" y="376335"/>
                </a:cubicBezTo>
                <a:cubicBezTo>
                  <a:pt x="2272135" y="373449"/>
                  <a:pt x="2267952" y="371996"/>
                  <a:pt x="2262472" y="371974"/>
                </a:cubicBezTo>
                <a:close/>
                <a:moveTo>
                  <a:pt x="2031441" y="371974"/>
                </a:moveTo>
                <a:cubicBezTo>
                  <a:pt x="2025947" y="371996"/>
                  <a:pt x="2021706" y="373448"/>
                  <a:pt x="2018720" y="376331"/>
                </a:cubicBezTo>
                <a:cubicBezTo>
                  <a:pt x="2015734" y="379214"/>
                  <a:pt x="2014223" y="383395"/>
                  <a:pt x="2014186" y="388874"/>
                </a:cubicBezTo>
                <a:lnTo>
                  <a:pt x="2014186" y="601726"/>
                </a:lnTo>
                <a:cubicBezTo>
                  <a:pt x="2014223" y="607206"/>
                  <a:pt x="2015734" y="611387"/>
                  <a:pt x="2018720" y="614270"/>
                </a:cubicBezTo>
                <a:cubicBezTo>
                  <a:pt x="2021706" y="617153"/>
                  <a:pt x="2025947" y="618605"/>
                  <a:pt x="2031441" y="618627"/>
                </a:cubicBezTo>
                <a:lnTo>
                  <a:pt x="2164275" y="618627"/>
                </a:lnTo>
                <a:cubicBezTo>
                  <a:pt x="2169760" y="618605"/>
                  <a:pt x="2173945" y="617153"/>
                  <a:pt x="2176830" y="614270"/>
                </a:cubicBezTo>
                <a:cubicBezTo>
                  <a:pt x="2179716" y="611387"/>
                  <a:pt x="2181170" y="607206"/>
                  <a:pt x="2181192" y="601726"/>
                </a:cubicBezTo>
                <a:lnTo>
                  <a:pt x="2181192" y="588347"/>
                </a:lnTo>
                <a:cubicBezTo>
                  <a:pt x="2181170" y="582867"/>
                  <a:pt x="2179716" y="578686"/>
                  <a:pt x="2176830" y="575803"/>
                </a:cubicBezTo>
                <a:cubicBezTo>
                  <a:pt x="2173945" y="572921"/>
                  <a:pt x="2169760" y="571468"/>
                  <a:pt x="2164275" y="571446"/>
                </a:cubicBezTo>
                <a:lnTo>
                  <a:pt x="2070178" y="571446"/>
                </a:lnTo>
                <a:lnTo>
                  <a:pt x="2070178" y="518538"/>
                </a:lnTo>
                <a:lnTo>
                  <a:pt x="2149826" y="518538"/>
                </a:lnTo>
                <a:cubicBezTo>
                  <a:pt x="2155310" y="518502"/>
                  <a:pt x="2159495" y="516991"/>
                  <a:pt x="2162381" y="514006"/>
                </a:cubicBezTo>
                <a:cubicBezTo>
                  <a:pt x="2165267" y="511020"/>
                  <a:pt x="2166720" y="506781"/>
                  <a:pt x="2166743" y="501287"/>
                </a:cubicBezTo>
                <a:lnTo>
                  <a:pt x="2166743" y="491781"/>
                </a:lnTo>
                <a:cubicBezTo>
                  <a:pt x="2166720" y="486302"/>
                  <a:pt x="2165267" y="482121"/>
                  <a:pt x="2162381" y="479239"/>
                </a:cubicBezTo>
                <a:cubicBezTo>
                  <a:pt x="2159495" y="476356"/>
                  <a:pt x="2155310" y="474904"/>
                  <a:pt x="2149826" y="474882"/>
                </a:cubicBezTo>
                <a:lnTo>
                  <a:pt x="2070178" y="474882"/>
                </a:lnTo>
                <a:lnTo>
                  <a:pt x="2070178" y="419155"/>
                </a:lnTo>
                <a:lnTo>
                  <a:pt x="2164275" y="419155"/>
                </a:lnTo>
                <a:cubicBezTo>
                  <a:pt x="2169760" y="419133"/>
                  <a:pt x="2173945" y="417680"/>
                  <a:pt x="2176830" y="414797"/>
                </a:cubicBezTo>
                <a:cubicBezTo>
                  <a:pt x="2179716" y="411915"/>
                  <a:pt x="2181170" y="407733"/>
                  <a:pt x="2181192" y="402254"/>
                </a:cubicBezTo>
                <a:lnTo>
                  <a:pt x="2181192" y="388874"/>
                </a:lnTo>
                <a:cubicBezTo>
                  <a:pt x="2181170" y="383395"/>
                  <a:pt x="2179716" y="379214"/>
                  <a:pt x="2176830" y="376331"/>
                </a:cubicBezTo>
                <a:cubicBezTo>
                  <a:pt x="2173945" y="373448"/>
                  <a:pt x="2169760" y="371996"/>
                  <a:pt x="2164275" y="371974"/>
                </a:cubicBezTo>
                <a:close/>
                <a:moveTo>
                  <a:pt x="1764742" y="371974"/>
                </a:moveTo>
                <a:cubicBezTo>
                  <a:pt x="1759247" y="371996"/>
                  <a:pt x="1755006" y="373448"/>
                  <a:pt x="1752020" y="376331"/>
                </a:cubicBezTo>
                <a:cubicBezTo>
                  <a:pt x="1749034" y="379214"/>
                  <a:pt x="1747523" y="383395"/>
                  <a:pt x="1747486" y="388874"/>
                </a:cubicBezTo>
                <a:lnTo>
                  <a:pt x="1747486" y="601726"/>
                </a:lnTo>
                <a:cubicBezTo>
                  <a:pt x="1747523" y="607206"/>
                  <a:pt x="1749034" y="611387"/>
                  <a:pt x="1752020" y="614270"/>
                </a:cubicBezTo>
                <a:cubicBezTo>
                  <a:pt x="1755006" y="617153"/>
                  <a:pt x="1759247" y="618605"/>
                  <a:pt x="1764742" y="618627"/>
                </a:cubicBezTo>
                <a:lnTo>
                  <a:pt x="1846138" y="618627"/>
                </a:lnTo>
                <a:cubicBezTo>
                  <a:pt x="1871335" y="618371"/>
                  <a:pt x="1893361" y="612779"/>
                  <a:pt x="1912217" y="601851"/>
                </a:cubicBezTo>
                <a:cubicBezTo>
                  <a:pt x="1931073" y="590924"/>
                  <a:pt x="1945758" y="576196"/>
                  <a:pt x="1956270" y="557670"/>
                </a:cubicBezTo>
                <a:cubicBezTo>
                  <a:pt x="1966783" y="539143"/>
                  <a:pt x="1972123" y="518353"/>
                  <a:pt x="1972290" y="495300"/>
                </a:cubicBezTo>
                <a:cubicBezTo>
                  <a:pt x="1972123" y="472359"/>
                  <a:pt x="1966783" y="451621"/>
                  <a:pt x="1956270" y="433088"/>
                </a:cubicBezTo>
                <a:cubicBezTo>
                  <a:pt x="1945758" y="414555"/>
                  <a:pt x="1931073" y="399801"/>
                  <a:pt x="1912217" y="388828"/>
                </a:cubicBezTo>
                <a:cubicBezTo>
                  <a:pt x="1893361" y="377854"/>
                  <a:pt x="1871335" y="372236"/>
                  <a:pt x="1846138" y="371974"/>
                </a:cubicBezTo>
                <a:close/>
                <a:moveTo>
                  <a:pt x="1524535" y="371974"/>
                </a:moveTo>
                <a:cubicBezTo>
                  <a:pt x="1519050" y="371996"/>
                  <a:pt x="1514865" y="373448"/>
                  <a:pt x="1511980" y="376331"/>
                </a:cubicBezTo>
                <a:cubicBezTo>
                  <a:pt x="1509094" y="379214"/>
                  <a:pt x="1507640" y="383395"/>
                  <a:pt x="1507618" y="388874"/>
                </a:cubicBezTo>
                <a:lnTo>
                  <a:pt x="1507618" y="402254"/>
                </a:lnTo>
                <a:cubicBezTo>
                  <a:pt x="1507640" y="407733"/>
                  <a:pt x="1509094" y="411915"/>
                  <a:pt x="1511980" y="414797"/>
                </a:cubicBezTo>
                <a:cubicBezTo>
                  <a:pt x="1514865" y="417680"/>
                  <a:pt x="1519050" y="419133"/>
                  <a:pt x="1524535" y="419155"/>
                </a:cubicBezTo>
                <a:lnTo>
                  <a:pt x="1580923" y="419155"/>
                </a:lnTo>
                <a:lnTo>
                  <a:pt x="1580923" y="601711"/>
                </a:lnTo>
                <a:cubicBezTo>
                  <a:pt x="1580945" y="607195"/>
                  <a:pt x="1582397" y="611380"/>
                  <a:pt x="1585281" y="614266"/>
                </a:cubicBezTo>
                <a:cubicBezTo>
                  <a:pt x="1588164" y="617151"/>
                  <a:pt x="1592345" y="618605"/>
                  <a:pt x="1597825" y="618627"/>
                </a:cubicBezTo>
                <a:lnTo>
                  <a:pt x="1618954" y="618627"/>
                </a:lnTo>
                <a:cubicBezTo>
                  <a:pt x="1624434" y="618605"/>
                  <a:pt x="1628616" y="617151"/>
                  <a:pt x="1631499" y="614266"/>
                </a:cubicBezTo>
                <a:cubicBezTo>
                  <a:pt x="1634382" y="611380"/>
                  <a:pt x="1635835" y="607195"/>
                  <a:pt x="1635857" y="601711"/>
                </a:cubicBezTo>
                <a:lnTo>
                  <a:pt x="1635857" y="419155"/>
                </a:lnTo>
                <a:lnTo>
                  <a:pt x="1692950" y="419155"/>
                </a:lnTo>
                <a:cubicBezTo>
                  <a:pt x="1698449" y="419133"/>
                  <a:pt x="1702693" y="417680"/>
                  <a:pt x="1705681" y="414797"/>
                </a:cubicBezTo>
                <a:cubicBezTo>
                  <a:pt x="1708669" y="411915"/>
                  <a:pt x="1710182" y="407733"/>
                  <a:pt x="1710219" y="402254"/>
                </a:cubicBezTo>
                <a:lnTo>
                  <a:pt x="1710219" y="388874"/>
                </a:lnTo>
                <a:cubicBezTo>
                  <a:pt x="1710182" y="383395"/>
                  <a:pt x="1708669" y="379214"/>
                  <a:pt x="1705681" y="376331"/>
                </a:cubicBezTo>
                <a:cubicBezTo>
                  <a:pt x="1702693" y="373448"/>
                  <a:pt x="1698449" y="371996"/>
                  <a:pt x="1692950" y="371974"/>
                </a:cubicBezTo>
                <a:close/>
                <a:moveTo>
                  <a:pt x="1288492" y="371974"/>
                </a:moveTo>
                <a:cubicBezTo>
                  <a:pt x="1282997" y="371996"/>
                  <a:pt x="1278756" y="373449"/>
                  <a:pt x="1275770" y="376335"/>
                </a:cubicBezTo>
                <a:cubicBezTo>
                  <a:pt x="1272784" y="379220"/>
                  <a:pt x="1271273" y="383404"/>
                  <a:pt x="1271236" y="388888"/>
                </a:cubicBezTo>
                <a:lnTo>
                  <a:pt x="1271236" y="601714"/>
                </a:lnTo>
                <a:cubicBezTo>
                  <a:pt x="1271273" y="607197"/>
                  <a:pt x="1272784" y="611382"/>
                  <a:pt x="1275770" y="614267"/>
                </a:cubicBezTo>
                <a:cubicBezTo>
                  <a:pt x="1278756" y="617152"/>
                  <a:pt x="1282997" y="618605"/>
                  <a:pt x="1288492" y="618627"/>
                </a:cubicBezTo>
                <a:lnTo>
                  <a:pt x="1310325" y="618627"/>
                </a:lnTo>
                <a:cubicBezTo>
                  <a:pt x="1315805" y="618605"/>
                  <a:pt x="1319987" y="617152"/>
                  <a:pt x="1322870" y="614267"/>
                </a:cubicBezTo>
                <a:cubicBezTo>
                  <a:pt x="1325753" y="611382"/>
                  <a:pt x="1327206" y="607197"/>
                  <a:pt x="1327228" y="601714"/>
                </a:cubicBezTo>
                <a:lnTo>
                  <a:pt x="1327228" y="470636"/>
                </a:lnTo>
                <a:lnTo>
                  <a:pt x="1427004" y="608056"/>
                </a:lnTo>
                <a:cubicBezTo>
                  <a:pt x="1429461" y="611734"/>
                  <a:pt x="1432381" y="614421"/>
                  <a:pt x="1435763" y="616117"/>
                </a:cubicBezTo>
                <a:cubicBezTo>
                  <a:pt x="1439145" y="617812"/>
                  <a:pt x="1443034" y="618649"/>
                  <a:pt x="1447428" y="618627"/>
                </a:cubicBezTo>
                <a:lnTo>
                  <a:pt x="1460105" y="618627"/>
                </a:lnTo>
                <a:cubicBezTo>
                  <a:pt x="1465586" y="618605"/>
                  <a:pt x="1469767" y="617152"/>
                  <a:pt x="1472651" y="614267"/>
                </a:cubicBezTo>
                <a:cubicBezTo>
                  <a:pt x="1475534" y="611382"/>
                  <a:pt x="1476987" y="607197"/>
                  <a:pt x="1477009" y="601714"/>
                </a:cubicBezTo>
                <a:lnTo>
                  <a:pt x="1477009" y="388888"/>
                </a:lnTo>
                <a:cubicBezTo>
                  <a:pt x="1476987" y="383404"/>
                  <a:pt x="1475534" y="379220"/>
                  <a:pt x="1472651" y="376335"/>
                </a:cubicBezTo>
                <a:cubicBezTo>
                  <a:pt x="1469767" y="373449"/>
                  <a:pt x="1465586" y="371996"/>
                  <a:pt x="1460105" y="371974"/>
                </a:cubicBezTo>
                <a:lnTo>
                  <a:pt x="1438272" y="371974"/>
                </a:lnTo>
                <a:cubicBezTo>
                  <a:pt x="1432777" y="371996"/>
                  <a:pt x="1428537" y="373449"/>
                  <a:pt x="1425551" y="376335"/>
                </a:cubicBezTo>
                <a:cubicBezTo>
                  <a:pt x="1422565" y="379220"/>
                  <a:pt x="1421054" y="383404"/>
                  <a:pt x="1421017" y="388888"/>
                </a:cubicBezTo>
                <a:lnTo>
                  <a:pt x="1421017" y="518557"/>
                </a:lnTo>
                <a:lnTo>
                  <a:pt x="1321945" y="382546"/>
                </a:lnTo>
                <a:cubicBezTo>
                  <a:pt x="1319341" y="378868"/>
                  <a:pt x="1316362" y="376181"/>
                  <a:pt x="1313010" y="374485"/>
                </a:cubicBezTo>
                <a:cubicBezTo>
                  <a:pt x="1309657" y="372789"/>
                  <a:pt x="1305710" y="371952"/>
                  <a:pt x="1301169" y="371974"/>
                </a:cubicBezTo>
                <a:close/>
                <a:moveTo>
                  <a:pt x="707467" y="371974"/>
                </a:moveTo>
                <a:cubicBezTo>
                  <a:pt x="701972" y="371996"/>
                  <a:pt x="697731" y="373448"/>
                  <a:pt x="694745" y="376331"/>
                </a:cubicBezTo>
                <a:cubicBezTo>
                  <a:pt x="691759" y="379214"/>
                  <a:pt x="690248" y="383395"/>
                  <a:pt x="690212" y="388874"/>
                </a:cubicBezTo>
                <a:lnTo>
                  <a:pt x="690212" y="601726"/>
                </a:lnTo>
                <a:cubicBezTo>
                  <a:pt x="690248" y="607206"/>
                  <a:pt x="691759" y="611387"/>
                  <a:pt x="694745" y="614270"/>
                </a:cubicBezTo>
                <a:cubicBezTo>
                  <a:pt x="697731" y="617153"/>
                  <a:pt x="701972" y="618605"/>
                  <a:pt x="707467" y="618627"/>
                </a:cubicBezTo>
                <a:lnTo>
                  <a:pt x="840300" y="618627"/>
                </a:lnTo>
                <a:cubicBezTo>
                  <a:pt x="845785" y="618605"/>
                  <a:pt x="849970" y="617153"/>
                  <a:pt x="852856" y="614270"/>
                </a:cubicBezTo>
                <a:cubicBezTo>
                  <a:pt x="855741" y="611387"/>
                  <a:pt x="857195" y="607206"/>
                  <a:pt x="857217" y="601726"/>
                </a:cubicBezTo>
                <a:lnTo>
                  <a:pt x="857217" y="588347"/>
                </a:lnTo>
                <a:cubicBezTo>
                  <a:pt x="857195" y="582867"/>
                  <a:pt x="855741" y="578686"/>
                  <a:pt x="852856" y="575803"/>
                </a:cubicBezTo>
                <a:cubicBezTo>
                  <a:pt x="849970" y="572921"/>
                  <a:pt x="845785" y="571468"/>
                  <a:pt x="840300" y="571446"/>
                </a:cubicBezTo>
                <a:lnTo>
                  <a:pt x="746203" y="571446"/>
                </a:lnTo>
                <a:lnTo>
                  <a:pt x="746203" y="518538"/>
                </a:lnTo>
                <a:lnTo>
                  <a:pt x="825851" y="518538"/>
                </a:lnTo>
                <a:cubicBezTo>
                  <a:pt x="831336" y="518502"/>
                  <a:pt x="835521" y="516991"/>
                  <a:pt x="838406" y="514006"/>
                </a:cubicBezTo>
                <a:cubicBezTo>
                  <a:pt x="841292" y="511020"/>
                  <a:pt x="842745" y="506781"/>
                  <a:pt x="842767" y="501287"/>
                </a:cubicBezTo>
                <a:lnTo>
                  <a:pt x="842767" y="491781"/>
                </a:lnTo>
                <a:cubicBezTo>
                  <a:pt x="842745" y="486302"/>
                  <a:pt x="841292" y="482121"/>
                  <a:pt x="838406" y="479239"/>
                </a:cubicBezTo>
                <a:cubicBezTo>
                  <a:pt x="835521" y="476356"/>
                  <a:pt x="831336" y="474904"/>
                  <a:pt x="825851" y="474882"/>
                </a:cubicBezTo>
                <a:lnTo>
                  <a:pt x="746203" y="474882"/>
                </a:lnTo>
                <a:lnTo>
                  <a:pt x="746203" y="419155"/>
                </a:lnTo>
                <a:lnTo>
                  <a:pt x="840300" y="419155"/>
                </a:lnTo>
                <a:cubicBezTo>
                  <a:pt x="845785" y="419133"/>
                  <a:pt x="849970" y="417680"/>
                  <a:pt x="852856" y="414797"/>
                </a:cubicBezTo>
                <a:cubicBezTo>
                  <a:pt x="855741" y="411915"/>
                  <a:pt x="857195" y="407733"/>
                  <a:pt x="857217" y="402254"/>
                </a:cubicBezTo>
                <a:lnTo>
                  <a:pt x="857217" y="388874"/>
                </a:lnTo>
                <a:cubicBezTo>
                  <a:pt x="857195" y="383395"/>
                  <a:pt x="855741" y="379214"/>
                  <a:pt x="852856" y="376331"/>
                </a:cubicBezTo>
                <a:cubicBezTo>
                  <a:pt x="849970" y="373448"/>
                  <a:pt x="845785" y="371996"/>
                  <a:pt x="840300" y="371974"/>
                </a:cubicBezTo>
                <a:close/>
                <a:moveTo>
                  <a:pt x="440767" y="371974"/>
                </a:moveTo>
                <a:cubicBezTo>
                  <a:pt x="435272" y="371996"/>
                  <a:pt x="431031" y="373448"/>
                  <a:pt x="428045" y="376331"/>
                </a:cubicBezTo>
                <a:cubicBezTo>
                  <a:pt x="425059" y="379214"/>
                  <a:pt x="423548" y="383395"/>
                  <a:pt x="423511" y="388874"/>
                </a:cubicBezTo>
                <a:lnTo>
                  <a:pt x="423511" y="601726"/>
                </a:lnTo>
                <a:cubicBezTo>
                  <a:pt x="423548" y="607206"/>
                  <a:pt x="425059" y="611387"/>
                  <a:pt x="428045" y="614270"/>
                </a:cubicBezTo>
                <a:cubicBezTo>
                  <a:pt x="431031" y="617153"/>
                  <a:pt x="435272" y="618605"/>
                  <a:pt x="440767" y="618627"/>
                </a:cubicBezTo>
                <a:lnTo>
                  <a:pt x="522163" y="618627"/>
                </a:lnTo>
                <a:cubicBezTo>
                  <a:pt x="547360" y="618371"/>
                  <a:pt x="569386" y="612779"/>
                  <a:pt x="588242" y="601851"/>
                </a:cubicBezTo>
                <a:cubicBezTo>
                  <a:pt x="607098" y="590924"/>
                  <a:pt x="621782" y="576196"/>
                  <a:pt x="632295" y="557670"/>
                </a:cubicBezTo>
                <a:cubicBezTo>
                  <a:pt x="642808" y="539143"/>
                  <a:pt x="648148" y="518353"/>
                  <a:pt x="648315" y="495300"/>
                </a:cubicBezTo>
                <a:cubicBezTo>
                  <a:pt x="648148" y="472359"/>
                  <a:pt x="642808" y="451621"/>
                  <a:pt x="632295" y="433088"/>
                </a:cubicBezTo>
                <a:cubicBezTo>
                  <a:pt x="621782" y="414555"/>
                  <a:pt x="607098" y="399801"/>
                  <a:pt x="588242" y="388828"/>
                </a:cubicBezTo>
                <a:cubicBezTo>
                  <a:pt x="569386" y="377854"/>
                  <a:pt x="547360" y="372236"/>
                  <a:pt x="522163" y="371974"/>
                </a:cubicBezTo>
                <a:close/>
                <a:moveTo>
                  <a:pt x="3189155" y="368097"/>
                </a:moveTo>
                <a:cubicBezTo>
                  <a:pt x="3163208" y="368379"/>
                  <a:pt x="3140289" y="374232"/>
                  <a:pt x="3120398" y="385657"/>
                </a:cubicBezTo>
                <a:cubicBezTo>
                  <a:pt x="3100506" y="397082"/>
                  <a:pt x="3084904" y="412384"/>
                  <a:pt x="3073592" y="431565"/>
                </a:cubicBezTo>
                <a:cubicBezTo>
                  <a:pt x="3062279" y="450746"/>
                  <a:pt x="3056517" y="472112"/>
                  <a:pt x="3056307" y="495663"/>
                </a:cubicBezTo>
                <a:cubicBezTo>
                  <a:pt x="3056489" y="518976"/>
                  <a:pt x="3062190" y="540171"/>
                  <a:pt x="3073409" y="559249"/>
                </a:cubicBezTo>
                <a:cubicBezTo>
                  <a:pt x="3084628" y="578327"/>
                  <a:pt x="3100274" y="593567"/>
                  <a:pt x="3120346" y="604970"/>
                </a:cubicBezTo>
                <a:cubicBezTo>
                  <a:pt x="3140418" y="616372"/>
                  <a:pt x="3163825" y="622217"/>
                  <a:pt x="3190566" y="622504"/>
                </a:cubicBezTo>
                <a:cubicBezTo>
                  <a:pt x="3205284" y="622548"/>
                  <a:pt x="3219911" y="620259"/>
                  <a:pt x="3234445" y="615638"/>
                </a:cubicBezTo>
                <a:cubicBezTo>
                  <a:pt x="3248979" y="611016"/>
                  <a:pt x="3262893" y="603798"/>
                  <a:pt x="3276185" y="593983"/>
                </a:cubicBezTo>
                <a:cubicBezTo>
                  <a:pt x="3280183" y="591020"/>
                  <a:pt x="3283015" y="587792"/>
                  <a:pt x="3284680" y="584300"/>
                </a:cubicBezTo>
                <a:cubicBezTo>
                  <a:pt x="3286345" y="580808"/>
                  <a:pt x="3287153" y="576875"/>
                  <a:pt x="3287101" y="572502"/>
                </a:cubicBezTo>
                <a:lnTo>
                  <a:pt x="3287101" y="501296"/>
                </a:lnTo>
                <a:cubicBezTo>
                  <a:pt x="3287065" y="495817"/>
                  <a:pt x="3285553" y="491636"/>
                  <a:pt x="3282568" y="488754"/>
                </a:cubicBezTo>
                <a:cubicBezTo>
                  <a:pt x="3279582" y="485871"/>
                  <a:pt x="3275341" y="484419"/>
                  <a:pt x="3269847" y="484397"/>
                </a:cubicBezTo>
                <a:lnTo>
                  <a:pt x="3191976" y="484397"/>
                </a:lnTo>
                <a:cubicBezTo>
                  <a:pt x="3186475" y="484419"/>
                  <a:pt x="3182229" y="485871"/>
                  <a:pt x="3179240" y="488754"/>
                </a:cubicBezTo>
                <a:cubicBezTo>
                  <a:pt x="3176250" y="491636"/>
                  <a:pt x="3174737" y="495817"/>
                  <a:pt x="3174701" y="501296"/>
                </a:cubicBezTo>
                <a:lnTo>
                  <a:pt x="3174701" y="509041"/>
                </a:lnTo>
                <a:cubicBezTo>
                  <a:pt x="3174737" y="514520"/>
                  <a:pt x="3176250" y="518700"/>
                  <a:pt x="3179240" y="521583"/>
                </a:cubicBezTo>
                <a:cubicBezTo>
                  <a:pt x="3182229" y="524465"/>
                  <a:pt x="3186475" y="525917"/>
                  <a:pt x="3191976" y="525939"/>
                </a:cubicBezTo>
                <a:lnTo>
                  <a:pt x="3234634" y="525939"/>
                </a:lnTo>
                <a:lnTo>
                  <a:pt x="3234634" y="564036"/>
                </a:lnTo>
                <a:cubicBezTo>
                  <a:pt x="3228193" y="567380"/>
                  <a:pt x="3221245" y="569864"/>
                  <a:pt x="3213790" y="571488"/>
                </a:cubicBezTo>
                <a:cubicBezTo>
                  <a:pt x="3206335" y="573112"/>
                  <a:pt x="3198946" y="573921"/>
                  <a:pt x="3191623" y="573913"/>
                </a:cubicBezTo>
                <a:cubicBezTo>
                  <a:pt x="3174662" y="573713"/>
                  <a:pt x="3160285" y="569999"/>
                  <a:pt x="3148494" y="562771"/>
                </a:cubicBezTo>
                <a:cubicBezTo>
                  <a:pt x="3136703" y="555544"/>
                  <a:pt x="3127732" y="546008"/>
                  <a:pt x="3121583" y="534162"/>
                </a:cubicBezTo>
                <a:cubicBezTo>
                  <a:pt x="3115432" y="522316"/>
                  <a:pt x="3112338" y="509366"/>
                  <a:pt x="3112299" y="495311"/>
                </a:cubicBezTo>
                <a:cubicBezTo>
                  <a:pt x="3112746" y="472911"/>
                  <a:pt x="3120047" y="454344"/>
                  <a:pt x="3134201" y="439608"/>
                </a:cubicBezTo>
                <a:cubicBezTo>
                  <a:pt x="3148354" y="424872"/>
                  <a:pt x="3166673" y="417232"/>
                  <a:pt x="3189155" y="416688"/>
                </a:cubicBezTo>
                <a:cubicBezTo>
                  <a:pt x="3196096" y="416519"/>
                  <a:pt x="3203279" y="417033"/>
                  <a:pt x="3210705" y="418230"/>
                </a:cubicBezTo>
                <a:cubicBezTo>
                  <a:pt x="3218130" y="419428"/>
                  <a:pt x="3226459" y="422322"/>
                  <a:pt x="3235690" y="426914"/>
                </a:cubicBezTo>
                <a:cubicBezTo>
                  <a:pt x="3240591" y="429265"/>
                  <a:pt x="3244963" y="430118"/>
                  <a:pt x="3248807" y="429471"/>
                </a:cubicBezTo>
                <a:cubicBezTo>
                  <a:pt x="3252651" y="428825"/>
                  <a:pt x="3256143" y="426327"/>
                  <a:pt x="3259283" y="421977"/>
                </a:cubicBezTo>
                <a:lnTo>
                  <a:pt x="3268086" y="410702"/>
                </a:lnTo>
                <a:cubicBezTo>
                  <a:pt x="3271277" y="406242"/>
                  <a:pt x="3272554" y="401958"/>
                  <a:pt x="3271916" y="397850"/>
                </a:cubicBezTo>
                <a:cubicBezTo>
                  <a:pt x="3271277" y="393742"/>
                  <a:pt x="3268592" y="390162"/>
                  <a:pt x="3263861" y="387111"/>
                </a:cubicBezTo>
                <a:cubicBezTo>
                  <a:pt x="3253179" y="380773"/>
                  <a:pt x="3241701" y="376019"/>
                  <a:pt x="3229426" y="372850"/>
                </a:cubicBezTo>
                <a:cubicBezTo>
                  <a:pt x="3217151" y="369681"/>
                  <a:pt x="3203728" y="368097"/>
                  <a:pt x="3189155" y="368097"/>
                </a:cubicBezTo>
                <a:close/>
                <a:moveTo>
                  <a:pt x="1101059" y="368097"/>
                </a:moveTo>
                <a:cubicBezTo>
                  <a:pt x="1075142" y="368381"/>
                  <a:pt x="1052407" y="374230"/>
                  <a:pt x="1032856" y="385643"/>
                </a:cubicBezTo>
                <a:cubicBezTo>
                  <a:pt x="1013305" y="397056"/>
                  <a:pt x="998042" y="412327"/>
                  <a:pt x="987069" y="431457"/>
                </a:cubicBezTo>
                <a:cubicBezTo>
                  <a:pt x="976095" y="450586"/>
                  <a:pt x="970516" y="471868"/>
                  <a:pt x="970332" y="495301"/>
                </a:cubicBezTo>
                <a:cubicBezTo>
                  <a:pt x="970516" y="518734"/>
                  <a:pt x="976095" y="540015"/>
                  <a:pt x="987069" y="559145"/>
                </a:cubicBezTo>
                <a:cubicBezTo>
                  <a:pt x="998042" y="578274"/>
                  <a:pt x="1013305" y="593545"/>
                  <a:pt x="1032856" y="604958"/>
                </a:cubicBezTo>
                <a:cubicBezTo>
                  <a:pt x="1052407" y="616371"/>
                  <a:pt x="1075142" y="622219"/>
                  <a:pt x="1101059" y="622504"/>
                </a:cubicBezTo>
                <a:cubicBezTo>
                  <a:pt x="1126977" y="622219"/>
                  <a:pt x="1149712" y="616371"/>
                  <a:pt x="1169264" y="604958"/>
                </a:cubicBezTo>
                <a:cubicBezTo>
                  <a:pt x="1188815" y="593545"/>
                  <a:pt x="1204077" y="578274"/>
                  <a:pt x="1215051" y="559145"/>
                </a:cubicBezTo>
                <a:cubicBezTo>
                  <a:pt x="1226024" y="540015"/>
                  <a:pt x="1231603" y="518734"/>
                  <a:pt x="1231787" y="495301"/>
                </a:cubicBezTo>
                <a:cubicBezTo>
                  <a:pt x="1231603" y="471868"/>
                  <a:pt x="1226024" y="450586"/>
                  <a:pt x="1215051" y="431457"/>
                </a:cubicBezTo>
                <a:cubicBezTo>
                  <a:pt x="1204077" y="412327"/>
                  <a:pt x="1188815" y="397056"/>
                  <a:pt x="1169264" y="385643"/>
                </a:cubicBezTo>
                <a:cubicBezTo>
                  <a:pt x="1149712" y="374230"/>
                  <a:pt x="1126977" y="368381"/>
                  <a:pt x="1101059" y="368097"/>
                </a:cubicBezTo>
                <a:close/>
                <a:moveTo>
                  <a:pt x="0" y="0"/>
                </a:moveTo>
                <a:lnTo>
                  <a:pt x="6096000" y="0"/>
                </a:lnTo>
                <a:lnTo>
                  <a:pt x="6096000" y="702480"/>
                </a:lnTo>
                <a:lnTo>
                  <a:pt x="6081730" y="844042"/>
                </a:lnTo>
                <a:cubicBezTo>
                  <a:pt x="6025585" y="1118416"/>
                  <a:pt x="5809479" y="1334522"/>
                  <a:pt x="5535104" y="1390667"/>
                </a:cubicBezTo>
                <a:lnTo>
                  <a:pt x="5393542" y="1404938"/>
                </a:lnTo>
                <a:lnTo>
                  <a:pt x="0" y="1404938"/>
                </a:lnTo>
                <a:close/>
              </a:path>
            </a:pathLst>
          </a:custGeom>
          <a:solidFill>
            <a:schemeClr val="bg1"/>
          </a:solidFill>
        </p:spPr>
        <p:txBody>
          <a:bodyPr wrap="square">
            <a:noAutofit/>
          </a:bodyPr>
          <a:lstStyle/>
          <a:p>
            <a:br>
              <a:rPr lang="nl-NL" dirty="0"/>
            </a:br>
            <a:r>
              <a:rPr lang="nl-NL" dirty="0"/>
              <a:t>         </a:t>
            </a:r>
            <a:r>
              <a:rPr lang="nl-NL" dirty="0">
                <a:solidFill>
                  <a:schemeClr val="accent1"/>
                </a:solidFill>
              </a:rPr>
              <a:t>meesterschap</a:t>
            </a:r>
          </a:p>
        </p:txBody>
      </p:sp>
      <p:sp>
        <p:nvSpPr>
          <p:cNvPr id="16" name="Ondertitel 15">
            <a:extLst>
              <a:ext uri="{FF2B5EF4-FFF2-40B4-BE49-F238E27FC236}">
                <a16:creationId xmlns:a16="http://schemas.microsoft.com/office/drawing/2014/main" id="{510B4447-CBBE-47D9-9AAA-74C08319BCBD}"/>
              </a:ext>
            </a:extLst>
          </p:cNvPr>
          <p:cNvSpPr>
            <a:spLocks noGrp="1"/>
          </p:cNvSpPr>
          <p:nvPr>
            <p:ph type="subTitle" idx="1"/>
          </p:nvPr>
        </p:nvSpPr>
        <p:spPr/>
        <p:txBody>
          <a:bodyPr/>
          <a:lstStyle/>
          <a:p>
            <a:r>
              <a:rPr lang="nl-NL" dirty="0"/>
              <a:t>Maarten van </a:t>
            </a:r>
            <a:r>
              <a:rPr lang="nl-NL" dirty="0" err="1"/>
              <a:t>rixtel</a:t>
            </a:r>
            <a:endParaRPr lang="nl-NL" dirty="0"/>
          </a:p>
        </p:txBody>
      </p:sp>
    </p:spTree>
    <p:extLst>
      <p:ext uri="{BB962C8B-B14F-4D97-AF65-F5344CB8AC3E}">
        <p14:creationId xmlns:p14="http://schemas.microsoft.com/office/powerpoint/2010/main" val="2740818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0200EE-54B8-4F1C-91B1-8473360B00FA}"/>
              </a:ext>
            </a:extLst>
          </p:cNvPr>
          <p:cNvSpPr txBox="1">
            <a:spLocks/>
          </p:cNvSpPr>
          <p:nvPr/>
        </p:nvSpPr>
        <p:spPr>
          <a:xfrm>
            <a:off x="388508" y="666419"/>
            <a:ext cx="11414984"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latin typeface="Filson Soft Regular"/>
                <a:cs typeface="Filson Soft Regular"/>
              </a:rPr>
              <a:t>DE ONTDEKKING VAN HET </a:t>
            </a:r>
            <a:r>
              <a:rPr lang="nl-NL" sz="3733" dirty="0">
                <a:solidFill>
                  <a:schemeClr val="accent1"/>
                </a:solidFill>
                <a:latin typeface="Filson Soft Regular"/>
                <a:cs typeface="Filson Soft Regular"/>
              </a:rPr>
              <a:t>MEESTERSCHAP</a:t>
            </a:r>
          </a:p>
        </p:txBody>
      </p:sp>
      <p:pic>
        <p:nvPicPr>
          <p:cNvPr id="17" name="Tijdelijke aanduiding voor afbeelding 16" descr="Afbeelding met buiten, persoon, gebouw, staand&#10;&#10;Automatisch gegenereerde beschrijving">
            <a:extLst>
              <a:ext uri="{FF2B5EF4-FFF2-40B4-BE49-F238E27FC236}">
                <a16:creationId xmlns:a16="http://schemas.microsoft.com/office/drawing/2014/main" id="{32646EBE-39AB-445A-BB3D-22FF5943A300}"/>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8098" r="39533"/>
          <a:stretch/>
        </p:blipFill>
        <p:spPr>
          <a:xfrm>
            <a:off x="-7005" y="0"/>
            <a:ext cx="12199005" cy="6858000"/>
          </a:xfrm>
          <a:solidFill>
            <a:srgbClr val="40411D"/>
          </a:solidFill>
          <a:effectLst>
            <a:outerShdw blurRad="50800" dist="127000" algn="l" rotWithShape="0">
              <a:prstClr val="black">
                <a:alpha val="40000"/>
              </a:prstClr>
            </a:outerShdw>
          </a:effectLst>
        </p:spPr>
      </p:pic>
      <p:sp>
        <p:nvSpPr>
          <p:cNvPr id="24" name="Rechthoek: met één afgeronde hoek 23">
            <a:extLst>
              <a:ext uri="{FF2B5EF4-FFF2-40B4-BE49-F238E27FC236}">
                <a16:creationId xmlns:a16="http://schemas.microsoft.com/office/drawing/2014/main" id="{15B77CDA-561A-445E-8013-56E70CA074CB}"/>
              </a:ext>
            </a:extLst>
          </p:cNvPr>
          <p:cNvSpPr/>
          <p:nvPr/>
        </p:nvSpPr>
        <p:spPr>
          <a:xfrm>
            <a:off x="8135006"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BESTUURDER</a:t>
            </a:r>
          </a:p>
        </p:txBody>
      </p:sp>
      <p:pic>
        <p:nvPicPr>
          <p:cNvPr id="16" name="Tijdelijke aanduiding voor afbeelding 15" descr="Afbeelding met buiten, gras, persoon, staand&#10;&#10;Automatisch gegenereerde beschrijving">
            <a:extLst>
              <a:ext uri="{FF2B5EF4-FFF2-40B4-BE49-F238E27FC236}">
                <a16:creationId xmlns:a16="http://schemas.microsoft.com/office/drawing/2014/main" id="{28F2A6A0-53C1-4B89-B672-68C50C8425CD}"/>
              </a:ext>
            </a:extLst>
          </p:cNvPr>
          <p:cNvPicPr>
            <a:picLocks noGrp="1" noChangeAspect="1"/>
          </p:cNvPicPr>
          <p:nvPr>
            <p:ph type="pic" sz="quarter" idx="11"/>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2441" r="32983" b="30961"/>
          <a:stretch/>
        </p:blipFill>
        <p:spPr>
          <a:xfrm>
            <a:off x="-7005" y="0"/>
            <a:ext cx="8135005" cy="6858000"/>
          </a:xfrm>
          <a:effectLst>
            <a:outerShdw blurRad="50800" dist="127000" algn="l" rotWithShape="0">
              <a:prstClr val="black">
                <a:alpha val="40000"/>
              </a:prstClr>
            </a:outerShdw>
          </a:effectLst>
        </p:spPr>
      </p:pic>
      <p:grpSp>
        <p:nvGrpSpPr>
          <p:cNvPr id="2" name="Groep 1">
            <a:extLst>
              <a:ext uri="{FF2B5EF4-FFF2-40B4-BE49-F238E27FC236}">
                <a16:creationId xmlns:a16="http://schemas.microsoft.com/office/drawing/2014/main" id="{F134867C-8C8E-4919-AFF1-FE1CD333F7A8}"/>
              </a:ext>
            </a:extLst>
          </p:cNvPr>
          <p:cNvGrpSpPr/>
          <p:nvPr/>
        </p:nvGrpSpPr>
        <p:grpSpPr>
          <a:xfrm>
            <a:off x="0" y="4996543"/>
            <a:ext cx="7725846" cy="953407"/>
            <a:chOff x="0" y="4996543"/>
            <a:chExt cx="7725846" cy="953407"/>
          </a:xfrm>
        </p:grpSpPr>
        <p:sp>
          <p:nvSpPr>
            <p:cNvPr id="12" name="Rechthoek: met één afgeronde hoek 11">
              <a:extLst>
                <a:ext uri="{FF2B5EF4-FFF2-40B4-BE49-F238E27FC236}">
                  <a16:creationId xmlns:a16="http://schemas.microsoft.com/office/drawing/2014/main" id="{377549CE-2AF4-4E7B-91B1-85988D22D966}"/>
                </a:ext>
              </a:extLst>
            </p:cNvPr>
            <p:cNvSpPr/>
            <p:nvPr/>
          </p:nvSpPr>
          <p:spPr>
            <a:xfrm>
              <a:off x="0" y="4996543"/>
              <a:ext cx="6770914"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sz="2400" dirty="0">
                <a:solidFill>
                  <a:schemeClr val="bg1"/>
                </a:solidFill>
                <a:latin typeface="Filson Soft" panose="00000800000000000000" pitchFamily="50" charset="0"/>
              </a:endParaRPr>
            </a:p>
          </p:txBody>
        </p:sp>
        <p:sp>
          <p:nvSpPr>
            <p:cNvPr id="23" name="Rechthoek: met één afgeronde hoek 22">
              <a:extLst>
                <a:ext uri="{FF2B5EF4-FFF2-40B4-BE49-F238E27FC236}">
                  <a16:creationId xmlns:a16="http://schemas.microsoft.com/office/drawing/2014/main" id="{17AD64D9-F3AA-4009-A935-700CE3B7DFF3}"/>
                </a:ext>
              </a:extLst>
            </p:cNvPr>
            <p:cNvSpPr/>
            <p:nvPr/>
          </p:nvSpPr>
          <p:spPr>
            <a:xfrm>
              <a:off x="405736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PROFESSIONALS</a:t>
              </a:r>
            </a:p>
          </p:txBody>
        </p:sp>
      </p:grpSp>
      <p:sp>
        <p:nvSpPr>
          <p:cNvPr id="43" name="Titel 1">
            <a:extLst>
              <a:ext uri="{FF2B5EF4-FFF2-40B4-BE49-F238E27FC236}">
                <a16:creationId xmlns:a16="http://schemas.microsoft.com/office/drawing/2014/main" id="{111429F4-2AC7-4C21-8884-F88BD1A6FCE3}"/>
              </a:ext>
            </a:extLst>
          </p:cNvPr>
          <p:cNvSpPr txBox="1">
            <a:spLocks/>
          </p:cNvSpPr>
          <p:nvPr/>
        </p:nvSpPr>
        <p:spPr>
          <a:xfrm>
            <a:off x="2601686" y="163286"/>
            <a:ext cx="6988628"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latin typeface="Filson Soft Regular"/>
                <a:cs typeface="Filson Soft Regular"/>
              </a:rPr>
              <a:t>DRIE PERSPECTIEVEN</a:t>
            </a:r>
          </a:p>
        </p:txBody>
      </p:sp>
      <p:pic>
        <p:nvPicPr>
          <p:cNvPr id="15" name="Tijdelijke aanduiding voor afbeelding 14" descr="Afbeelding met buiten, man, gras, staand&#10;&#10;Automatisch gegenereerde beschrijving">
            <a:extLst>
              <a:ext uri="{FF2B5EF4-FFF2-40B4-BE49-F238E27FC236}">
                <a16:creationId xmlns:a16="http://schemas.microsoft.com/office/drawing/2014/main" id="{C8249F89-1EA7-484D-8E55-98F53C235947}"/>
              </a:ext>
            </a:extLst>
          </p:cNvPr>
          <p:cNvPicPr>
            <a:picLocks noGrp="1" noChangeAspect="1"/>
          </p:cNvPicPr>
          <p:nvPr>
            <p:ph type="pic" sz="quarter" idx="10"/>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37124" r="38254" b="37616"/>
          <a:stretch/>
        </p:blipFill>
        <p:spPr>
          <a:xfrm>
            <a:off x="1" y="0"/>
            <a:ext cx="4060477" cy="6858000"/>
          </a:xfrm>
          <a:effectLst>
            <a:outerShdw blurRad="50800" dist="127000" algn="l" rotWithShape="0">
              <a:prstClr val="black">
                <a:alpha val="40000"/>
              </a:prstClr>
            </a:outerShdw>
          </a:effectLst>
        </p:spPr>
      </p:pic>
      <p:sp>
        <p:nvSpPr>
          <p:cNvPr id="21" name="Titel 1">
            <a:extLst>
              <a:ext uri="{FF2B5EF4-FFF2-40B4-BE49-F238E27FC236}">
                <a16:creationId xmlns:a16="http://schemas.microsoft.com/office/drawing/2014/main" id="{7BDD569A-B3D8-4BE3-AB5C-0D039A264732}"/>
              </a:ext>
            </a:extLst>
          </p:cNvPr>
          <p:cNvSpPr txBox="1">
            <a:spLocks/>
          </p:cNvSpPr>
          <p:nvPr/>
        </p:nvSpPr>
        <p:spPr>
          <a:xfrm>
            <a:off x="2601686" y="163286"/>
            <a:ext cx="6988628"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solidFill>
                  <a:schemeClr val="bg1"/>
                </a:solidFill>
                <a:latin typeface="Filson Soft Regular"/>
                <a:cs typeface="Filson Soft Regular"/>
              </a:rPr>
              <a:t>DRIE PERSPECTIEVEN</a:t>
            </a:r>
          </a:p>
        </p:txBody>
      </p:sp>
      <p:sp>
        <p:nvSpPr>
          <p:cNvPr id="22" name="Rechthoek: met één afgeronde hoek 21">
            <a:extLst>
              <a:ext uri="{FF2B5EF4-FFF2-40B4-BE49-F238E27FC236}">
                <a16:creationId xmlns:a16="http://schemas.microsoft.com/office/drawing/2014/main" id="{886E98ED-ABF7-438D-872B-A281862A50D3}"/>
              </a:ext>
            </a:extLst>
          </p:cNvPr>
          <p:cNvSpPr/>
          <p:nvPr/>
        </p:nvSpPr>
        <p:spPr>
          <a:xfrm>
            <a:off x="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ORGANISATIE</a:t>
            </a:r>
          </a:p>
        </p:txBody>
      </p:sp>
    </p:spTree>
    <p:extLst>
      <p:ext uri="{BB962C8B-B14F-4D97-AF65-F5344CB8AC3E}">
        <p14:creationId xmlns:p14="http://schemas.microsoft.com/office/powerpoint/2010/main" val="2166893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par>
                                <p:cTn id="23" presetID="64" presetClass="path" presetSubtype="0" accel="50000" decel="50000" fill="hold" nodeType="withEffect">
                                  <p:stCondLst>
                                    <p:cond delay="0"/>
                                  </p:stCondLst>
                                  <p:childTnLst>
                                    <p:animMotion origin="layout" path="M 3.125E-6 3.33333E-6 L 3.125E-6 -0.325 " pathEditMode="relative" rAng="0" ptsTypes="AA">
                                      <p:cBhvr>
                                        <p:cTn id="24" dur="500" fill="hold"/>
                                        <p:tgtEl>
                                          <p:spTgt spid="2"/>
                                        </p:tgtEl>
                                        <p:attrNameLst>
                                          <p:attrName>ppt_x</p:attrName>
                                          <p:attrName>ppt_y</p:attrName>
                                        </p:attrNameLst>
                                      </p:cBhvr>
                                      <p:rCtr x="0" y="-16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B4B9DFD7-A33F-46E9-A898-ECA3C99C9CD2}"/>
              </a:ext>
            </a:extLst>
          </p:cNvPr>
          <p:cNvSpPr txBox="1">
            <a:spLocks/>
          </p:cNvSpPr>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vert="horz" wrap="square" lIns="918000" tIns="0" rIns="360000" bIns="0" rtlCol="0" anchor="ctr">
            <a:noAutofit/>
          </a:bodyPr>
          <a:lstStyle>
            <a:lvl1pPr marL="0" indent="0" algn="l" defTabSz="914400" rtl="0" eaLnBrk="1" latinLnBrk="0" hangingPunct="1">
              <a:lnSpc>
                <a:spcPct val="100000"/>
              </a:lnSpc>
              <a:spcBef>
                <a:spcPts val="1200"/>
              </a:spcBef>
              <a:buFont typeface="+mj-lt"/>
              <a:buNone/>
              <a:defRPr sz="1600" kern="1200" cap="all" spc="0" baseline="0">
                <a:solidFill>
                  <a:schemeClr val="bg1"/>
                </a:solidFill>
                <a:latin typeface="Filson Soft" panose="00000800000000000000" pitchFamily="50" charset="0"/>
                <a:ea typeface="+mn-ea"/>
                <a:cs typeface="+mn-cs"/>
              </a:defRPr>
            </a:lvl1pPr>
            <a:lvl2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2pPr>
            <a:lvl3pPr marL="0" indent="0" algn="l" defTabSz="9144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3pPr>
            <a:lvl4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4pPr>
            <a:lvl5pPr marL="0" indent="0" algn="l" defTabSz="15240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5pPr>
            <a:lvl6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6pPr>
            <a:lvl7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7pPr>
            <a:lvl8pPr marL="0" indent="0" algn="l" defTabSz="914400" rtl="0" eaLnBrk="1" latinLnBrk="0" hangingPunct="1">
              <a:lnSpc>
                <a:spcPct val="100000"/>
              </a:lnSpc>
              <a:spcBef>
                <a:spcPts val="600"/>
              </a:spcBef>
              <a:buClr>
                <a:schemeClr val="accent1"/>
              </a:buClr>
              <a:buFont typeface="+mj-lt"/>
              <a:buNone/>
              <a:defRPr sz="2000" b="0" i="0" kern="1200" cap="none" baseline="0">
                <a:solidFill>
                  <a:schemeClr val="bg1"/>
                </a:solidFill>
                <a:latin typeface="Filson Soft" panose="00000800000000000000" pitchFamily="50" charset="0"/>
                <a:ea typeface="+mn-ea"/>
                <a:cs typeface="+mn-cs"/>
              </a:defRPr>
            </a:lvl8pPr>
            <a:lvl9pPr marL="0" indent="0" algn="l" defTabSz="914400" rtl="0" eaLnBrk="1" latinLnBrk="0" hangingPunct="1">
              <a:lnSpc>
                <a:spcPct val="100000"/>
              </a:lnSpc>
              <a:spcBef>
                <a:spcPts val="1200"/>
              </a:spcBef>
              <a:buClr>
                <a:schemeClr val="accent1"/>
              </a:buClr>
              <a:buFont typeface="+mj-lt"/>
              <a:buNone/>
              <a:defRPr sz="2000" b="0" kern="1200" cap="none" baseline="0">
                <a:solidFill>
                  <a:schemeClr val="bg1"/>
                </a:solidFill>
                <a:latin typeface="Filson Soft" panose="00000800000000000000" pitchFamily="50" charset="0"/>
                <a:ea typeface="+mn-ea"/>
                <a:cs typeface="+mn-cs"/>
              </a:defRPr>
            </a:lvl9pPr>
          </a:lstStyle>
          <a:p>
            <a:r>
              <a:rPr lang="nl-NL" sz="1800" dirty="0"/>
              <a:t>Perspectief vanuit de professional</a:t>
            </a:r>
          </a:p>
        </p:txBody>
      </p:sp>
      <p:grpSp>
        <p:nvGrpSpPr>
          <p:cNvPr id="24" name="Groep 23">
            <a:extLst>
              <a:ext uri="{FF2B5EF4-FFF2-40B4-BE49-F238E27FC236}">
                <a16:creationId xmlns:a16="http://schemas.microsoft.com/office/drawing/2014/main" id="{F3EB3D29-ADB9-4DA4-A784-1728434FC617}"/>
              </a:ext>
            </a:extLst>
          </p:cNvPr>
          <p:cNvGrpSpPr/>
          <p:nvPr/>
        </p:nvGrpSpPr>
        <p:grpSpPr>
          <a:xfrm>
            <a:off x="1834915" y="1513841"/>
            <a:ext cx="4698995" cy="4175100"/>
            <a:chOff x="1834915" y="1513841"/>
            <a:chExt cx="4698995" cy="4175100"/>
          </a:xfrm>
        </p:grpSpPr>
        <p:sp>
          <p:nvSpPr>
            <p:cNvPr id="8" name="Vrije vorm: vorm 7">
              <a:extLst>
                <a:ext uri="{FF2B5EF4-FFF2-40B4-BE49-F238E27FC236}">
                  <a16:creationId xmlns:a16="http://schemas.microsoft.com/office/drawing/2014/main" id="{CEE2BFAF-3AD5-4DE7-AE5B-520469639724}"/>
                </a:ext>
              </a:extLst>
            </p:cNvPr>
            <p:cNvSpPr/>
            <p:nvPr/>
          </p:nvSpPr>
          <p:spPr>
            <a:xfrm>
              <a:off x="1834915" y="4734856"/>
              <a:ext cx="4698995" cy="954085"/>
            </a:xfrm>
            <a:custGeom>
              <a:avLst/>
              <a:gdLst>
                <a:gd name="connsiteX0" fmla="*/ 0 w 8132233"/>
                <a:gd name="connsiteY0" fmla="*/ 1238908 h 1238908"/>
                <a:gd name="connsiteX1" fmla="*/ 929181 w 8132233"/>
                <a:gd name="connsiteY1" fmla="*/ 0 h 1238908"/>
                <a:gd name="connsiteX2" fmla="*/ 7203052 w 8132233"/>
                <a:gd name="connsiteY2" fmla="*/ 0 h 1238908"/>
                <a:gd name="connsiteX3" fmla="*/ 8132233 w 8132233"/>
                <a:gd name="connsiteY3" fmla="*/ 1238908 h 1238908"/>
                <a:gd name="connsiteX4" fmla="*/ 0 w 8132233"/>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233" h="1238908">
                  <a:moveTo>
                    <a:pt x="0" y="1238908"/>
                  </a:moveTo>
                  <a:lnTo>
                    <a:pt x="929181" y="0"/>
                  </a:lnTo>
                  <a:lnTo>
                    <a:pt x="7203052" y="0"/>
                  </a:lnTo>
                  <a:lnTo>
                    <a:pt x="8132233" y="1238908"/>
                  </a:lnTo>
                  <a:lnTo>
                    <a:pt x="0" y="1238908"/>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469365" tIns="46966" rIns="1469367" bIns="46966" numCol="1" spcCol="1270" anchor="ctr" anchorCtr="0">
              <a:noAutofit/>
            </a:bodyPr>
            <a:lstStyle/>
            <a:p>
              <a:pPr algn="ctr" defTabSz="1643828">
                <a:lnSpc>
                  <a:spcPct val="90000"/>
                </a:lnSpc>
                <a:spcBef>
                  <a:spcPct val="0"/>
                </a:spcBef>
                <a:spcAft>
                  <a:spcPct val="35000"/>
                </a:spcAft>
              </a:pPr>
              <a:endParaRPr lang="nl-NL" sz="1600" b="1" dirty="0">
                <a:latin typeface="+mj-lt"/>
              </a:endParaRPr>
            </a:p>
          </p:txBody>
        </p:sp>
        <p:sp>
          <p:nvSpPr>
            <p:cNvPr id="9" name="Vrije vorm: vorm 8">
              <a:extLst>
                <a:ext uri="{FF2B5EF4-FFF2-40B4-BE49-F238E27FC236}">
                  <a16:creationId xmlns:a16="http://schemas.microsoft.com/office/drawing/2014/main" id="{B7794762-234F-422B-BB2E-76F9E85FF74A}"/>
                </a:ext>
              </a:extLst>
            </p:cNvPr>
            <p:cNvSpPr/>
            <p:nvPr/>
          </p:nvSpPr>
          <p:spPr>
            <a:xfrm>
              <a:off x="2439113" y="3661184"/>
              <a:ext cx="3490598" cy="954085"/>
            </a:xfrm>
            <a:custGeom>
              <a:avLst/>
              <a:gdLst>
                <a:gd name="connsiteX0" fmla="*/ 0 w 6040942"/>
                <a:gd name="connsiteY0" fmla="*/ 1238908 h 1238908"/>
                <a:gd name="connsiteX1" fmla="*/ 929181 w 6040942"/>
                <a:gd name="connsiteY1" fmla="*/ 0 h 1238908"/>
                <a:gd name="connsiteX2" fmla="*/ 5111761 w 6040942"/>
                <a:gd name="connsiteY2" fmla="*/ 0 h 1238908"/>
                <a:gd name="connsiteX3" fmla="*/ 6040942 w 6040942"/>
                <a:gd name="connsiteY3" fmla="*/ 1238908 h 1238908"/>
                <a:gd name="connsiteX4" fmla="*/ 0 w 604094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942" h="1238908">
                  <a:moveTo>
                    <a:pt x="0" y="1238908"/>
                  </a:moveTo>
                  <a:lnTo>
                    <a:pt x="929181" y="0"/>
                  </a:lnTo>
                  <a:lnTo>
                    <a:pt x="5111761" y="0"/>
                  </a:lnTo>
                  <a:lnTo>
                    <a:pt x="604094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103580" tIns="46966" rIns="1103580" bIns="46966" numCol="1" spcCol="1270" anchor="ctr" anchorCtr="0">
              <a:noAutofit/>
            </a:bodyPr>
            <a:lstStyle/>
            <a:p>
              <a:pPr algn="ctr" defTabSz="1643828">
                <a:lnSpc>
                  <a:spcPct val="90000"/>
                </a:lnSpc>
                <a:spcBef>
                  <a:spcPct val="0"/>
                </a:spcBef>
                <a:spcAft>
                  <a:spcPct val="35000"/>
                </a:spcAft>
              </a:pPr>
              <a:r>
                <a:rPr lang="nl-NL" sz="1600" b="1" dirty="0">
                  <a:latin typeface="+mj-lt"/>
                </a:rPr>
                <a:t>Regie</a:t>
              </a:r>
            </a:p>
          </p:txBody>
        </p:sp>
        <p:sp>
          <p:nvSpPr>
            <p:cNvPr id="10" name="!!Waardering">
              <a:extLst>
                <a:ext uri="{FF2B5EF4-FFF2-40B4-BE49-F238E27FC236}">
                  <a16:creationId xmlns:a16="http://schemas.microsoft.com/office/drawing/2014/main" id="{A5973ADC-C734-45B4-86CD-CF3653989B10}"/>
                </a:ext>
              </a:extLst>
            </p:cNvPr>
            <p:cNvSpPr/>
            <p:nvPr/>
          </p:nvSpPr>
          <p:spPr>
            <a:xfrm>
              <a:off x="3043311" y="2587512"/>
              <a:ext cx="2282202" cy="954085"/>
            </a:xfrm>
            <a:custGeom>
              <a:avLst/>
              <a:gdLst>
                <a:gd name="connsiteX0" fmla="*/ 0 w 3949652"/>
                <a:gd name="connsiteY0" fmla="*/ 1238908 h 1238908"/>
                <a:gd name="connsiteX1" fmla="*/ 929181 w 3949652"/>
                <a:gd name="connsiteY1" fmla="*/ 0 h 1238908"/>
                <a:gd name="connsiteX2" fmla="*/ 3020471 w 3949652"/>
                <a:gd name="connsiteY2" fmla="*/ 0 h 1238908"/>
                <a:gd name="connsiteX3" fmla="*/ 3949652 w 3949652"/>
                <a:gd name="connsiteY3" fmla="*/ 1238908 h 1238908"/>
                <a:gd name="connsiteX4" fmla="*/ 0 w 394965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652" h="1238908">
                  <a:moveTo>
                    <a:pt x="0" y="1238908"/>
                  </a:moveTo>
                  <a:lnTo>
                    <a:pt x="929181" y="0"/>
                  </a:lnTo>
                  <a:lnTo>
                    <a:pt x="3020471" y="0"/>
                  </a:lnTo>
                  <a:lnTo>
                    <a:pt x="394965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737795" tIns="46966" rIns="737795" bIns="46966" numCol="1" spcCol="1270" anchor="ctr" anchorCtr="0">
              <a:noAutofit/>
            </a:bodyPr>
            <a:lstStyle/>
            <a:p>
              <a:pPr algn="ctr" defTabSz="1643828">
                <a:lnSpc>
                  <a:spcPct val="90000"/>
                </a:lnSpc>
                <a:spcBef>
                  <a:spcPct val="0"/>
                </a:spcBef>
                <a:spcAft>
                  <a:spcPct val="35000"/>
                </a:spcAft>
              </a:pPr>
              <a:r>
                <a:rPr lang="nl-NL" sz="1600" b="1" dirty="0">
                  <a:latin typeface="+mj-lt"/>
                </a:rPr>
                <a:t>Waardering</a:t>
              </a:r>
            </a:p>
          </p:txBody>
        </p:sp>
        <p:sp>
          <p:nvSpPr>
            <p:cNvPr id="11" name="!!Vrijheid">
              <a:extLst>
                <a:ext uri="{FF2B5EF4-FFF2-40B4-BE49-F238E27FC236}">
                  <a16:creationId xmlns:a16="http://schemas.microsoft.com/office/drawing/2014/main" id="{E2F99605-4121-4BB0-BEDB-CE8916D69BFD}"/>
                </a:ext>
              </a:extLst>
            </p:cNvPr>
            <p:cNvSpPr/>
            <p:nvPr/>
          </p:nvSpPr>
          <p:spPr>
            <a:xfrm>
              <a:off x="3642376" y="1513841"/>
              <a:ext cx="1073805" cy="954085"/>
            </a:xfrm>
            <a:custGeom>
              <a:avLst/>
              <a:gdLst>
                <a:gd name="connsiteX0" fmla="*/ 0 w 1858362"/>
                <a:gd name="connsiteY0" fmla="*/ 1238908 h 1238908"/>
                <a:gd name="connsiteX1" fmla="*/ 929181 w 1858362"/>
                <a:gd name="connsiteY1" fmla="*/ 0 h 1238908"/>
                <a:gd name="connsiteX2" fmla="*/ 929181 w 1858362"/>
                <a:gd name="connsiteY2" fmla="*/ 0 h 1238908"/>
                <a:gd name="connsiteX3" fmla="*/ 1858362 w 1858362"/>
                <a:gd name="connsiteY3" fmla="*/ 1238908 h 1238908"/>
                <a:gd name="connsiteX4" fmla="*/ 0 w 185836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362" h="1238908">
                  <a:moveTo>
                    <a:pt x="0" y="1238908"/>
                  </a:moveTo>
                  <a:lnTo>
                    <a:pt x="929181" y="0"/>
                  </a:lnTo>
                  <a:lnTo>
                    <a:pt x="929181" y="0"/>
                  </a:lnTo>
                  <a:lnTo>
                    <a:pt x="185836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103580" tIns="46966" rIns="1103580" bIns="18000" numCol="1" spcCol="1270" anchor="b" anchorCtr="0">
              <a:noAutofit/>
            </a:bodyPr>
            <a:lstStyle/>
            <a:p>
              <a:pPr algn="ctr" defTabSz="1643828">
                <a:lnSpc>
                  <a:spcPct val="90000"/>
                </a:lnSpc>
                <a:spcAft>
                  <a:spcPct val="35000"/>
                </a:spcAft>
              </a:pPr>
              <a:r>
                <a:rPr lang="nl-NL" sz="1600" b="1" dirty="0">
                  <a:latin typeface="+mj-lt"/>
                </a:rPr>
                <a:t>Vrijheid</a:t>
              </a:r>
              <a:endParaRPr lang="nl-NL" sz="1600" b="1" dirty="0">
                <a:solidFill>
                  <a:schemeClr val="bg1"/>
                </a:solidFill>
                <a:latin typeface="+mj-lt"/>
              </a:endParaRPr>
            </a:p>
          </p:txBody>
        </p:sp>
      </p:grpSp>
      <p:grpSp>
        <p:nvGrpSpPr>
          <p:cNvPr id="25" name="Groep 24">
            <a:extLst>
              <a:ext uri="{FF2B5EF4-FFF2-40B4-BE49-F238E27FC236}">
                <a16:creationId xmlns:a16="http://schemas.microsoft.com/office/drawing/2014/main" id="{0FB0CFF7-E750-4FEE-9137-75A8CE93B98D}"/>
              </a:ext>
            </a:extLst>
          </p:cNvPr>
          <p:cNvGrpSpPr/>
          <p:nvPr/>
        </p:nvGrpSpPr>
        <p:grpSpPr>
          <a:xfrm>
            <a:off x="5658091" y="1513841"/>
            <a:ext cx="4698995" cy="4175100"/>
            <a:chOff x="5658091" y="1513841"/>
            <a:chExt cx="4698995" cy="4175100"/>
          </a:xfrm>
        </p:grpSpPr>
        <p:sp>
          <p:nvSpPr>
            <p:cNvPr id="12" name="Vrije vorm: vorm 11">
              <a:extLst>
                <a:ext uri="{FF2B5EF4-FFF2-40B4-BE49-F238E27FC236}">
                  <a16:creationId xmlns:a16="http://schemas.microsoft.com/office/drawing/2014/main" id="{F3D968E6-5DB7-44DD-B1E4-B55B8599294A}"/>
                </a:ext>
              </a:extLst>
            </p:cNvPr>
            <p:cNvSpPr/>
            <p:nvPr/>
          </p:nvSpPr>
          <p:spPr>
            <a:xfrm>
              <a:off x="5658091" y="4734856"/>
              <a:ext cx="4698995" cy="954085"/>
            </a:xfrm>
            <a:custGeom>
              <a:avLst/>
              <a:gdLst>
                <a:gd name="connsiteX0" fmla="*/ 0 w 8132233"/>
                <a:gd name="connsiteY0" fmla="*/ 1238908 h 1238908"/>
                <a:gd name="connsiteX1" fmla="*/ 929181 w 8132233"/>
                <a:gd name="connsiteY1" fmla="*/ 0 h 1238908"/>
                <a:gd name="connsiteX2" fmla="*/ 7203052 w 8132233"/>
                <a:gd name="connsiteY2" fmla="*/ 0 h 1238908"/>
                <a:gd name="connsiteX3" fmla="*/ 8132233 w 8132233"/>
                <a:gd name="connsiteY3" fmla="*/ 1238908 h 1238908"/>
                <a:gd name="connsiteX4" fmla="*/ 0 w 8132233"/>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233" h="1238908">
                  <a:moveTo>
                    <a:pt x="0" y="1238908"/>
                  </a:moveTo>
                  <a:lnTo>
                    <a:pt x="929181" y="0"/>
                  </a:lnTo>
                  <a:lnTo>
                    <a:pt x="7203052" y="0"/>
                  </a:lnTo>
                  <a:lnTo>
                    <a:pt x="8132233" y="1238908"/>
                  </a:lnTo>
                  <a:lnTo>
                    <a:pt x="0" y="1238908"/>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469365" tIns="46966" rIns="1469367" bIns="46966" numCol="1" spcCol="1270" anchor="ctr" anchorCtr="0">
              <a:noAutofit/>
            </a:bodyPr>
            <a:lstStyle/>
            <a:p>
              <a:pPr algn="ctr" defTabSz="1643828">
                <a:lnSpc>
                  <a:spcPct val="90000"/>
                </a:lnSpc>
                <a:spcBef>
                  <a:spcPct val="0"/>
                </a:spcBef>
                <a:spcAft>
                  <a:spcPct val="35000"/>
                </a:spcAft>
              </a:pPr>
              <a:endParaRPr lang="nl-NL" sz="1600" b="1" dirty="0">
                <a:latin typeface="+mj-lt"/>
              </a:endParaRPr>
            </a:p>
          </p:txBody>
        </p:sp>
        <p:sp>
          <p:nvSpPr>
            <p:cNvPr id="13" name="Vrije vorm: vorm 12">
              <a:extLst>
                <a:ext uri="{FF2B5EF4-FFF2-40B4-BE49-F238E27FC236}">
                  <a16:creationId xmlns:a16="http://schemas.microsoft.com/office/drawing/2014/main" id="{19A0616B-3C74-47FA-BCA1-C308D99F4D91}"/>
                </a:ext>
              </a:extLst>
            </p:cNvPr>
            <p:cNvSpPr/>
            <p:nvPr/>
          </p:nvSpPr>
          <p:spPr>
            <a:xfrm>
              <a:off x="6262289" y="3661184"/>
              <a:ext cx="3490598" cy="954085"/>
            </a:xfrm>
            <a:custGeom>
              <a:avLst/>
              <a:gdLst>
                <a:gd name="connsiteX0" fmla="*/ 0 w 6040942"/>
                <a:gd name="connsiteY0" fmla="*/ 1238908 h 1238908"/>
                <a:gd name="connsiteX1" fmla="*/ 929181 w 6040942"/>
                <a:gd name="connsiteY1" fmla="*/ 0 h 1238908"/>
                <a:gd name="connsiteX2" fmla="*/ 5111761 w 6040942"/>
                <a:gd name="connsiteY2" fmla="*/ 0 h 1238908"/>
                <a:gd name="connsiteX3" fmla="*/ 6040942 w 6040942"/>
                <a:gd name="connsiteY3" fmla="*/ 1238908 h 1238908"/>
                <a:gd name="connsiteX4" fmla="*/ 0 w 604094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942" h="1238908">
                  <a:moveTo>
                    <a:pt x="0" y="1238908"/>
                  </a:moveTo>
                  <a:lnTo>
                    <a:pt x="929181" y="0"/>
                  </a:lnTo>
                  <a:lnTo>
                    <a:pt x="5111761" y="0"/>
                  </a:lnTo>
                  <a:lnTo>
                    <a:pt x="604094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103580" tIns="46966" rIns="1103580" bIns="46966" numCol="1" spcCol="1270" anchor="ctr" anchorCtr="0">
              <a:noAutofit/>
            </a:bodyPr>
            <a:lstStyle/>
            <a:p>
              <a:pPr algn="ctr" defTabSz="1643828">
                <a:lnSpc>
                  <a:spcPct val="90000"/>
                </a:lnSpc>
                <a:spcBef>
                  <a:spcPct val="0"/>
                </a:spcBef>
                <a:spcAft>
                  <a:spcPct val="35000"/>
                </a:spcAft>
              </a:pPr>
              <a:r>
                <a:rPr lang="nl-NL" sz="1600" b="1" dirty="0">
                  <a:latin typeface="+mj-lt"/>
                </a:rPr>
                <a:t>Regie</a:t>
              </a:r>
            </a:p>
          </p:txBody>
        </p:sp>
        <p:sp>
          <p:nvSpPr>
            <p:cNvPr id="14" name="!!Waardering">
              <a:extLst>
                <a:ext uri="{FF2B5EF4-FFF2-40B4-BE49-F238E27FC236}">
                  <a16:creationId xmlns:a16="http://schemas.microsoft.com/office/drawing/2014/main" id="{E48607FB-5689-4E5E-83EF-6522E13F669A}"/>
                </a:ext>
              </a:extLst>
            </p:cNvPr>
            <p:cNvSpPr/>
            <p:nvPr/>
          </p:nvSpPr>
          <p:spPr>
            <a:xfrm>
              <a:off x="6866487" y="2587512"/>
              <a:ext cx="2282202" cy="954085"/>
            </a:xfrm>
            <a:custGeom>
              <a:avLst/>
              <a:gdLst>
                <a:gd name="connsiteX0" fmla="*/ 0 w 3949652"/>
                <a:gd name="connsiteY0" fmla="*/ 1238908 h 1238908"/>
                <a:gd name="connsiteX1" fmla="*/ 929181 w 3949652"/>
                <a:gd name="connsiteY1" fmla="*/ 0 h 1238908"/>
                <a:gd name="connsiteX2" fmla="*/ 3020471 w 3949652"/>
                <a:gd name="connsiteY2" fmla="*/ 0 h 1238908"/>
                <a:gd name="connsiteX3" fmla="*/ 3949652 w 3949652"/>
                <a:gd name="connsiteY3" fmla="*/ 1238908 h 1238908"/>
                <a:gd name="connsiteX4" fmla="*/ 0 w 394965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652" h="1238908">
                  <a:moveTo>
                    <a:pt x="0" y="1238908"/>
                  </a:moveTo>
                  <a:lnTo>
                    <a:pt x="929181" y="0"/>
                  </a:lnTo>
                  <a:lnTo>
                    <a:pt x="3020471" y="0"/>
                  </a:lnTo>
                  <a:lnTo>
                    <a:pt x="394965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737795" tIns="46966" rIns="737795" bIns="46966" numCol="1" spcCol="1270" anchor="ctr" anchorCtr="0">
              <a:noAutofit/>
            </a:bodyPr>
            <a:lstStyle/>
            <a:p>
              <a:pPr algn="ctr" defTabSz="1643828">
                <a:lnSpc>
                  <a:spcPct val="90000"/>
                </a:lnSpc>
                <a:spcBef>
                  <a:spcPct val="0"/>
                </a:spcBef>
                <a:spcAft>
                  <a:spcPct val="35000"/>
                </a:spcAft>
              </a:pPr>
              <a:r>
                <a:rPr lang="nl-NL" sz="1600" b="1" dirty="0">
                  <a:latin typeface="+mj-lt"/>
                </a:rPr>
                <a:t>Waardering</a:t>
              </a:r>
            </a:p>
          </p:txBody>
        </p:sp>
        <p:sp>
          <p:nvSpPr>
            <p:cNvPr id="15" name="!!Vrijheid">
              <a:extLst>
                <a:ext uri="{FF2B5EF4-FFF2-40B4-BE49-F238E27FC236}">
                  <a16:creationId xmlns:a16="http://schemas.microsoft.com/office/drawing/2014/main" id="{7F8D4738-50EE-4B68-8080-24E8FFB52526}"/>
                </a:ext>
              </a:extLst>
            </p:cNvPr>
            <p:cNvSpPr/>
            <p:nvPr/>
          </p:nvSpPr>
          <p:spPr>
            <a:xfrm>
              <a:off x="7465552" y="1513841"/>
              <a:ext cx="1073805" cy="954085"/>
            </a:xfrm>
            <a:custGeom>
              <a:avLst/>
              <a:gdLst>
                <a:gd name="connsiteX0" fmla="*/ 0 w 1858362"/>
                <a:gd name="connsiteY0" fmla="*/ 1238908 h 1238908"/>
                <a:gd name="connsiteX1" fmla="*/ 929181 w 1858362"/>
                <a:gd name="connsiteY1" fmla="*/ 0 h 1238908"/>
                <a:gd name="connsiteX2" fmla="*/ 929181 w 1858362"/>
                <a:gd name="connsiteY2" fmla="*/ 0 h 1238908"/>
                <a:gd name="connsiteX3" fmla="*/ 1858362 w 1858362"/>
                <a:gd name="connsiteY3" fmla="*/ 1238908 h 1238908"/>
                <a:gd name="connsiteX4" fmla="*/ 0 w 185836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362" h="1238908">
                  <a:moveTo>
                    <a:pt x="0" y="1238908"/>
                  </a:moveTo>
                  <a:lnTo>
                    <a:pt x="929181" y="0"/>
                  </a:lnTo>
                  <a:lnTo>
                    <a:pt x="929181" y="0"/>
                  </a:lnTo>
                  <a:lnTo>
                    <a:pt x="185836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103580" tIns="46966" rIns="1103580" bIns="18000" numCol="1" spcCol="1270" anchor="b" anchorCtr="0">
              <a:noAutofit/>
            </a:bodyPr>
            <a:lstStyle/>
            <a:p>
              <a:pPr algn="ctr" defTabSz="1643828">
                <a:lnSpc>
                  <a:spcPct val="90000"/>
                </a:lnSpc>
                <a:spcAft>
                  <a:spcPct val="35000"/>
                </a:spcAft>
              </a:pPr>
              <a:r>
                <a:rPr lang="nl-NL" sz="1600" b="1" dirty="0">
                  <a:latin typeface="+mj-lt"/>
                </a:rPr>
                <a:t>Vrijheid</a:t>
              </a:r>
              <a:endParaRPr lang="nl-NL" sz="1600" b="1" dirty="0">
                <a:solidFill>
                  <a:schemeClr val="bg1"/>
                </a:solidFill>
                <a:latin typeface="+mj-lt"/>
              </a:endParaRPr>
            </a:p>
          </p:txBody>
        </p:sp>
      </p:grpSp>
      <p:sp>
        <p:nvSpPr>
          <p:cNvPr id="19" name="Tekstvak 18">
            <a:extLst>
              <a:ext uri="{FF2B5EF4-FFF2-40B4-BE49-F238E27FC236}">
                <a16:creationId xmlns:a16="http://schemas.microsoft.com/office/drawing/2014/main" id="{F7F71A43-A44A-4E5B-8171-418B47C4096B}"/>
              </a:ext>
            </a:extLst>
          </p:cNvPr>
          <p:cNvSpPr txBox="1"/>
          <p:nvPr/>
        </p:nvSpPr>
        <p:spPr>
          <a:xfrm>
            <a:off x="3700530" y="5850195"/>
            <a:ext cx="857351" cy="246221"/>
          </a:xfrm>
          <a:prstGeom prst="rect">
            <a:avLst/>
          </a:prstGeom>
        </p:spPr>
        <p:txBody>
          <a:bodyPr wrap="none" lIns="0" tIns="0" rIns="0" bIns="0" rtlCol="0">
            <a:spAutoFit/>
          </a:bodyPr>
          <a:lstStyle/>
          <a:p>
            <a:pPr algn="l"/>
            <a:r>
              <a:rPr lang="nl-NL" sz="1600" dirty="0">
                <a:latin typeface="+mj-lt"/>
              </a:rPr>
              <a:t>Klantreis</a:t>
            </a:r>
          </a:p>
        </p:txBody>
      </p:sp>
      <p:sp>
        <p:nvSpPr>
          <p:cNvPr id="20" name="Tekstvak 19">
            <a:extLst>
              <a:ext uri="{FF2B5EF4-FFF2-40B4-BE49-F238E27FC236}">
                <a16:creationId xmlns:a16="http://schemas.microsoft.com/office/drawing/2014/main" id="{F51A4CD1-D81F-498E-8614-876F0F96EAD2}"/>
              </a:ext>
            </a:extLst>
          </p:cNvPr>
          <p:cNvSpPr txBox="1"/>
          <p:nvPr/>
        </p:nvSpPr>
        <p:spPr>
          <a:xfrm>
            <a:off x="7164280" y="5850195"/>
            <a:ext cx="1686616" cy="246221"/>
          </a:xfrm>
          <a:prstGeom prst="rect">
            <a:avLst/>
          </a:prstGeom>
        </p:spPr>
        <p:txBody>
          <a:bodyPr wrap="none" lIns="0" tIns="0" rIns="0" bIns="0" rtlCol="0">
            <a:spAutoFit/>
          </a:bodyPr>
          <a:lstStyle/>
          <a:p>
            <a:pPr algn="l"/>
            <a:r>
              <a:rPr lang="nl-NL" sz="1600" dirty="0">
                <a:latin typeface="+mj-lt"/>
              </a:rPr>
              <a:t>Medewerkersreis</a:t>
            </a:r>
          </a:p>
        </p:txBody>
      </p:sp>
      <p:sp>
        <p:nvSpPr>
          <p:cNvPr id="23" name="Vrije vorm: vorm 22">
            <a:extLst>
              <a:ext uri="{FF2B5EF4-FFF2-40B4-BE49-F238E27FC236}">
                <a16:creationId xmlns:a16="http://schemas.microsoft.com/office/drawing/2014/main" id="{19A77EF9-84D2-4F7E-B3F7-CC52F8B8BC2B}"/>
              </a:ext>
            </a:extLst>
          </p:cNvPr>
          <p:cNvSpPr/>
          <p:nvPr/>
        </p:nvSpPr>
        <p:spPr>
          <a:xfrm>
            <a:off x="3746503" y="4734856"/>
            <a:ext cx="4698995" cy="954085"/>
          </a:xfrm>
          <a:custGeom>
            <a:avLst/>
            <a:gdLst>
              <a:gd name="connsiteX0" fmla="*/ 0 w 8132233"/>
              <a:gd name="connsiteY0" fmla="*/ 1238908 h 1238908"/>
              <a:gd name="connsiteX1" fmla="*/ 929181 w 8132233"/>
              <a:gd name="connsiteY1" fmla="*/ 0 h 1238908"/>
              <a:gd name="connsiteX2" fmla="*/ 7203052 w 8132233"/>
              <a:gd name="connsiteY2" fmla="*/ 0 h 1238908"/>
              <a:gd name="connsiteX3" fmla="*/ 8132233 w 8132233"/>
              <a:gd name="connsiteY3" fmla="*/ 1238908 h 1238908"/>
              <a:gd name="connsiteX4" fmla="*/ 0 w 8132233"/>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233" h="1238908">
                <a:moveTo>
                  <a:pt x="0" y="1238908"/>
                </a:moveTo>
                <a:lnTo>
                  <a:pt x="929181" y="0"/>
                </a:lnTo>
                <a:lnTo>
                  <a:pt x="7203052" y="0"/>
                </a:lnTo>
                <a:lnTo>
                  <a:pt x="8132233" y="1238908"/>
                </a:lnTo>
                <a:lnTo>
                  <a:pt x="0" y="123890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469365" tIns="46966" rIns="1469367" bIns="46966" numCol="1" spcCol="1270" anchor="ctr" anchorCtr="0">
            <a:noAutofit/>
          </a:bodyPr>
          <a:lstStyle/>
          <a:p>
            <a:pPr algn="ctr" defTabSz="1643828">
              <a:lnSpc>
                <a:spcPct val="90000"/>
              </a:lnSpc>
              <a:spcBef>
                <a:spcPct val="0"/>
              </a:spcBef>
              <a:spcAft>
                <a:spcPct val="35000"/>
              </a:spcAft>
            </a:pPr>
            <a:r>
              <a:rPr lang="nl-NL" sz="1600" b="1" dirty="0">
                <a:latin typeface="+mj-lt"/>
              </a:rPr>
              <a:t>Gewoon goede zorg</a:t>
            </a:r>
          </a:p>
        </p:txBody>
      </p:sp>
    </p:spTree>
    <p:extLst>
      <p:ext uri="{BB962C8B-B14F-4D97-AF65-F5344CB8AC3E}">
        <p14:creationId xmlns:p14="http://schemas.microsoft.com/office/powerpoint/2010/main" val="4022080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B4B9DFD7-A33F-46E9-A898-ECA3C99C9CD2}"/>
              </a:ext>
            </a:extLst>
          </p:cNvPr>
          <p:cNvSpPr txBox="1">
            <a:spLocks/>
          </p:cNvSpPr>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vert="horz" wrap="square" lIns="918000" tIns="0" rIns="360000" bIns="0" rtlCol="0" anchor="ctr">
            <a:noAutofit/>
          </a:bodyPr>
          <a:lstStyle>
            <a:lvl1pPr marL="0" indent="0" algn="l" defTabSz="914400" rtl="0" eaLnBrk="1" latinLnBrk="0" hangingPunct="1">
              <a:lnSpc>
                <a:spcPct val="100000"/>
              </a:lnSpc>
              <a:spcBef>
                <a:spcPts val="1200"/>
              </a:spcBef>
              <a:buFont typeface="+mj-lt"/>
              <a:buNone/>
              <a:defRPr sz="1600" kern="1200" cap="all" spc="0" baseline="0">
                <a:solidFill>
                  <a:schemeClr val="bg1"/>
                </a:solidFill>
                <a:latin typeface="Filson Soft" panose="00000800000000000000" pitchFamily="50" charset="0"/>
                <a:ea typeface="+mn-ea"/>
                <a:cs typeface="+mn-cs"/>
              </a:defRPr>
            </a:lvl1pPr>
            <a:lvl2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2pPr>
            <a:lvl3pPr marL="0" indent="0" algn="l" defTabSz="9144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3pPr>
            <a:lvl4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4pPr>
            <a:lvl5pPr marL="0" indent="0" algn="l" defTabSz="15240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5pPr>
            <a:lvl6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6pPr>
            <a:lvl7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7pPr>
            <a:lvl8pPr marL="0" indent="0" algn="l" defTabSz="914400" rtl="0" eaLnBrk="1" latinLnBrk="0" hangingPunct="1">
              <a:lnSpc>
                <a:spcPct val="100000"/>
              </a:lnSpc>
              <a:spcBef>
                <a:spcPts val="600"/>
              </a:spcBef>
              <a:buClr>
                <a:schemeClr val="accent1"/>
              </a:buClr>
              <a:buFont typeface="+mj-lt"/>
              <a:buNone/>
              <a:defRPr sz="2000" b="0" i="0" kern="1200" cap="none" baseline="0">
                <a:solidFill>
                  <a:schemeClr val="bg1"/>
                </a:solidFill>
                <a:latin typeface="Filson Soft" panose="00000800000000000000" pitchFamily="50" charset="0"/>
                <a:ea typeface="+mn-ea"/>
                <a:cs typeface="+mn-cs"/>
              </a:defRPr>
            </a:lvl8pPr>
            <a:lvl9pPr marL="0" indent="0" algn="l" defTabSz="914400" rtl="0" eaLnBrk="1" latinLnBrk="0" hangingPunct="1">
              <a:lnSpc>
                <a:spcPct val="100000"/>
              </a:lnSpc>
              <a:spcBef>
                <a:spcPts val="1200"/>
              </a:spcBef>
              <a:buClr>
                <a:schemeClr val="accent1"/>
              </a:buClr>
              <a:buFont typeface="+mj-lt"/>
              <a:buNone/>
              <a:defRPr sz="2000" b="0" kern="1200" cap="none" baseline="0">
                <a:solidFill>
                  <a:schemeClr val="bg1"/>
                </a:solidFill>
                <a:latin typeface="Filson Soft" panose="00000800000000000000" pitchFamily="50" charset="0"/>
                <a:ea typeface="+mn-ea"/>
                <a:cs typeface="+mn-cs"/>
              </a:defRPr>
            </a:lvl9pPr>
          </a:lstStyle>
          <a:p>
            <a:r>
              <a:rPr lang="nl-NL" sz="1800" dirty="0"/>
              <a:t>Perspectief vanuit de professional</a:t>
            </a:r>
          </a:p>
        </p:txBody>
      </p:sp>
      <p:grpSp>
        <p:nvGrpSpPr>
          <p:cNvPr id="4" name="Groep 3">
            <a:extLst>
              <a:ext uri="{FF2B5EF4-FFF2-40B4-BE49-F238E27FC236}">
                <a16:creationId xmlns:a16="http://schemas.microsoft.com/office/drawing/2014/main" id="{568E8980-40ED-43E0-A3C6-13FD2818FDE3}"/>
              </a:ext>
            </a:extLst>
          </p:cNvPr>
          <p:cNvGrpSpPr/>
          <p:nvPr/>
        </p:nvGrpSpPr>
        <p:grpSpPr>
          <a:xfrm>
            <a:off x="1834915" y="1513841"/>
            <a:ext cx="4698995" cy="4582575"/>
            <a:chOff x="1834915" y="1513841"/>
            <a:chExt cx="4698995" cy="4582575"/>
          </a:xfrm>
        </p:grpSpPr>
        <p:sp>
          <p:nvSpPr>
            <p:cNvPr id="8" name="Vrije vorm: vorm 7">
              <a:extLst>
                <a:ext uri="{FF2B5EF4-FFF2-40B4-BE49-F238E27FC236}">
                  <a16:creationId xmlns:a16="http://schemas.microsoft.com/office/drawing/2014/main" id="{CEE2BFAF-3AD5-4DE7-AE5B-520469639724}"/>
                </a:ext>
              </a:extLst>
            </p:cNvPr>
            <p:cNvSpPr/>
            <p:nvPr/>
          </p:nvSpPr>
          <p:spPr>
            <a:xfrm>
              <a:off x="1834915" y="4734856"/>
              <a:ext cx="4698995" cy="954085"/>
            </a:xfrm>
            <a:custGeom>
              <a:avLst/>
              <a:gdLst>
                <a:gd name="connsiteX0" fmla="*/ 0 w 8132233"/>
                <a:gd name="connsiteY0" fmla="*/ 1238908 h 1238908"/>
                <a:gd name="connsiteX1" fmla="*/ 929181 w 8132233"/>
                <a:gd name="connsiteY1" fmla="*/ 0 h 1238908"/>
                <a:gd name="connsiteX2" fmla="*/ 7203052 w 8132233"/>
                <a:gd name="connsiteY2" fmla="*/ 0 h 1238908"/>
                <a:gd name="connsiteX3" fmla="*/ 8132233 w 8132233"/>
                <a:gd name="connsiteY3" fmla="*/ 1238908 h 1238908"/>
                <a:gd name="connsiteX4" fmla="*/ 0 w 8132233"/>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233" h="1238908">
                  <a:moveTo>
                    <a:pt x="0" y="1238908"/>
                  </a:moveTo>
                  <a:lnTo>
                    <a:pt x="929181" y="0"/>
                  </a:lnTo>
                  <a:lnTo>
                    <a:pt x="7203052" y="0"/>
                  </a:lnTo>
                  <a:lnTo>
                    <a:pt x="8132233" y="1238908"/>
                  </a:lnTo>
                  <a:lnTo>
                    <a:pt x="0" y="1238908"/>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469365" tIns="46966" rIns="1469367" bIns="46966" numCol="1" spcCol="1270" anchor="ctr" anchorCtr="0">
              <a:noAutofit/>
            </a:bodyPr>
            <a:lstStyle/>
            <a:p>
              <a:pPr algn="ctr" defTabSz="1643828">
                <a:lnSpc>
                  <a:spcPct val="90000"/>
                </a:lnSpc>
                <a:spcBef>
                  <a:spcPct val="0"/>
                </a:spcBef>
                <a:spcAft>
                  <a:spcPct val="35000"/>
                </a:spcAft>
              </a:pPr>
              <a:endParaRPr lang="nl-NL" sz="1600" b="1" dirty="0">
                <a:latin typeface="+mj-lt"/>
              </a:endParaRPr>
            </a:p>
          </p:txBody>
        </p:sp>
        <p:sp>
          <p:nvSpPr>
            <p:cNvPr id="9" name="Vrije vorm: vorm 8">
              <a:extLst>
                <a:ext uri="{FF2B5EF4-FFF2-40B4-BE49-F238E27FC236}">
                  <a16:creationId xmlns:a16="http://schemas.microsoft.com/office/drawing/2014/main" id="{B7794762-234F-422B-BB2E-76F9E85FF74A}"/>
                </a:ext>
              </a:extLst>
            </p:cNvPr>
            <p:cNvSpPr/>
            <p:nvPr/>
          </p:nvSpPr>
          <p:spPr>
            <a:xfrm>
              <a:off x="2439113" y="3661184"/>
              <a:ext cx="3490598" cy="954085"/>
            </a:xfrm>
            <a:custGeom>
              <a:avLst/>
              <a:gdLst>
                <a:gd name="connsiteX0" fmla="*/ 0 w 6040942"/>
                <a:gd name="connsiteY0" fmla="*/ 1238908 h 1238908"/>
                <a:gd name="connsiteX1" fmla="*/ 929181 w 6040942"/>
                <a:gd name="connsiteY1" fmla="*/ 0 h 1238908"/>
                <a:gd name="connsiteX2" fmla="*/ 5111761 w 6040942"/>
                <a:gd name="connsiteY2" fmla="*/ 0 h 1238908"/>
                <a:gd name="connsiteX3" fmla="*/ 6040942 w 6040942"/>
                <a:gd name="connsiteY3" fmla="*/ 1238908 h 1238908"/>
                <a:gd name="connsiteX4" fmla="*/ 0 w 604094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942" h="1238908">
                  <a:moveTo>
                    <a:pt x="0" y="1238908"/>
                  </a:moveTo>
                  <a:lnTo>
                    <a:pt x="929181" y="0"/>
                  </a:lnTo>
                  <a:lnTo>
                    <a:pt x="5111761" y="0"/>
                  </a:lnTo>
                  <a:lnTo>
                    <a:pt x="604094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103580" tIns="46966" rIns="1103580" bIns="46966" numCol="1" spcCol="1270" anchor="ctr" anchorCtr="0">
              <a:noAutofit/>
            </a:bodyPr>
            <a:lstStyle/>
            <a:p>
              <a:pPr algn="ctr" defTabSz="1643828">
                <a:lnSpc>
                  <a:spcPct val="90000"/>
                </a:lnSpc>
                <a:spcBef>
                  <a:spcPct val="0"/>
                </a:spcBef>
                <a:spcAft>
                  <a:spcPct val="35000"/>
                </a:spcAft>
              </a:pPr>
              <a:r>
                <a:rPr lang="nl-NL" sz="1600" b="1" dirty="0">
                  <a:latin typeface="+mj-lt"/>
                </a:rPr>
                <a:t>Regie</a:t>
              </a:r>
            </a:p>
          </p:txBody>
        </p:sp>
        <p:sp>
          <p:nvSpPr>
            <p:cNvPr id="10" name="!!Waardering">
              <a:extLst>
                <a:ext uri="{FF2B5EF4-FFF2-40B4-BE49-F238E27FC236}">
                  <a16:creationId xmlns:a16="http://schemas.microsoft.com/office/drawing/2014/main" id="{A5973ADC-C734-45B4-86CD-CF3653989B10}"/>
                </a:ext>
              </a:extLst>
            </p:cNvPr>
            <p:cNvSpPr/>
            <p:nvPr/>
          </p:nvSpPr>
          <p:spPr>
            <a:xfrm>
              <a:off x="3043311" y="2587512"/>
              <a:ext cx="2282202" cy="954085"/>
            </a:xfrm>
            <a:custGeom>
              <a:avLst/>
              <a:gdLst>
                <a:gd name="connsiteX0" fmla="*/ 0 w 3949652"/>
                <a:gd name="connsiteY0" fmla="*/ 1238908 h 1238908"/>
                <a:gd name="connsiteX1" fmla="*/ 929181 w 3949652"/>
                <a:gd name="connsiteY1" fmla="*/ 0 h 1238908"/>
                <a:gd name="connsiteX2" fmla="*/ 3020471 w 3949652"/>
                <a:gd name="connsiteY2" fmla="*/ 0 h 1238908"/>
                <a:gd name="connsiteX3" fmla="*/ 3949652 w 3949652"/>
                <a:gd name="connsiteY3" fmla="*/ 1238908 h 1238908"/>
                <a:gd name="connsiteX4" fmla="*/ 0 w 394965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652" h="1238908">
                  <a:moveTo>
                    <a:pt x="0" y="1238908"/>
                  </a:moveTo>
                  <a:lnTo>
                    <a:pt x="929181" y="0"/>
                  </a:lnTo>
                  <a:lnTo>
                    <a:pt x="3020471" y="0"/>
                  </a:lnTo>
                  <a:lnTo>
                    <a:pt x="394965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737795" tIns="46966" rIns="737795" bIns="46966" numCol="1" spcCol="1270" anchor="ctr" anchorCtr="0">
              <a:noAutofit/>
            </a:bodyPr>
            <a:lstStyle/>
            <a:p>
              <a:pPr algn="ctr" defTabSz="1643828">
                <a:lnSpc>
                  <a:spcPct val="90000"/>
                </a:lnSpc>
                <a:spcBef>
                  <a:spcPct val="0"/>
                </a:spcBef>
                <a:spcAft>
                  <a:spcPct val="35000"/>
                </a:spcAft>
              </a:pPr>
              <a:r>
                <a:rPr lang="nl-NL" sz="1600" b="1" dirty="0">
                  <a:latin typeface="+mj-lt"/>
                </a:rPr>
                <a:t>Waardering</a:t>
              </a:r>
            </a:p>
          </p:txBody>
        </p:sp>
        <p:sp>
          <p:nvSpPr>
            <p:cNvPr id="11" name="!!Vrijheid">
              <a:extLst>
                <a:ext uri="{FF2B5EF4-FFF2-40B4-BE49-F238E27FC236}">
                  <a16:creationId xmlns:a16="http://schemas.microsoft.com/office/drawing/2014/main" id="{E2F99605-4121-4BB0-BEDB-CE8916D69BFD}"/>
                </a:ext>
              </a:extLst>
            </p:cNvPr>
            <p:cNvSpPr/>
            <p:nvPr/>
          </p:nvSpPr>
          <p:spPr>
            <a:xfrm>
              <a:off x="3642376" y="1513841"/>
              <a:ext cx="1073805" cy="954085"/>
            </a:xfrm>
            <a:custGeom>
              <a:avLst/>
              <a:gdLst>
                <a:gd name="connsiteX0" fmla="*/ 0 w 1858362"/>
                <a:gd name="connsiteY0" fmla="*/ 1238908 h 1238908"/>
                <a:gd name="connsiteX1" fmla="*/ 929181 w 1858362"/>
                <a:gd name="connsiteY1" fmla="*/ 0 h 1238908"/>
                <a:gd name="connsiteX2" fmla="*/ 929181 w 1858362"/>
                <a:gd name="connsiteY2" fmla="*/ 0 h 1238908"/>
                <a:gd name="connsiteX3" fmla="*/ 1858362 w 1858362"/>
                <a:gd name="connsiteY3" fmla="*/ 1238908 h 1238908"/>
                <a:gd name="connsiteX4" fmla="*/ 0 w 185836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362" h="1238908">
                  <a:moveTo>
                    <a:pt x="0" y="1238908"/>
                  </a:moveTo>
                  <a:lnTo>
                    <a:pt x="929181" y="0"/>
                  </a:lnTo>
                  <a:lnTo>
                    <a:pt x="929181" y="0"/>
                  </a:lnTo>
                  <a:lnTo>
                    <a:pt x="185836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103580" tIns="46966" rIns="1103580" bIns="18000" numCol="1" spcCol="1270" anchor="b" anchorCtr="0">
              <a:noAutofit/>
            </a:bodyPr>
            <a:lstStyle/>
            <a:p>
              <a:pPr algn="ctr" defTabSz="1643828">
                <a:lnSpc>
                  <a:spcPct val="90000"/>
                </a:lnSpc>
                <a:spcAft>
                  <a:spcPct val="35000"/>
                </a:spcAft>
              </a:pPr>
              <a:r>
                <a:rPr lang="nl-NL" sz="1600" b="1" dirty="0">
                  <a:latin typeface="+mj-lt"/>
                </a:rPr>
                <a:t>Vrijheid</a:t>
              </a:r>
              <a:endParaRPr lang="nl-NL" sz="1600" b="1" dirty="0">
                <a:solidFill>
                  <a:schemeClr val="bg1"/>
                </a:solidFill>
                <a:latin typeface="+mj-lt"/>
              </a:endParaRPr>
            </a:p>
          </p:txBody>
        </p:sp>
        <p:sp>
          <p:nvSpPr>
            <p:cNvPr id="19" name="Tekstvak 18">
              <a:extLst>
                <a:ext uri="{FF2B5EF4-FFF2-40B4-BE49-F238E27FC236}">
                  <a16:creationId xmlns:a16="http://schemas.microsoft.com/office/drawing/2014/main" id="{F7F71A43-A44A-4E5B-8171-418B47C4096B}"/>
                </a:ext>
              </a:extLst>
            </p:cNvPr>
            <p:cNvSpPr txBox="1"/>
            <p:nvPr/>
          </p:nvSpPr>
          <p:spPr>
            <a:xfrm>
              <a:off x="3700530" y="5850195"/>
              <a:ext cx="857351" cy="246221"/>
            </a:xfrm>
            <a:prstGeom prst="rect">
              <a:avLst/>
            </a:prstGeom>
          </p:spPr>
          <p:txBody>
            <a:bodyPr wrap="none" lIns="0" tIns="0" rIns="0" bIns="0" rtlCol="0">
              <a:spAutoFit/>
            </a:bodyPr>
            <a:lstStyle/>
            <a:p>
              <a:pPr algn="l"/>
              <a:r>
                <a:rPr lang="nl-NL" sz="1600" dirty="0">
                  <a:latin typeface="+mj-lt"/>
                </a:rPr>
                <a:t>Klantreis</a:t>
              </a:r>
            </a:p>
          </p:txBody>
        </p:sp>
      </p:grpSp>
      <p:grpSp>
        <p:nvGrpSpPr>
          <p:cNvPr id="5" name="Groep 4">
            <a:extLst>
              <a:ext uri="{FF2B5EF4-FFF2-40B4-BE49-F238E27FC236}">
                <a16:creationId xmlns:a16="http://schemas.microsoft.com/office/drawing/2014/main" id="{E2C415AC-7B61-4BD1-ADC1-E3F2772E8B09}"/>
              </a:ext>
            </a:extLst>
          </p:cNvPr>
          <p:cNvGrpSpPr/>
          <p:nvPr/>
        </p:nvGrpSpPr>
        <p:grpSpPr>
          <a:xfrm>
            <a:off x="5658091" y="1513841"/>
            <a:ext cx="4698995" cy="4582575"/>
            <a:chOff x="5658091" y="1513841"/>
            <a:chExt cx="4698995" cy="4582575"/>
          </a:xfrm>
        </p:grpSpPr>
        <p:grpSp>
          <p:nvGrpSpPr>
            <p:cNvPr id="25" name="Groep 24">
              <a:extLst>
                <a:ext uri="{FF2B5EF4-FFF2-40B4-BE49-F238E27FC236}">
                  <a16:creationId xmlns:a16="http://schemas.microsoft.com/office/drawing/2014/main" id="{0FB0CFF7-E750-4FEE-9137-75A8CE93B98D}"/>
                </a:ext>
              </a:extLst>
            </p:cNvPr>
            <p:cNvGrpSpPr/>
            <p:nvPr/>
          </p:nvGrpSpPr>
          <p:grpSpPr>
            <a:xfrm>
              <a:off x="5658091" y="1513841"/>
              <a:ext cx="4698995" cy="4175100"/>
              <a:chOff x="5658091" y="1513841"/>
              <a:chExt cx="4698995" cy="4175100"/>
            </a:xfrm>
          </p:grpSpPr>
          <p:sp>
            <p:nvSpPr>
              <p:cNvPr id="12" name="Vrije vorm: vorm 11">
                <a:extLst>
                  <a:ext uri="{FF2B5EF4-FFF2-40B4-BE49-F238E27FC236}">
                    <a16:creationId xmlns:a16="http://schemas.microsoft.com/office/drawing/2014/main" id="{F3D968E6-5DB7-44DD-B1E4-B55B8599294A}"/>
                  </a:ext>
                </a:extLst>
              </p:cNvPr>
              <p:cNvSpPr/>
              <p:nvPr/>
            </p:nvSpPr>
            <p:spPr>
              <a:xfrm>
                <a:off x="5658091" y="4734856"/>
                <a:ext cx="4698995" cy="954085"/>
              </a:xfrm>
              <a:custGeom>
                <a:avLst/>
                <a:gdLst>
                  <a:gd name="connsiteX0" fmla="*/ 0 w 8132233"/>
                  <a:gd name="connsiteY0" fmla="*/ 1238908 h 1238908"/>
                  <a:gd name="connsiteX1" fmla="*/ 929181 w 8132233"/>
                  <a:gd name="connsiteY1" fmla="*/ 0 h 1238908"/>
                  <a:gd name="connsiteX2" fmla="*/ 7203052 w 8132233"/>
                  <a:gd name="connsiteY2" fmla="*/ 0 h 1238908"/>
                  <a:gd name="connsiteX3" fmla="*/ 8132233 w 8132233"/>
                  <a:gd name="connsiteY3" fmla="*/ 1238908 h 1238908"/>
                  <a:gd name="connsiteX4" fmla="*/ 0 w 8132233"/>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233" h="1238908">
                    <a:moveTo>
                      <a:pt x="0" y="1238908"/>
                    </a:moveTo>
                    <a:lnTo>
                      <a:pt x="929181" y="0"/>
                    </a:lnTo>
                    <a:lnTo>
                      <a:pt x="7203052" y="0"/>
                    </a:lnTo>
                    <a:lnTo>
                      <a:pt x="8132233" y="1238908"/>
                    </a:lnTo>
                    <a:lnTo>
                      <a:pt x="0" y="1238908"/>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469365" tIns="46966" rIns="1469367" bIns="46966" numCol="1" spcCol="1270" anchor="ctr" anchorCtr="0">
                <a:noAutofit/>
              </a:bodyPr>
              <a:lstStyle/>
              <a:p>
                <a:pPr algn="ctr" defTabSz="1643828">
                  <a:lnSpc>
                    <a:spcPct val="90000"/>
                  </a:lnSpc>
                  <a:spcBef>
                    <a:spcPct val="0"/>
                  </a:spcBef>
                  <a:spcAft>
                    <a:spcPct val="35000"/>
                  </a:spcAft>
                </a:pPr>
                <a:endParaRPr lang="nl-NL" sz="1600" b="1" dirty="0">
                  <a:latin typeface="+mj-lt"/>
                </a:endParaRPr>
              </a:p>
            </p:txBody>
          </p:sp>
          <p:sp>
            <p:nvSpPr>
              <p:cNvPr id="13" name="Vrije vorm: vorm 12">
                <a:extLst>
                  <a:ext uri="{FF2B5EF4-FFF2-40B4-BE49-F238E27FC236}">
                    <a16:creationId xmlns:a16="http://schemas.microsoft.com/office/drawing/2014/main" id="{19A0616B-3C74-47FA-BCA1-C308D99F4D91}"/>
                  </a:ext>
                </a:extLst>
              </p:cNvPr>
              <p:cNvSpPr/>
              <p:nvPr/>
            </p:nvSpPr>
            <p:spPr>
              <a:xfrm>
                <a:off x="6262289" y="3661184"/>
                <a:ext cx="3490598" cy="954085"/>
              </a:xfrm>
              <a:custGeom>
                <a:avLst/>
                <a:gdLst>
                  <a:gd name="connsiteX0" fmla="*/ 0 w 6040942"/>
                  <a:gd name="connsiteY0" fmla="*/ 1238908 h 1238908"/>
                  <a:gd name="connsiteX1" fmla="*/ 929181 w 6040942"/>
                  <a:gd name="connsiteY1" fmla="*/ 0 h 1238908"/>
                  <a:gd name="connsiteX2" fmla="*/ 5111761 w 6040942"/>
                  <a:gd name="connsiteY2" fmla="*/ 0 h 1238908"/>
                  <a:gd name="connsiteX3" fmla="*/ 6040942 w 6040942"/>
                  <a:gd name="connsiteY3" fmla="*/ 1238908 h 1238908"/>
                  <a:gd name="connsiteX4" fmla="*/ 0 w 604094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942" h="1238908">
                    <a:moveTo>
                      <a:pt x="0" y="1238908"/>
                    </a:moveTo>
                    <a:lnTo>
                      <a:pt x="929181" y="0"/>
                    </a:lnTo>
                    <a:lnTo>
                      <a:pt x="5111761" y="0"/>
                    </a:lnTo>
                    <a:lnTo>
                      <a:pt x="604094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103580" tIns="46966" rIns="1103580" bIns="46966" numCol="1" spcCol="1270" anchor="ctr" anchorCtr="0">
                <a:noAutofit/>
              </a:bodyPr>
              <a:lstStyle/>
              <a:p>
                <a:pPr algn="ctr" defTabSz="1643828">
                  <a:lnSpc>
                    <a:spcPct val="90000"/>
                  </a:lnSpc>
                  <a:spcBef>
                    <a:spcPct val="0"/>
                  </a:spcBef>
                  <a:spcAft>
                    <a:spcPct val="35000"/>
                  </a:spcAft>
                </a:pPr>
                <a:r>
                  <a:rPr lang="nl-NL" sz="1600" b="1" dirty="0">
                    <a:latin typeface="+mj-lt"/>
                  </a:rPr>
                  <a:t>Regie</a:t>
                </a:r>
              </a:p>
            </p:txBody>
          </p:sp>
          <p:sp>
            <p:nvSpPr>
              <p:cNvPr id="14" name="!!Waardering">
                <a:extLst>
                  <a:ext uri="{FF2B5EF4-FFF2-40B4-BE49-F238E27FC236}">
                    <a16:creationId xmlns:a16="http://schemas.microsoft.com/office/drawing/2014/main" id="{E48607FB-5689-4E5E-83EF-6522E13F669A}"/>
                  </a:ext>
                </a:extLst>
              </p:cNvPr>
              <p:cNvSpPr/>
              <p:nvPr/>
            </p:nvSpPr>
            <p:spPr>
              <a:xfrm>
                <a:off x="6866487" y="2587512"/>
                <a:ext cx="2282202" cy="954085"/>
              </a:xfrm>
              <a:custGeom>
                <a:avLst/>
                <a:gdLst>
                  <a:gd name="connsiteX0" fmla="*/ 0 w 3949652"/>
                  <a:gd name="connsiteY0" fmla="*/ 1238908 h 1238908"/>
                  <a:gd name="connsiteX1" fmla="*/ 929181 w 3949652"/>
                  <a:gd name="connsiteY1" fmla="*/ 0 h 1238908"/>
                  <a:gd name="connsiteX2" fmla="*/ 3020471 w 3949652"/>
                  <a:gd name="connsiteY2" fmla="*/ 0 h 1238908"/>
                  <a:gd name="connsiteX3" fmla="*/ 3949652 w 3949652"/>
                  <a:gd name="connsiteY3" fmla="*/ 1238908 h 1238908"/>
                  <a:gd name="connsiteX4" fmla="*/ 0 w 394965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652" h="1238908">
                    <a:moveTo>
                      <a:pt x="0" y="1238908"/>
                    </a:moveTo>
                    <a:lnTo>
                      <a:pt x="929181" y="0"/>
                    </a:lnTo>
                    <a:lnTo>
                      <a:pt x="3020471" y="0"/>
                    </a:lnTo>
                    <a:lnTo>
                      <a:pt x="394965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737795" tIns="46966" rIns="737795" bIns="46966" numCol="1" spcCol="1270" anchor="ctr" anchorCtr="0">
                <a:noAutofit/>
              </a:bodyPr>
              <a:lstStyle/>
              <a:p>
                <a:pPr algn="ctr" defTabSz="1643828">
                  <a:lnSpc>
                    <a:spcPct val="90000"/>
                  </a:lnSpc>
                  <a:spcBef>
                    <a:spcPct val="0"/>
                  </a:spcBef>
                  <a:spcAft>
                    <a:spcPct val="35000"/>
                  </a:spcAft>
                </a:pPr>
                <a:r>
                  <a:rPr lang="nl-NL" sz="1600" b="1" dirty="0">
                    <a:latin typeface="+mj-lt"/>
                  </a:rPr>
                  <a:t>Waardering</a:t>
                </a:r>
              </a:p>
            </p:txBody>
          </p:sp>
          <p:sp>
            <p:nvSpPr>
              <p:cNvPr id="15" name="!!Vrijheid">
                <a:extLst>
                  <a:ext uri="{FF2B5EF4-FFF2-40B4-BE49-F238E27FC236}">
                    <a16:creationId xmlns:a16="http://schemas.microsoft.com/office/drawing/2014/main" id="{7F8D4738-50EE-4B68-8080-24E8FFB52526}"/>
                  </a:ext>
                </a:extLst>
              </p:cNvPr>
              <p:cNvSpPr/>
              <p:nvPr/>
            </p:nvSpPr>
            <p:spPr>
              <a:xfrm>
                <a:off x="7465552" y="1513841"/>
                <a:ext cx="1073805" cy="954085"/>
              </a:xfrm>
              <a:custGeom>
                <a:avLst/>
                <a:gdLst>
                  <a:gd name="connsiteX0" fmla="*/ 0 w 1858362"/>
                  <a:gd name="connsiteY0" fmla="*/ 1238908 h 1238908"/>
                  <a:gd name="connsiteX1" fmla="*/ 929181 w 1858362"/>
                  <a:gd name="connsiteY1" fmla="*/ 0 h 1238908"/>
                  <a:gd name="connsiteX2" fmla="*/ 929181 w 1858362"/>
                  <a:gd name="connsiteY2" fmla="*/ 0 h 1238908"/>
                  <a:gd name="connsiteX3" fmla="*/ 1858362 w 1858362"/>
                  <a:gd name="connsiteY3" fmla="*/ 1238908 h 1238908"/>
                  <a:gd name="connsiteX4" fmla="*/ 0 w 185836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362" h="1238908">
                    <a:moveTo>
                      <a:pt x="0" y="1238908"/>
                    </a:moveTo>
                    <a:lnTo>
                      <a:pt x="929181" y="0"/>
                    </a:lnTo>
                    <a:lnTo>
                      <a:pt x="929181" y="0"/>
                    </a:lnTo>
                    <a:lnTo>
                      <a:pt x="185836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103580" tIns="46966" rIns="1103580" bIns="18000" numCol="1" spcCol="1270" anchor="b" anchorCtr="0">
                <a:noAutofit/>
              </a:bodyPr>
              <a:lstStyle/>
              <a:p>
                <a:pPr algn="ctr" defTabSz="1643828">
                  <a:lnSpc>
                    <a:spcPct val="90000"/>
                  </a:lnSpc>
                  <a:spcAft>
                    <a:spcPct val="35000"/>
                  </a:spcAft>
                </a:pPr>
                <a:r>
                  <a:rPr lang="nl-NL" sz="1600" b="1" dirty="0">
                    <a:latin typeface="+mj-lt"/>
                  </a:rPr>
                  <a:t>Vrijheid</a:t>
                </a:r>
                <a:endParaRPr lang="nl-NL" sz="1600" b="1" dirty="0">
                  <a:solidFill>
                    <a:schemeClr val="bg1"/>
                  </a:solidFill>
                  <a:latin typeface="+mj-lt"/>
                </a:endParaRPr>
              </a:p>
            </p:txBody>
          </p:sp>
        </p:grpSp>
        <p:sp>
          <p:nvSpPr>
            <p:cNvPr id="20" name="Tekstvak 19">
              <a:extLst>
                <a:ext uri="{FF2B5EF4-FFF2-40B4-BE49-F238E27FC236}">
                  <a16:creationId xmlns:a16="http://schemas.microsoft.com/office/drawing/2014/main" id="{F51A4CD1-D81F-498E-8614-876F0F96EAD2}"/>
                </a:ext>
              </a:extLst>
            </p:cNvPr>
            <p:cNvSpPr txBox="1"/>
            <p:nvPr/>
          </p:nvSpPr>
          <p:spPr>
            <a:xfrm>
              <a:off x="7164280" y="5850195"/>
              <a:ext cx="1686616" cy="246221"/>
            </a:xfrm>
            <a:prstGeom prst="rect">
              <a:avLst/>
            </a:prstGeom>
          </p:spPr>
          <p:txBody>
            <a:bodyPr wrap="none" lIns="0" tIns="0" rIns="0" bIns="0" rtlCol="0">
              <a:spAutoFit/>
            </a:bodyPr>
            <a:lstStyle/>
            <a:p>
              <a:pPr algn="ctr"/>
              <a:r>
                <a:rPr lang="nl-NL" sz="1600" dirty="0">
                  <a:latin typeface="+mj-lt"/>
                </a:rPr>
                <a:t>Medewerkersreis</a:t>
              </a:r>
            </a:p>
          </p:txBody>
        </p:sp>
      </p:grpSp>
      <p:sp>
        <p:nvSpPr>
          <p:cNvPr id="23" name="Vrije vorm: vorm 22">
            <a:extLst>
              <a:ext uri="{FF2B5EF4-FFF2-40B4-BE49-F238E27FC236}">
                <a16:creationId xmlns:a16="http://schemas.microsoft.com/office/drawing/2014/main" id="{19A77EF9-84D2-4F7E-B3F7-CC52F8B8BC2B}"/>
              </a:ext>
            </a:extLst>
          </p:cNvPr>
          <p:cNvSpPr/>
          <p:nvPr/>
        </p:nvSpPr>
        <p:spPr>
          <a:xfrm>
            <a:off x="3746503" y="4734856"/>
            <a:ext cx="4698995" cy="954085"/>
          </a:xfrm>
          <a:custGeom>
            <a:avLst/>
            <a:gdLst>
              <a:gd name="connsiteX0" fmla="*/ 0 w 8132233"/>
              <a:gd name="connsiteY0" fmla="*/ 1238908 h 1238908"/>
              <a:gd name="connsiteX1" fmla="*/ 929181 w 8132233"/>
              <a:gd name="connsiteY1" fmla="*/ 0 h 1238908"/>
              <a:gd name="connsiteX2" fmla="*/ 7203052 w 8132233"/>
              <a:gd name="connsiteY2" fmla="*/ 0 h 1238908"/>
              <a:gd name="connsiteX3" fmla="*/ 8132233 w 8132233"/>
              <a:gd name="connsiteY3" fmla="*/ 1238908 h 1238908"/>
              <a:gd name="connsiteX4" fmla="*/ 0 w 8132233"/>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233" h="1238908">
                <a:moveTo>
                  <a:pt x="0" y="1238908"/>
                </a:moveTo>
                <a:lnTo>
                  <a:pt x="929181" y="0"/>
                </a:lnTo>
                <a:lnTo>
                  <a:pt x="7203052" y="0"/>
                </a:lnTo>
                <a:lnTo>
                  <a:pt x="8132233" y="1238908"/>
                </a:lnTo>
                <a:lnTo>
                  <a:pt x="0" y="123890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469365" tIns="46966" rIns="1469367" bIns="46966" numCol="1" spcCol="1270" anchor="ctr" anchorCtr="0">
            <a:noAutofit/>
          </a:bodyPr>
          <a:lstStyle/>
          <a:p>
            <a:pPr algn="ctr" defTabSz="1643828">
              <a:lnSpc>
                <a:spcPct val="90000"/>
              </a:lnSpc>
              <a:spcBef>
                <a:spcPct val="0"/>
              </a:spcBef>
              <a:spcAft>
                <a:spcPct val="35000"/>
              </a:spcAft>
            </a:pPr>
            <a:r>
              <a:rPr lang="nl-NL" sz="1600" b="1" dirty="0">
                <a:latin typeface="+mj-lt"/>
              </a:rPr>
              <a:t>Gewoon goede zorg</a:t>
            </a:r>
          </a:p>
        </p:txBody>
      </p:sp>
    </p:spTree>
    <p:extLst>
      <p:ext uri="{BB962C8B-B14F-4D97-AF65-F5344CB8AC3E}">
        <p14:creationId xmlns:p14="http://schemas.microsoft.com/office/powerpoint/2010/main" val="2387275731"/>
      </p:ext>
    </p:extLst>
  </p:cSld>
  <p:clrMapOvr>
    <a:masterClrMapping/>
  </p:clrMapOvr>
  <mc:AlternateContent xmlns:mc="http://schemas.openxmlformats.org/markup-compatibility/2006" xmlns:p14="http://schemas.microsoft.com/office/powerpoint/2010/main">
    <mc:Choice Requires="p14">
      <p:transition p14:dur="250" advClick="0" advTm="600">
        <p:fade/>
      </p:transition>
    </mc:Choice>
    <mc:Fallback xmlns="">
      <p:transition advClick="0" advTm="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8.33333E-7 -1.11111E-6 L -0.26992 -1.11111E-6 " pathEditMode="relative" rAng="0" ptsTypes="AA">
                                      <p:cBhvr>
                                        <p:cTn id="9" dur="500" fill="hold"/>
                                        <p:tgtEl>
                                          <p:spTgt spid="5"/>
                                        </p:tgtEl>
                                        <p:attrNameLst>
                                          <p:attrName>ppt_x</p:attrName>
                                          <p:attrName>ppt_y</p:attrName>
                                        </p:attrNameLst>
                                      </p:cBhvr>
                                      <p:rCtr x="-13503" y="0"/>
                                    </p:animMotion>
                                  </p:childTnLst>
                                </p:cTn>
                              </p:par>
                              <p:par>
                                <p:cTn id="10" presetID="35" presetClass="path" presetSubtype="0" accel="50000" decel="50000" fill="hold" grpId="0" nodeType="withEffect">
                                  <p:stCondLst>
                                    <p:cond delay="0"/>
                                  </p:stCondLst>
                                  <p:childTnLst>
                                    <p:animMotion origin="layout" path="M 0 -3.7037E-6 L -0.11315 -3.7037E-6 " pathEditMode="relative" rAng="0" ptsTypes="AA">
                                      <p:cBhvr>
                                        <p:cTn id="11" dur="500" fill="hold"/>
                                        <p:tgtEl>
                                          <p:spTgt spid="23"/>
                                        </p:tgtEl>
                                        <p:attrNameLst>
                                          <p:attrName>ppt_x</p:attrName>
                                          <p:attrName>ppt_y</p:attrName>
                                        </p:attrNameLst>
                                      </p:cBhvr>
                                      <p:rCtr x="-566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B4B9DFD7-A33F-46E9-A898-ECA3C99C9CD2}"/>
              </a:ext>
            </a:extLst>
          </p:cNvPr>
          <p:cNvSpPr txBox="1">
            <a:spLocks/>
          </p:cNvSpPr>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vert="horz" wrap="square" lIns="918000" tIns="0" rIns="360000" bIns="0" rtlCol="0" anchor="ctr">
            <a:noAutofit/>
          </a:bodyPr>
          <a:lstStyle>
            <a:lvl1pPr marL="0" indent="0" algn="l" defTabSz="914400" rtl="0" eaLnBrk="1" latinLnBrk="0" hangingPunct="1">
              <a:lnSpc>
                <a:spcPct val="100000"/>
              </a:lnSpc>
              <a:spcBef>
                <a:spcPts val="1200"/>
              </a:spcBef>
              <a:buFont typeface="+mj-lt"/>
              <a:buNone/>
              <a:defRPr sz="1600" kern="1200" cap="all" spc="0" baseline="0">
                <a:solidFill>
                  <a:schemeClr val="bg1"/>
                </a:solidFill>
                <a:latin typeface="Filson Soft" panose="00000800000000000000" pitchFamily="50" charset="0"/>
                <a:ea typeface="+mn-ea"/>
                <a:cs typeface="+mn-cs"/>
              </a:defRPr>
            </a:lvl1pPr>
            <a:lvl2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2pPr>
            <a:lvl3pPr marL="0" indent="0" algn="l" defTabSz="9144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3pPr>
            <a:lvl4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4pPr>
            <a:lvl5pPr marL="0" indent="0" algn="l" defTabSz="15240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5pPr>
            <a:lvl6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6pPr>
            <a:lvl7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7pPr>
            <a:lvl8pPr marL="0" indent="0" algn="l" defTabSz="914400" rtl="0" eaLnBrk="1" latinLnBrk="0" hangingPunct="1">
              <a:lnSpc>
                <a:spcPct val="100000"/>
              </a:lnSpc>
              <a:spcBef>
                <a:spcPts val="600"/>
              </a:spcBef>
              <a:buClr>
                <a:schemeClr val="accent1"/>
              </a:buClr>
              <a:buFont typeface="+mj-lt"/>
              <a:buNone/>
              <a:defRPr sz="2000" b="0" i="0" kern="1200" cap="none" baseline="0">
                <a:solidFill>
                  <a:schemeClr val="bg1"/>
                </a:solidFill>
                <a:latin typeface="Filson Soft" panose="00000800000000000000" pitchFamily="50" charset="0"/>
                <a:ea typeface="+mn-ea"/>
                <a:cs typeface="+mn-cs"/>
              </a:defRPr>
            </a:lvl8pPr>
            <a:lvl9pPr marL="0" indent="0" algn="l" defTabSz="914400" rtl="0" eaLnBrk="1" latinLnBrk="0" hangingPunct="1">
              <a:lnSpc>
                <a:spcPct val="100000"/>
              </a:lnSpc>
              <a:spcBef>
                <a:spcPts val="1200"/>
              </a:spcBef>
              <a:buClr>
                <a:schemeClr val="accent1"/>
              </a:buClr>
              <a:buFont typeface="+mj-lt"/>
              <a:buNone/>
              <a:defRPr sz="2000" b="0" kern="1200" cap="none" baseline="0">
                <a:solidFill>
                  <a:schemeClr val="bg1"/>
                </a:solidFill>
                <a:latin typeface="Filson Soft" panose="00000800000000000000" pitchFamily="50" charset="0"/>
                <a:ea typeface="+mn-ea"/>
                <a:cs typeface="+mn-cs"/>
              </a:defRPr>
            </a:lvl9pPr>
          </a:lstStyle>
          <a:p>
            <a:r>
              <a:rPr lang="nl-NL" sz="1800" dirty="0"/>
              <a:t>Perspectief vanuit de professional</a:t>
            </a:r>
          </a:p>
        </p:txBody>
      </p:sp>
      <p:sp>
        <p:nvSpPr>
          <p:cNvPr id="12" name="Vrije vorm: vorm 11">
            <a:extLst>
              <a:ext uri="{FF2B5EF4-FFF2-40B4-BE49-F238E27FC236}">
                <a16:creationId xmlns:a16="http://schemas.microsoft.com/office/drawing/2014/main" id="{F3D968E6-5DB7-44DD-B1E4-B55B8599294A}"/>
              </a:ext>
            </a:extLst>
          </p:cNvPr>
          <p:cNvSpPr/>
          <p:nvPr/>
        </p:nvSpPr>
        <p:spPr>
          <a:xfrm>
            <a:off x="2359492" y="4734856"/>
            <a:ext cx="4698995" cy="954085"/>
          </a:xfrm>
          <a:custGeom>
            <a:avLst/>
            <a:gdLst>
              <a:gd name="connsiteX0" fmla="*/ 0 w 8132233"/>
              <a:gd name="connsiteY0" fmla="*/ 1238908 h 1238908"/>
              <a:gd name="connsiteX1" fmla="*/ 929181 w 8132233"/>
              <a:gd name="connsiteY1" fmla="*/ 0 h 1238908"/>
              <a:gd name="connsiteX2" fmla="*/ 7203052 w 8132233"/>
              <a:gd name="connsiteY2" fmla="*/ 0 h 1238908"/>
              <a:gd name="connsiteX3" fmla="*/ 8132233 w 8132233"/>
              <a:gd name="connsiteY3" fmla="*/ 1238908 h 1238908"/>
              <a:gd name="connsiteX4" fmla="*/ 0 w 8132233"/>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233" h="1238908">
                <a:moveTo>
                  <a:pt x="0" y="1238908"/>
                </a:moveTo>
                <a:lnTo>
                  <a:pt x="929181" y="0"/>
                </a:lnTo>
                <a:lnTo>
                  <a:pt x="7203052" y="0"/>
                </a:lnTo>
                <a:lnTo>
                  <a:pt x="8132233" y="1238908"/>
                </a:lnTo>
                <a:lnTo>
                  <a:pt x="0" y="1238908"/>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469365" tIns="46966" rIns="1469367" bIns="46966" numCol="1" spcCol="1270" anchor="ctr" anchorCtr="0">
            <a:noAutofit/>
          </a:bodyPr>
          <a:lstStyle/>
          <a:p>
            <a:pPr algn="ctr" defTabSz="1643828">
              <a:lnSpc>
                <a:spcPct val="90000"/>
              </a:lnSpc>
              <a:spcBef>
                <a:spcPct val="0"/>
              </a:spcBef>
              <a:spcAft>
                <a:spcPct val="35000"/>
              </a:spcAft>
            </a:pPr>
            <a:endParaRPr lang="nl-NL" sz="1799" b="1" dirty="0">
              <a:latin typeface="+mj-lt"/>
            </a:endParaRPr>
          </a:p>
        </p:txBody>
      </p:sp>
      <p:sp>
        <p:nvSpPr>
          <p:cNvPr id="13" name="Vrije vorm: vorm 12">
            <a:extLst>
              <a:ext uri="{FF2B5EF4-FFF2-40B4-BE49-F238E27FC236}">
                <a16:creationId xmlns:a16="http://schemas.microsoft.com/office/drawing/2014/main" id="{19A0616B-3C74-47FA-BCA1-C308D99F4D91}"/>
              </a:ext>
            </a:extLst>
          </p:cNvPr>
          <p:cNvSpPr/>
          <p:nvPr/>
        </p:nvSpPr>
        <p:spPr>
          <a:xfrm>
            <a:off x="2963690" y="3661184"/>
            <a:ext cx="3490598" cy="954085"/>
          </a:xfrm>
          <a:custGeom>
            <a:avLst/>
            <a:gdLst>
              <a:gd name="connsiteX0" fmla="*/ 0 w 6040942"/>
              <a:gd name="connsiteY0" fmla="*/ 1238908 h 1238908"/>
              <a:gd name="connsiteX1" fmla="*/ 929181 w 6040942"/>
              <a:gd name="connsiteY1" fmla="*/ 0 h 1238908"/>
              <a:gd name="connsiteX2" fmla="*/ 5111761 w 6040942"/>
              <a:gd name="connsiteY2" fmla="*/ 0 h 1238908"/>
              <a:gd name="connsiteX3" fmla="*/ 6040942 w 6040942"/>
              <a:gd name="connsiteY3" fmla="*/ 1238908 h 1238908"/>
              <a:gd name="connsiteX4" fmla="*/ 0 w 604094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942" h="1238908">
                <a:moveTo>
                  <a:pt x="0" y="1238908"/>
                </a:moveTo>
                <a:lnTo>
                  <a:pt x="929181" y="0"/>
                </a:lnTo>
                <a:lnTo>
                  <a:pt x="5111761" y="0"/>
                </a:lnTo>
                <a:lnTo>
                  <a:pt x="604094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103580" tIns="46966" rIns="1103580" bIns="46966" numCol="1" spcCol="1270" anchor="ctr" anchorCtr="0">
            <a:noAutofit/>
          </a:bodyPr>
          <a:lstStyle/>
          <a:p>
            <a:pPr algn="ctr" defTabSz="1643828">
              <a:lnSpc>
                <a:spcPct val="90000"/>
              </a:lnSpc>
              <a:spcBef>
                <a:spcPct val="0"/>
              </a:spcBef>
              <a:spcAft>
                <a:spcPct val="35000"/>
              </a:spcAft>
            </a:pPr>
            <a:r>
              <a:rPr lang="nl-NL" sz="1600" b="1" dirty="0">
                <a:latin typeface="+mj-lt"/>
              </a:rPr>
              <a:t>Regie</a:t>
            </a:r>
          </a:p>
        </p:txBody>
      </p:sp>
      <p:sp>
        <p:nvSpPr>
          <p:cNvPr id="14" name="!!Waardering">
            <a:extLst>
              <a:ext uri="{FF2B5EF4-FFF2-40B4-BE49-F238E27FC236}">
                <a16:creationId xmlns:a16="http://schemas.microsoft.com/office/drawing/2014/main" id="{E48607FB-5689-4E5E-83EF-6522E13F669A}"/>
              </a:ext>
            </a:extLst>
          </p:cNvPr>
          <p:cNvSpPr/>
          <p:nvPr/>
        </p:nvSpPr>
        <p:spPr>
          <a:xfrm>
            <a:off x="3567888" y="2587512"/>
            <a:ext cx="2282202" cy="954085"/>
          </a:xfrm>
          <a:custGeom>
            <a:avLst/>
            <a:gdLst>
              <a:gd name="connsiteX0" fmla="*/ 0 w 3949652"/>
              <a:gd name="connsiteY0" fmla="*/ 1238908 h 1238908"/>
              <a:gd name="connsiteX1" fmla="*/ 929181 w 3949652"/>
              <a:gd name="connsiteY1" fmla="*/ 0 h 1238908"/>
              <a:gd name="connsiteX2" fmla="*/ 3020471 w 3949652"/>
              <a:gd name="connsiteY2" fmla="*/ 0 h 1238908"/>
              <a:gd name="connsiteX3" fmla="*/ 3949652 w 3949652"/>
              <a:gd name="connsiteY3" fmla="*/ 1238908 h 1238908"/>
              <a:gd name="connsiteX4" fmla="*/ 0 w 394965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652" h="1238908">
                <a:moveTo>
                  <a:pt x="0" y="1238908"/>
                </a:moveTo>
                <a:lnTo>
                  <a:pt x="929181" y="0"/>
                </a:lnTo>
                <a:lnTo>
                  <a:pt x="3020471" y="0"/>
                </a:lnTo>
                <a:lnTo>
                  <a:pt x="394965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737795" tIns="46966" rIns="737795" bIns="46966" numCol="1" spcCol="1270" anchor="ctr" anchorCtr="0">
            <a:noAutofit/>
          </a:bodyPr>
          <a:lstStyle/>
          <a:p>
            <a:pPr algn="ctr" defTabSz="1643828">
              <a:lnSpc>
                <a:spcPct val="90000"/>
              </a:lnSpc>
              <a:spcBef>
                <a:spcPct val="0"/>
              </a:spcBef>
              <a:spcAft>
                <a:spcPct val="35000"/>
              </a:spcAft>
            </a:pPr>
            <a:r>
              <a:rPr lang="nl-NL" sz="1600" b="1" dirty="0">
                <a:latin typeface="+mj-lt"/>
              </a:rPr>
              <a:t>Waardering</a:t>
            </a:r>
          </a:p>
        </p:txBody>
      </p:sp>
      <p:sp>
        <p:nvSpPr>
          <p:cNvPr id="15" name="!!Vrijheid">
            <a:extLst>
              <a:ext uri="{FF2B5EF4-FFF2-40B4-BE49-F238E27FC236}">
                <a16:creationId xmlns:a16="http://schemas.microsoft.com/office/drawing/2014/main" id="{7F8D4738-50EE-4B68-8080-24E8FFB52526}"/>
              </a:ext>
            </a:extLst>
          </p:cNvPr>
          <p:cNvSpPr/>
          <p:nvPr/>
        </p:nvSpPr>
        <p:spPr>
          <a:xfrm>
            <a:off x="4166953" y="1513841"/>
            <a:ext cx="1073805" cy="954085"/>
          </a:xfrm>
          <a:custGeom>
            <a:avLst/>
            <a:gdLst>
              <a:gd name="connsiteX0" fmla="*/ 0 w 1858362"/>
              <a:gd name="connsiteY0" fmla="*/ 1238908 h 1238908"/>
              <a:gd name="connsiteX1" fmla="*/ 929181 w 1858362"/>
              <a:gd name="connsiteY1" fmla="*/ 0 h 1238908"/>
              <a:gd name="connsiteX2" fmla="*/ 929181 w 1858362"/>
              <a:gd name="connsiteY2" fmla="*/ 0 h 1238908"/>
              <a:gd name="connsiteX3" fmla="*/ 1858362 w 1858362"/>
              <a:gd name="connsiteY3" fmla="*/ 1238908 h 1238908"/>
              <a:gd name="connsiteX4" fmla="*/ 0 w 1858362"/>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362" h="1238908">
                <a:moveTo>
                  <a:pt x="0" y="1238908"/>
                </a:moveTo>
                <a:lnTo>
                  <a:pt x="929181" y="0"/>
                </a:lnTo>
                <a:lnTo>
                  <a:pt x="929181" y="0"/>
                </a:lnTo>
                <a:lnTo>
                  <a:pt x="1858362" y="1238908"/>
                </a:lnTo>
                <a:lnTo>
                  <a:pt x="0" y="12389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103580" tIns="46966" rIns="1103580" bIns="18000" numCol="1" spcCol="1270" anchor="b" anchorCtr="0">
            <a:noAutofit/>
          </a:bodyPr>
          <a:lstStyle/>
          <a:p>
            <a:pPr algn="ctr" defTabSz="1643828">
              <a:lnSpc>
                <a:spcPct val="90000"/>
              </a:lnSpc>
              <a:spcAft>
                <a:spcPct val="35000"/>
              </a:spcAft>
            </a:pPr>
            <a:r>
              <a:rPr lang="nl-NL" sz="1600" b="1" dirty="0">
                <a:latin typeface="+mj-lt"/>
              </a:rPr>
              <a:t>Vrijheid</a:t>
            </a:r>
            <a:endParaRPr lang="nl-NL" sz="1600" b="1" dirty="0">
              <a:solidFill>
                <a:schemeClr val="bg1"/>
              </a:solidFill>
              <a:latin typeface="+mj-lt"/>
            </a:endParaRPr>
          </a:p>
        </p:txBody>
      </p:sp>
      <p:sp>
        <p:nvSpPr>
          <p:cNvPr id="20" name="Tekstvak 19">
            <a:extLst>
              <a:ext uri="{FF2B5EF4-FFF2-40B4-BE49-F238E27FC236}">
                <a16:creationId xmlns:a16="http://schemas.microsoft.com/office/drawing/2014/main" id="{F51A4CD1-D81F-498E-8614-876F0F96EAD2}"/>
              </a:ext>
            </a:extLst>
          </p:cNvPr>
          <p:cNvSpPr txBox="1"/>
          <p:nvPr/>
        </p:nvSpPr>
        <p:spPr>
          <a:xfrm>
            <a:off x="3865681" y="5850195"/>
            <a:ext cx="1686616" cy="246221"/>
          </a:xfrm>
          <a:prstGeom prst="rect">
            <a:avLst/>
          </a:prstGeom>
        </p:spPr>
        <p:txBody>
          <a:bodyPr wrap="none" lIns="0" tIns="0" rIns="0" bIns="0" rtlCol="0">
            <a:spAutoFit/>
          </a:bodyPr>
          <a:lstStyle/>
          <a:p>
            <a:pPr algn="l"/>
            <a:r>
              <a:rPr lang="nl-NL" sz="1600" dirty="0"/>
              <a:t>Medewerkersreis</a:t>
            </a:r>
          </a:p>
        </p:txBody>
      </p:sp>
      <p:sp>
        <p:nvSpPr>
          <p:cNvPr id="23" name="Vrije vorm: vorm 22">
            <a:extLst>
              <a:ext uri="{FF2B5EF4-FFF2-40B4-BE49-F238E27FC236}">
                <a16:creationId xmlns:a16="http://schemas.microsoft.com/office/drawing/2014/main" id="{19A77EF9-84D2-4F7E-B3F7-CC52F8B8BC2B}"/>
              </a:ext>
            </a:extLst>
          </p:cNvPr>
          <p:cNvSpPr/>
          <p:nvPr/>
        </p:nvSpPr>
        <p:spPr>
          <a:xfrm>
            <a:off x="2359492" y="4734856"/>
            <a:ext cx="4698995" cy="954085"/>
          </a:xfrm>
          <a:custGeom>
            <a:avLst/>
            <a:gdLst>
              <a:gd name="connsiteX0" fmla="*/ 0 w 8132233"/>
              <a:gd name="connsiteY0" fmla="*/ 1238908 h 1238908"/>
              <a:gd name="connsiteX1" fmla="*/ 929181 w 8132233"/>
              <a:gd name="connsiteY1" fmla="*/ 0 h 1238908"/>
              <a:gd name="connsiteX2" fmla="*/ 7203052 w 8132233"/>
              <a:gd name="connsiteY2" fmla="*/ 0 h 1238908"/>
              <a:gd name="connsiteX3" fmla="*/ 8132233 w 8132233"/>
              <a:gd name="connsiteY3" fmla="*/ 1238908 h 1238908"/>
              <a:gd name="connsiteX4" fmla="*/ 0 w 8132233"/>
              <a:gd name="connsiteY4" fmla="*/ 1238908 h 12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233" h="1238908">
                <a:moveTo>
                  <a:pt x="0" y="1238908"/>
                </a:moveTo>
                <a:lnTo>
                  <a:pt x="929181" y="0"/>
                </a:lnTo>
                <a:lnTo>
                  <a:pt x="7203052" y="0"/>
                </a:lnTo>
                <a:lnTo>
                  <a:pt x="8132233" y="1238908"/>
                </a:lnTo>
                <a:lnTo>
                  <a:pt x="0" y="123890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469365" tIns="46966" rIns="1469367" bIns="46966" numCol="1" spcCol="1270" anchor="ctr" anchorCtr="0">
            <a:noAutofit/>
          </a:bodyPr>
          <a:lstStyle/>
          <a:p>
            <a:pPr algn="ctr" defTabSz="1643828">
              <a:lnSpc>
                <a:spcPct val="90000"/>
              </a:lnSpc>
              <a:spcBef>
                <a:spcPct val="0"/>
              </a:spcBef>
              <a:spcAft>
                <a:spcPct val="35000"/>
              </a:spcAft>
            </a:pPr>
            <a:r>
              <a:rPr lang="nl-NL" sz="1600" b="1" dirty="0">
                <a:latin typeface="+mj-lt"/>
              </a:rPr>
              <a:t>Gewoon goede zorg</a:t>
            </a:r>
          </a:p>
        </p:txBody>
      </p:sp>
      <p:sp>
        <p:nvSpPr>
          <p:cNvPr id="17" name="Tekstvak 16">
            <a:extLst>
              <a:ext uri="{FF2B5EF4-FFF2-40B4-BE49-F238E27FC236}">
                <a16:creationId xmlns:a16="http://schemas.microsoft.com/office/drawing/2014/main" id="{58DCFF55-EB77-4592-A593-7FD03A615AFE}"/>
              </a:ext>
            </a:extLst>
          </p:cNvPr>
          <p:cNvSpPr txBox="1"/>
          <p:nvPr/>
        </p:nvSpPr>
        <p:spPr>
          <a:xfrm>
            <a:off x="-513204" y="3661184"/>
            <a:ext cx="3476894" cy="954000"/>
          </a:xfrm>
          <a:prstGeom prst="rect">
            <a:avLst/>
          </a:prstGeom>
          <a:noFill/>
        </p:spPr>
        <p:txBody>
          <a:bodyPr wrap="square" lIns="0" rtlCol="0" anchor="ctr">
            <a:noAutofit/>
          </a:bodyPr>
          <a:lstStyle/>
          <a:p>
            <a:pPr algn="r">
              <a:spcAft>
                <a:spcPts val="600"/>
              </a:spcAft>
            </a:pPr>
            <a:r>
              <a:rPr lang="nl-NL" b="1" dirty="0">
                <a:solidFill>
                  <a:schemeClr val="accent1"/>
                </a:solidFill>
              </a:rPr>
              <a:t>2009 - 2014</a:t>
            </a:r>
          </a:p>
        </p:txBody>
      </p:sp>
      <p:sp>
        <p:nvSpPr>
          <p:cNvPr id="18" name="Tekstvak 17">
            <a:extLst>
              <a:ext uri="{FF2B5EF4-FFF2-40B4-BE49-F238E27FC236}">
                <a16:creationId xmlns:a16="http://schemas.microsoft.com/office/drawing/2014/main" id="{4A35037E-EFE9-44C2-9B68-CB060436FDE8}"/>
              </a:ext>
            </a:extLst>
          </p:cNvPr>
          <p:cNvSpPr txBox="1"/>
          <p:nvPr/>
        </p:nvSpPr>
        <p:spPr>
          <a:xfrm>
            <a:off x="-513204" y="2587512"/>
            <a:ext cx="4081092" cy="954000"/>
          </a:xfrm>
          <a:prstGeom prst="rect">
            <a:avLst/>
          </a:prstGeom>
          <a:noFill/>
        </p:spPr>
        <p:txBody>
          <a:bodyPr wrap="square" lIns="0" rtlCol="0" anchor="ctr">
            <a:noAutofit/>
          </a:bodyPr>
          <a:lstStyle/>
          <a:p>
            <a:pPr algn="r">
              <a:spcAft>
                <a:spcPts val="600"/>
              </a:spcAft>
            </a:pPr>
            <a:r>
              <a:rPr lang="nl-NL" b="1" dirty="0">
                <a:solidFill>
                  <a:schemeClr val="accent1"/>
                </a:solidFill>
              </a:rPr>
              <a:t>2015 - 2016</a:t>
            </a:r>
          </a:p>
          <a:p>
            <a:pPr algn="r">
              <a:spcAft>
                <a:spcPts val="600"/>
              </a:spcAft>
            </a:pPr>
            <a:endParaRPr lang="nl-NL" dirty="0"/>
          </a:p>
        </p:txBody>
      </p:sp>
      <p:sp>
        <p:nvSpPr>
          <p:cNvPr id="21" name="Tekstvak 20">
            <a:extLst>
              <a:ext uri="{FF2B5EF4-FFF2-40B4-BE49-F238E27FC236}">
                <a16:creationId xmlns:a16="http://schemas.microsoft.com/office/drawing/2014/main" id="{29DCB524-7278-4039-BB43-D9E701A529EA}"/>
              </a:ext>
            </a:extLst>
          </p:cNvPr>
          <p:cNvSpPr txBox="1"/>
          <p:nvPr/>
        </p:nvSpPr>
        <p:spPr>
          <a:xfrm>
            <a:off x="-513204" y="1513841"/>
            <a:ext cx="4698994" cy="954000"/>
          </a:xfrm>
          <a:prstGeom prst="rect">
            <a:avLst/>
          </a:prstGeom>
          <a:noFill/>
        </p:spPr>
        <p:txBody>
          <a:bodyPr wrap="square" lIns="0" rtlCol="0" anchor="ctr">
            <a:noAutofit/>
          </a:bodyPr>
          <a:lstStyle/>
          <a:p>
            <a:pPr algn="r">
              <a:spcAft>
                <a:spcPts val="600"/>
              </a:spcAft>
            </a:pPr>
            <a:r>
              <a:rPr lang="nl-NL" b="1" dirty="0">
                <a:solidFill>
                  <a:schemeClr val="accent1"/>
                </a:solidFill>
              </a:rPr>
              <a:t>2017 - heden</a:t>
            </a:r>
          </a:p>
        </p:txBody>
      </p:sp>
      <p:sp>
        <p:nvSpPr>
          <p:cNvPr id="22" name="Tekstvak 21">
            <a:extLst>
              <a:ext uri="{FF2B5EF4-FFF2-40B4-BE49-F238E27FC236}">
                <a16:creationId xmlns:a16="http://schemas.microsoft.com/office/drawing/2014/main" id="{2E8737E8-2802-4C66-A975-D3C0B53CB4E3}"/>
              </a:ext>
            </a:extLst>
          </p:cNvPr>
          <p:cNvSpPr txBox="1"/>
          <p:nvPr/>
        </p:nvSpPr>
        <p:spPr>
          <a:xfrm>
            <a:off x="6092573" y="3661184"/>
            <a:ext cx="4468813" cy="954000"/>
          </a:xfrm>
          <a:prstGeom prst="rect">
            <a:avLst/>
          </a:prstGeom>
          <a:noFill/>
        </p:spPr>
        <p:txBody>
          <a:bodyPr wrap="square" lIns="0" rtlCol="0" anchor="ctr">
            <a:noAutofit/>
          </a:bodyPr>
          <a:lstStyle>
            <a:defPPr>
              <a:defRPr lang="nl-NL"/>
            </a:defPPr>
            <a:lvl1pPr marL="360363" indent="-360363">
              <a:spcAft>
                <a:spcPts val="600"/>
              </a:spcAft>
            </a:lvl1pPr>
          </a:lstStyle>
          <a:p>
            <a:r>
              <a:rPr lang="nl-NL" dirty="0"/>
              <a:t>	Zelfstandige teams</a:t>
            </a:r>
          </a:p>
          <a:p>
            <a:pPr marL="534988" indent="-534988"/>
            <a:r>
              <a:rPr lang="nl-NL" dirty="0"/>
              <a:t>	Opbouwen vertrouwen</a:t>
            </a:r>
          </a:p>
        </p:txBody>
      </p:sp>
      <p:sp>
        <p:nvSpPr>
          <p:cNvPr id="24" name="Tekstvak 23">
            <a:extLst>
              <a:ext uri="{FF2B5EF4-FFF2-40B4-BE49-F238E27FC236}">
                <a16:creationId xmlns:a16="http://schemas.microsoft.com/office/drawing/2014/main" id="{791A4209-5FF5-4E57-B705-751AE218DEED}"/>
              </a:ext>
            </a:extLst>
          </p:cNvPr>
          <p:cNvSpPr txBox="1"/>
          <p:nvPr/>
        </p:nvSpPr>
        <p:spPr>
          <a:xfrm>
            <a:off x="5465849" y="2587512"/>
            <a:ext cx="5095538" cy="954000"/>
          </a:xfrm>
          <a:prstGeom prst="rect">
            <a:avLst/>
          </a:prstGeom>
          <a:noFill/>
        </p:spPr>
        <p:txBody>
          <a:bodyPr wrap="square" lIns="0" rtlCol="0" anchor="ctr">
            <a:noAutofit/>
          </a:bodyPr>
          <a:lstStyle/>
          <a:p>
            <a:pPr marL="360363" indent="-360363">
              <a:spcAft>
                <a:spcPts val="600"/>
              </a:spcAft>
            </a:pPr>
            <a:r>
              <a:rPr lang="nl-NL" dirty="0"/>
              <a:t>	Management en staf sturen</a:t>
            </a:r>
          </a:p>
          <a:p>
            <a:pPr marL="534988" indent="-534988">
              <a:spcAft>
                <a:spcPts val="600"/>
              </a:spcAft>
            </a:pPr>
            <a:r>
              <a:rPr lang="nl-NL" dirty="0"/>
              <a:t>	Vertrouwen weg</a:t>
            </a:r>
          </a:p>
        </p:txBody>
      </p:sp>
      <p:sp>
        <p:nvSpPr>
          <p:cNvPr id="26" name="Tekstvak 25">
            <a:extLst>
              <a:ext uri="{FF2B5EF4-FFF2-40B4-BE49-F238E27FC236}">
                <a16:creationId xmlns:a16="http://schemas.microsoft.com/office/drawing/2014/main" id="{F48B1B0E-8E5B-4C05-AB64-7793F4C5BDD0}"/>
              </a:ext>
            </a:extLst>
          </p:cNvPr>
          <p:cNvSpPr txBox="1"/>
          <p:nvPr/>
        </p:nvSpPr>
        <p:spPr>
          <a:xfrm>
            <a:off x="4873373" y="1513841"/>
            <a:ext cx="5688014" cy="954000"/>
          </a:xfrm>
          <a:prstGeom prst="rect">
            <a:avLst/>
          </a:prstGeom>
          <a:noFill/>
        </p:spPr>
        <p:txBody>
          <a:bodyPr wrap="square" lIns="0" rtlCol="0" anchor="ctr">
            <a:noAutofit/>
          </a:bodyPr>
          <a:lstStyle/>
          <a:p>
            <a:pPr marL="266700" indent="-266700">
              <a:spcAft>
                <a:spcPts val="600"/>
              </a:spcAft>
            </a:pPr>
            <a:r>
              <a:rPr lang="nl-NL" dirty="0"/>
              <a:t>	Autonomie van de professional</a:t>
            </a:r>
          </a:p>
          <a:p>
            <a:pPr marL="452438" indent="-452438">
              <a:spcAft>
                <a:spcPts val="600"/>
              </a:spcAft>
            </a:pPr>
            <a:r>
              <a:rPr lang="nl-NL" dirty="0"/>
              <a:t>	Geen integrale teams</a:t>
            </a:r>
          </a:p>
          <a:p>
            <a:pPr marL="719138" indent="-719138">
              <a:spcAft>
                <a:spcPts val="600"/>
              </a:spcAft>
            </a:pPr>
            <a:r>
              <a:rPr lang="nl-NL" dirty="0"/>
              <a:t>	Verandering van rol organisatie</a:t>
            </a:r>
          </a:p>
        </p:txBody>
      </p:sp>
    </p:spTree>
    <p:extLst>
      <p:ext uri="{BB962C8B-B14F-4D97-AF65-F5344CB8AC3E}">
        <p14:creationId xmlns:p14="http://schemas.microsoft.com/office/powerpoint/2010/main" val="190899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50"/>
                                        <p:tgtEl>
                                          <p:spTgt spid="24"/>
                                        </p:tgtEl>
                                      </p:cBhvr>
                                    </p:animEffect>
                                  </p:childTnLst>
                                </p:cTn>
                              </p:par>
                              <p:par>
                                <p:cTn id="13" presetID="3" presetClass="emph" presetSubtype="2" fill="hold" grpId="1" nodeType="withEffect">
                                  <p:stCondLst>
                                    <p:cond delay="0"/>
                                  </p:stCondLst>
                                  <p:childTnLst>
                                    <p:animClr clrSpc="rgb" dir="cw">
                                      <p:cBhvr override="childStyle">
                                        <p:cTn id="14" dur="250" fill="hold"/>
                                        <p:tgtEl>
                                          <p:spTgt spid="22"/>
                                        </p:tgtEl>
                                        <p:attrNameLst>
                                          <p:attrName>style.color</p:attrName>
                                        </p:attrNameLst>
                                      </p:cBhvr>
                                      <p:to>
                                        <a:schemeClr val="folHlink"/>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50"/>
                                        <p:tgtEl>
                                          <p:spTgt spid="26"/>
                                        </p:tgtEl>
                                      </p:cBhvr>
                                    </p:animEffect>
                                  </p:childTnLst>
                                </p:cTn>
                              </p:par>
                              <p:par>
                                <p:cTn id="20" presetID="3" presetClass="emph" presetSubtype="2" fill="hold" grpId="1" nodeType="withEffect">
                                  <p:stCondLst>
                                    <p:cond delay="0"/>
                                  </p:stCondLst>
                                  <p:childTnLst>
                                    <p:animClr clrSpc="rgb" dir="cw">
                                      <p:cBhvr override="childStyle">
                                        <p:cTn id="21" dur="250" fill="hold"/>
                                        <p:tgtEl>
                                          <p:spTgt spid="24"/>
                                        </p:tgtEl>
                                        <p:attrNameLst>
                                          <p:attrName>style.color</p:attrName>
                                        </p:attrNameLst>
                                      </p:cBhvr>
                                      <p:to>
                                        <a:schemeClr val="fo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4" grpId="0"/>
      <p:bldP spid="24" grpId="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Tijdelijke aanduiding voor afbeelding 16" descr="Afbeelding met buiten, persoon, gebouw, staand&#10;&#10;Automatisch gegenereerde beschrijving">
            <a:extLst>
              <a:ext uri="{FF2B5EF4-FFF2-40B4-BE49-F238E27FC236}">
                <a16:creationId xmlns:a16="http://schemas.microsoft.com/office/drawing/2014/main" id="{32646EBE-39AB-445A-BB3D-22FF5943A300}"/>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8098" r="39533"/>
          <a:stretch/>
        </p:blipFill>
        <p:spPr>
          <a:xfrm>
            <a:off x="-7005" y="0"/>
            <a:ext cx="12199005" cy="6858000"/>
          </a:xfrm>
          <a:solidFill>
            <a:srgbClr val="40411D"/>
          </a:solidFill>
          <a:effectLst>
            <a:outerShdw blurRad="50800" dist="127000" algn="l" rotWithShape="0">
              <a:prstClr val="black">
                <a:alpha val="40000"/>
              </a:prstClr>
            </a:outerShdw>
          </a:effectLst>
        </p:spPr>
      </p:pic>
      <p:pic>
        <p:nvPicPr>
          <p:cNvPr id="16" name="Tijdelijke aanduiding voor afbeelding 15" descr="Afbeelding met buiten, gras, persoon, staand&#10;&#10;Automatisch gegenereerde beschrijving">
            <a:extLst>
              <a:ext uri="{FF2B5EF4-FFF2-40B4-BE49-F238E27FC236}">
                <a16:creationId xmlns:a16="http://schemas.microsoft.com/office/drawing/2014/main" id="{28F2A6A0-53C1-4B89-B672-68C50C8425CD}"/>
              </a:ext>
            </a:extLst>
          </p:cNvPr>
          <p:cNvPicPr>
            <a:picLocks noGrp="1" noChangeAspect="1"/>
          </p:cNvPicPr>
          <p:nvPr>
            <p:ph type="pic" sz="quarter" idx="11"/>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2441" r="32983" b="30961"/>
          <a:stretch/>
        </p:blipFill>
        <p:spPr>
          <a:xfrm>
            <a:off x="-7005" y="0"/>
            <a:ext cx="8135005" cy="6858000"/>
          </a:xfrm>
          <a:effectLst>
            <a:outerShdw blurRad="50800" dist="127000" algn="l" rotWithShape="0">
              <a:prstClr val="black">
                <a:alpha val="40000"/>
              </a:prstClr>
            </a:outerShdw>
          </a:effectLst>
        </p:spPr>
      </p:pic>
      <p:pic>
        <p:nvPicPr>
          <p:cNvPr id="15" name="Tijdelijke aanduiding voor afbeelding 14" descr="Afbeelding met buiten, man, gras, staand&#10;&#10;Automatisch gegenereerde beschrijving">
            <a:extLst>
              <a:ext uri="{FF2B5EF4-FFF2-40B4-BE49-F238E27FC236}">
                <a16:creationId xmlns:a16="http://schemas.microsoft.com/office/drawing/2014/main" id="{C8249F89-1EA7-484D-8E55-98F53C235947}"/>
              </a:ext>
            </a:extLst>
          </p:cNvPr>
          <p:cNvPicPr>
            <a:picLocks noGrp="1" noChangeAspect="1"/>
          </p:cNvPicPr>
          <p:nvPr>
            <p:ph type="pic" sz="quarter" idx="10"/>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37124" r="38254" b="37616"/>
          <a:stretch/>
        </p:blipFill>
        <p:spPr>
          <a:xfrm>
            <a:off x="1" y="0"/>
            <a:ext cx="4060477" cy="6858000"/>
          </a:xfrm>
          <a:effectLst>
            <a:outerShdw blurRad="50800" dist="127000" algn="l" rotWithShape="0">
              <a:prstClr val="black">
                <a:alpha val="40000"/>
              </a:prstClr>
            </a:outerShdw>
          </a:effectLst>
        </p:spPr>
      </p:pic>
      <p:sp>
        <p:nvSpPr>
          <p:cNvPr id="21" name="Titel 1">
            <a:extLst>
              <a:ext uri="{FF2B5EF4-FFF2-40B4-BE49-F238E27FC236}">
                <a16:creationId xmlns:a16="http://schemas.microsoft.com/office/drawing/2014/main" id="{7BDD569A-B3D8-4BE3-AB5C-0D039A264732}"/>
              </a:ext>
            </a:extLst>
          </p:cNvPr>
          <p:cNvSpPr txBox="1">
            <a:spLocks/>
          </p:cNvSpPr>
          <p:nvPr/>
        </p:nvSpPr>
        <p:spPr>
          <a:xfrm>
            <a:off x="2601686" y="141514"/>
            <a:ext cx="6988628"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solidFill>
                  <a:schemeClr val="bg1"/>
                </a:solidFill>
                <a:latin typeface="Filson Soft Regular"/>
                <a:cs typeface="Filson Soft Regular"/>
              </a:rPr>
              <a:t>DRIE PERSPECTIEVEN</a:t>
            </a:r>
          </a:p>
        </p:txBody>
      </p:sp>
      <p:sp>
        <p:nvSpPr>
          <p:cNvPr id="22" name="Rechthoek: met één afgeronde hoek 21">
            <a:extLst>
              <a:ext uri="{FF2B5EF4-FFF2-40B4-BE49-F238E27FC236}">
                <a16:creationId xmlns:a16="http://schemas.microsoft.com/office/drawing/2014/main" id="{886E98ED-ABF7-438D-872B-A281862A50D3}"/>
              </a:ext>
            </a:extLst>
          </p:cNvPr>
          <p:cNvSpPr/>
          <p:nvPr/>
        </p:nvSpPr>
        <p:spPr>
          <a:xfrm>
            <a:off x="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ORGANISATIE</a:t>
            </a:r>
          </a:p>
        </p:txBody>
      </p:sp>
      <p:sp>
        <p:nvSpPr>
          <p:cNvPr id="23" name="Rechthoek: met één afgeronde hoek 22">
            <a:extLst>
              <a:ext uri="{FF2B5EF4-FFF2-40B4-BE49-F238E27FC236}">
                <a16:creationId xmlns:a16="http://schemas.microsoft.com/office/drawing/2014/main" id="{17AD64D9-F3AA-4009-A935-700CE3B7DFF3}"/>
              </a:ext>
            </a:extLst>
          </p:cNvPr>
          <p:cNvSpPr/>
          <p:nvPr/>
        </p:nvSpPr>
        <p:spPr>
          <a:xfrm>
            <a:off x="405736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PROFESSIONALS</a:t>
            </a:r>
          </a:p>
        </p:txBody>
      </p:sp>
      <p:sp>
        <p:nvSpPr>
          <p:cNvPr id="24" name="Rechthoek: met één afgeronde hoek 23">
            <a:extLst>
              <a:ext uri="{FF2B5EF4-FFF2-40B4-BE49-F238E27FC236}">
                <a16:creationId xmlns:a16="http://schemas.microsoft.com/office/drawing/2014/main" id="{15B77CDA-561A-445E-8013-56E70CA074CB}"/>
              </a:ext>
            </a:extLst>
          </p:cNvPr>
          <p:cNvSpPr/>
          <p:nvPr/>
        </p:nvSpPr>
        <p:spPr>
          <a:xfrm>
            <a:off x="8135006"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BESTUURDER</a:t>
            </a:r>
          </a:p>
        </p:txBody>
      </p:sp>
    </p:spTree>
    <p:extLst>
      <p:ext uri="{BB962C8B-B14F-4D97-AF65-F5344CB8AC3E}">
        <p14:creationId xmlns:p14="http://schemas.microsoft.com/office/powerpoint/2010/main" val="860401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fill="hold" nodeType="after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100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accel="20000" fill="hold" nodeType="withEffect" p14:presetBounceEnd="40000">
                                      <p:stCondLst>
                                        <p:cond delay="1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40000">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accel="20000" fill="hold" nodeType="withEffect" p14:presetBounceEnd="40000">
                                      <p:stCondLst>
                                        <p:cond delay="300"/>
                                      </p:stCondLst>
                                      <p:childTnLst>
                                        <p:set>
                                          <p:cBhvr>
                                            <p:cTn id="14" dur="1" fill="hold">
                                              <p:stCondLst>
                                                <p:cond delay="0"/>
                                              </p:stCondLst>
                                            </p:cTn>
                                            <p:tgtEl>
                                              <p:spTgt spid="15"/>
                                            </p:tgtEl>
                                            <p:attrNameLst>
                                              <p:attrName>style.visibility</p:attrName>
                                            </p:attrNameLst>
                                          </p:cBhvr>
                                          <p:to>
                                            <p:strVal val="visible"/>
                                          </p:to>
                                        </p:set>
                                        <p:anim calcmode="lin" valueType="num" p14:bounceEnd="40000">
                                          <p:cBhvr additive="base">
                                            <p:cTn id="15" dur="1000" fill="hold"/>
                                            <p:tgtEl>
                                              <p:spTgt spid="15"/>
                                            </p:tgtEl>
                                            <p:attrNameLst>
                                              <p:attrName>ppt_x</p:attrName>
                                            </p:attrNameLst>
                                          </p:cBhvr>
                                          <p:tavLst>
                                            <p:tav tm="0">
                                              <p:val>
                                                <p:strVal val="0-#ppt_w/2"/>
                                              </p:val>
                                            </p:tav>
                                            <p:tav tm="100000">
                                              <p:val>
                                                <p:strVal val="#ppt_x"/>
                                              </p:val>
                                            </p:tav>
                                          </p:tavLst>
                                        </p:anim>
                                        <p:anim calcmode="lin" valueType="num" p14:bounceEnd="40000">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accel="20000" fill="hold" nodeType="withEffect">
                                      <p:stCondLst>
                                        <p:cond delay="1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accel="20000" fill="hold" nodeType="withEffect">
                                      <p:stCondLst>
                                        <p:cond delay="3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0200EE-54B8-4F1C-91B1-8473360B00FA}"/>
              </a:ext>
            </a:extLst>
          </p:cNvPr>
          <p:cNvSpPr txBox="1">
            <a:spLocks/>
          </p:cNvSpPr>
          <p:nvPr/>
        </p:nvSpPr>
        <p:spPr>
          <a:xfrm>
            <a:off x="388508" y="666419"/>
            <a:ext cx="11414984"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latin typeface="Filson Soft Regular"/>
                <a:cs typeface="Filson Soft Regular"/>
              </a:rPr>
              <a:t>DE ONTDEKKING VAN HET </a:t>
            </a:r>
            <a:r>
              <a:rPr lang="nl-NL" sz="3733" dirty="0">
                <a:solidFill>
                  <a:schemeClr val="accent1"/>
                </a:solidFill>
                <a:latin typeface="Filson Soft Regular"/>
                <a:cs typeface="Filson Soft Regular"/>
              </a:rPr>
              <a:t>MEESTERSCHAP</a:t>
            </a:r>
          </a:p>
        </p:txBody>
      </p:sp>
      <p:pic>
        <p:nvPicPr>
          <p:cNvPr id="17" name="Tijdelijke aanduiding voor afbeelding 16" descr="Afbeelding met buiten, persoon, gebouw, staand&#10;&#10;Automatisch gegenereerde beschrijving">
            <a:extLst>
              <a:ext uri="{FF2B5EF4-FFF2-40B4-BE49-F238E27FC236}">
                <a16:creationId xmlns:a16="http://schemas.microsoft.com/office/drawing/2014/main" id="{32646EBE-39AB-445A-BB3D-22FF5943A300}"/>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8098" r="39533"/>
          <a:stretch/>
        </p:blipFill>
        <p:spPr>
          <a:xfrm>
            <a:off x="-7005" y="0"/>
            <a:ext cx="12199005" cy="6858000"/>
          </a:xfrm>
          <a:solidFill>
            <a:srgbClr val="40411D"/>
          </a:solidFill>
          <a:effectLst>
            <a:outerShdw blurRad="50800" dist="127000" algn="l" rotWithShape="0">
              <a:prstClr val="black">
                <a:alpha val="40000"/>
              </a:prstClr>
            </a:outerShdw>
          </a:effectLst>
        </p:spPr>
      </p:pic>
      <p:grpSp>
        <p:nvGrpSpPr>
          <p:cNvPr id="2" name="Groep 1">
            <a:extLst>
              <a:ext uri="{FF2B5EF4-FFF2-40B4-BE49-F238E27FC236}">
                <a16:creationId xmlns:a16="http://schemas.microsoft.com/office/drawing/2014/main" id="{EE38B99C-F317-4E9C-8E0E-89047BE1D848}"/>
              </a:ext>
            </a:extLst>
          </p:cNvPr>
          <p:cNvGrpSpPr/>
          <p:nvPr/>
        </p:nvGrpSpPr>
        <p:grpSpPr>
          <a:xfrm>
            <a:off x="-7005" y="4996543"/>
            <a:ext cx="11810497" cy="953407"/>
            <a:chOff x="-7005" y="4996543"/>
            <a:chExt cx="11810497" cy="953407"/>
          </a:xfrm>
        </p:grpSpPr>
        <p:sp>
          <p:nvSpPr>
            <p:cNvPr id="11" name="Rechthoek: met één afgeronde hoek 10">
              <a:extLst>
                <a:ext uri="{FF2B5EF4-FFF2-40B4-BE49-F238E27FC236}">
                  <a16:creationId xmlns:a16="http://schemas.microsoft.com/office/drawing/2014/main" id="{67A284CA-D478-431E-9699-E6D0E84B7CDC}"/>
                </a:ext>
              </a:extLst>
            </p:cNvPr>
            <p:cNvSpPr/>
            <p:nvPr/>
          </p:nvSpPr>
          <p:spPr>
            <a:xfrm>
              <a:off x="-7005" y="4996543"/>
              <a:ext cx="11103095"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sz="2400" dirty="0">
                <a:solidFill>
                  <a:schemeClr val="bg1"/>
                </a:solidFill>
                <a:latin typeface="Filson Soft" panose="00000800000000000000" pitchFamily="50" charset="0"/>
              </a:endParaRPr>
            </a:p>
          </p:txBody>
        </p:sp>
        <p:sp>
          <p:nvSpPr>
            <p:cNvPr id="24" name="Rechthoek: met één afgeronde hoek 23">
              <a:extLst>
                <a:ext uri="{FF2B5EF4-FFF2-40B4-BE49-F238E27FC236}">
                  <a16:creationId xmlns:a16="http://schemas.microsoft.com/office/drawing/2014/main" id="{15B77CDA-561A-445E-8013-56E70CA074CB}"/>
                </a:ext>
              </a:extLst>
            </p:cNvPr>
            <p:cNvSpPr/>
            <p:nvPr/>
          </p:nvSpPr>
          <p:spPr>
            <a:xfrm>
              <a:off x="8135006"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BESTUURDER</a:t>
              </a:r>
            </a:p>
          </p:txBody>
        </p:sp>
      </p:grpSp>
      <p:sp>
        <p:nvSpPr>
          <p:cNvPr id="43" name="Titel 1">
            <a:extLst>
              <a:ext uri="{FF2B5EF4-FFF2-40B4-BE49-F238E27FC236}">
                <a16:creationId xmlns:a16="http://schemas.microsoft.com/office/drawing/2014/main" id="{111429F4-2AC7-4C21-8884-F88BD1A6FCE3}"/>
              </a:ext>
            </a:extLst>
          </p:cNvPr>
          <p:cNvSpPr txBox="1">
            <a:spLocks/>
          </p:cNvSpPr>
          <p:nvPr/>
        </p:nvSpPr>
        <p:spPr>
          <a:xfrm>
            <a:off x="2601686" y="163286"/>
            <a:ext cx="6988628"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latin typeface="Filson Soft Regular"/>
                <a:cs typeface="Filson Soft Regular"/>
              </a:rPr>
              <a:t>DRIE PERSPECTIEVEN</a:t>
            </a:r>
          </a:p>
        </p:txBody>
      </p:sp>
      <p:pic>
        <p:nvPicPr>
          <p:cNvPr id="16" name="Tijdelijke aanduiding voor afbeelding 15" descr="Afbeelding met buiten, gras, persoon, staand&#10;&#10;Automatisch gegenereerde beschrijving">
            <a:extLst>
              <a:ext uri="{FF2B5EF4-FFF2-40B4-BE49-F238E27FC236}">
                <a16:creationId xmlns:a16="http://schemas.microsoft.com/office/drawing/2014/main" id="{28F2A6A0-53C1-4B89-B672-68C50C8425CD}"/>
              </a:ext>
            </a:extLst>
          </p:cNvPr>
          <p:cNvPicPr>
            <a:picLocks noGrp="1" noChangeAspect="1"/>
          </p:cNvPicPr>
          <p:nvPr>
            <p:ph type="pic" sz="quarter" idx="11"/>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2441" r="32983" b="30961"/>
          <a:stretch/>
        </p:blipFill>
        <p:spPr>
          <a:xfrm>
            <a:off x="-7005" y="0"/>
            <a:ext cx="8135005" cy="6858000"/>
          </a:xfrm>
          <a:effectLst>
            <a:outerShdw blurRad="50800" dist="127000" algn="l" rotWithShape="0">
              <a:prstClr val="black">
                <a:alpha val="40000"/>
              </a:prstClr>
            </a:outerShdw>
          </a:effectLst>
        </p:spPr>
      </p:pic>
      <p:pic>
        <p:nvPicPr>
          <p:cNvPr id="15" name="Tijdelijke aanduiding voor afbeelding 14" descr="Afbeelding met buiten, man, gras, staand&#10;&#10;Automatisch gegenereerde beschrijving">
            <a:extLst>
              <a:ext uri="{FF2B5EF4-FFF2-40B4-BE49-F238E27FC236}">
                <a16:creationId xmlns:a16="http://schemas.microsoft.com/office/drawing/2014/main" id="{C8249F89-1EA7-484D-8E55-98F53C235947}"/>
              </a:ext>
            </a:extLst>
          </p:cNvPr>
          <p:cNvPicPr>
            <a:picLocks noGrp="1" noChangeAspect="1"/>
          </p:cNvPicPr>
          <p:nvPr>
            <p:ph type="pic" sz="quarter" idx="10"/>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37124" r="38254" b="37616"/>
          <a:stretch/>
        </p:blipFill>
        <p:spPr>
          <a:xfrm>
            <a:off x="1" y="0"/>
            <a:ext cx="4060477" cy="6858000"/>
          </a:xfrm>
          <a:effectLst>
            <a:outerShdw blurRad="50800" dist="127000" algn="l" rotWithShape="0">
              <a:prstClr val="black">
                <a:alpha val="40000"/>
              </a:prstClr>
            </a:outerShdw>
          </a:effectLst>
        </p:spPr>
      </p:pic>
      <p:sp>
        <p:nvSpPr>
          <p:cNvPr id="21" name="Titel 1">
            <a:extLst>
              <a:ext uri="{FF2B5EF4-FFF2-40B4-BE49-F238E27FC236}">
                <a16:creationId xmlns:a16="http://schemas.microsoft.com/office/drawing/2014/main" id="{7BDD569A-B3D8-4BE3-AB5C-0D039A264732}"/>
              </a:ext>
            </a:extLst>
          </p:cNvPr>
          <p:cNvSpPr txBox="1">
            <a:spLocks/>
          </p:cNvSpPr>
          <p:nvPr/>
        </p:nvSpPr>
        <p:spPr>
          <a:xfrm>
            <a:off x="2601686" y="163286"/>
            <a:ext cx="6988628"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solidFill>
                  <a:schemeClr val="bg1"/>
                </a:solidFill>
                <a:latin typeface="Filson Soft Regular"/>
                <a:cs typeface="Filson Soft Regular"/>
              </a:rPr>
              <a:t>DRIE PERSPECTIEVEN</a:t>
            </a:r>
          </a:p>
        </p:txBody>
      </p:sp>
      <p:sp>
        <p:nvSpPr>
          <p:cNvPr id="22" name="Rechthoek: met één afgeronde hoek 21">
            <a:extLst>
              <a:ext uri="{FF2B5EF4-FFF2-40B4-BE49-F238E27FC236}">
                <a16:creationId xmlns:a16="http://schemas.microsoft.com/office/drawing/2014/main" id="{886E98ED-ABF7-438D-872B-A281862A50D3}"/>
              </a:ext>
            </a:extLst>
          </p:cNvPr>
          <p:cNvSpPr/>
          <p:nvPr/>
        </p:nvSpPr>
        <p:spPr>
          <a:xfrm>
            <a:off x="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ORGANISATIE</a:t>
            </a:r>
          </a:p>
        </p:txBody>
      </p:sp>
      <p:sp>
        <p:nvSpPr>
          <p:cNvPr id="23" name="Rechthoek: met één afgeronde hoek 22">
            <a:extLst>
              <a:ext uri="{FF2B5EF4-FFF2-40B4-BE49-F238E27FC236}">
                <a16:creationId xmlns:a16="http://schemas.microsoft.com/office/drawing/2014/main" id="{17AD64D9-F3AA-4009-A935-700CE3B7DFF3}"/>
              </a:ext>
            </a:extLst>
          </p:cNvPr>
          <p:cNvSpPr/>
          <p:nvPr/>
        </p:nvSpPr>
        <p:spPr>
          <a:xfrm>
            <a:off x="405736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PROFESSIONALS</a:t>
            </a:r>
          </a:p>
        </p:txBody>
      </p:sp>
    </p:spTree>
    <p:extLst>
      <p:ext uri="{BB962C8B-B14F-4D97-AF65-F5344CB8AC3E}">
        <p14:creationId xmlns:p14="http://schemas.microsoft.com/office/powerpoint/2010/main" val="3519860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par>
                                <p:cTn id="23" presetID="64" presetClass="path" presetSubtype="0" accel="50000" decel="50000" fill="hold" nodeType="withEffect">
                                  <p:stCondLst>
                                    <p:cond delay="0"/>
                                  </p:stCondLst>
                                  <p:childTnLst>
                                    <p:animMotion origin="layout" path="M 3.125E-6 3.33333E-6 L 3.125E-6 -0.325 " pathEditMode="relative" rAng="0" ptsTypes="AA">
                                      <p:cBhvr>
                                        <p:cTn id="24" dur="500" fill="hold"/>
                                        <p:tgtEl>
                                          <p:spTgt spid="2"/>
                                        </p:tgtEl>
                                        <p:attrNameLst>
                                          <p:attrName>ppt_x</p:attrName>
                                          <p:attrName>ppt_y</p:attrName>
                                        </p:attrNameLst>
                                      </p:cBhvr>
                                      <p:rCtr x="0" y="-16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912B468-3F29-4C7D-A6A6-571AC93B3AD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694814A-C744-47F6-A0EE-337BDD1E641B}"/>
              </a:ext>
            </a:extLst>
          </p:cNvPr>
          <p:cNvSpPr>
            <a:spLocks noGrp="1"/>
          </p:cNvSpPr>
          <p:nvPr>
            <p:ph idx="1"/>
          </p:nvPr>
        </p:nvSpPr>
        <p:spPr/>
        <p:txBody>
          <a:bodyPr/>
          <a:lstStyle/>
          <a:p>
            <a:r>
              <a:rPr lang="nl-NL" dirty="0"/>
              <a:t>Het gaat om </a:t>
            </a:r>
            <a:r>
              <a:rPr lang="nl-NL" dirty="0">
                <a:solidFill>
                  <a:schemeClr val="accent1"/>
                </a:solidFill>
              </a:rPr>
              <a:t>vertrouwen</a:t>
            </a:r>
          </a:p>
          <a:p>
            <a:r>
              <a:rPr lang="nl-NL" dirty="0"/>
              <a:t>Volhardend in visie</a:t>
            </a:r>
          </a:p>
          <a:p>
            <a:r>
              <a:rPr lang="nl-NL" dirty="0"/>
              <a:t>Besturen is organiseren om een maatschappelijk doel te dienen</a:t>
            </a:r>
          </a:p>
          <a:p>
            <a:r>
              <a:rPr lang="nl-NL" dirty="0"/>
              <a:t>Stakeholders zijn je partners</a:t>
            </a:r>
          </a:p>
        </p:txBody>
      </p:sp>
      <p:sp>
        <p:nvSpPr>
          <p:cNvPr id="7" name="Tijdelijke aanduiding voor tekst 6">
            <a:extLst>
              <a:ext uri="{FF2B5EF4-FFF2-40B4-BE49-F238E27FC236}">
                <a16:creationId xmlns:a16="http://schemas.microsoft.com/office/drawing/2014/main" id="{1F05F4A4-C7FA-4B36-ADD1-4F32256E7FC7}"/>
              </a:ext>
            </a:extLst>
          </p:cNvPr>
          <p:cNvSpPr>
            <a:spLocks noGrp="1"/>
          </p:cNvSpPr>
          <p:nvPr>
            <p:ph type="body" sz="quarter" idx="10"/>
          </p:nvPr>
        </p:nvSpPr>
        <p:spPr/>
        <p:txBody>
          <a:bodyPr/>
          <a:lstStyle/>
          <a:p>
            <a:r>
              <a:rPr lang="nl-NL" sz="1800" dirty="0"/>
              <a:t>Perspectief vanuit de bestuurder</a:t>
            </a:r>
          </a:p>
        </p:txBody>
      </p:sp>
    </p:spTree>
    <p:extLst>
      <p:ext uri="{BB962C8B-B14F-4D97-AF65-F5344CB8AC3E}">
        <p14:creationId xmlns:p14="http://schemas.microsoft.com/office/powerpoint/2010/main" val="434467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gras, buiten, pad, lopen&#10;&#10;Automatisch gegenereerde beschrijving">
            <a:extLst>
              <a:ext uri="{FF2B5EF4-FFF2-40B4-BE49-F238E27FC236}">
                <a16:creationId xmlns:a16="http://schemas.microsoft.com/office/drawing/2014/main" id="{C6D47B0A-FD2F-4965-9871-FF0C79A12DC5}"/>
              </a:ext>
            </a:extLst>
          </p:cNvPr>
          <p:cNvPicPr>
            <a:picLocks noChangeAspect="1"/>
          </p:cNvPicPr>
          <p:nvPr/>
        </p:nvPicPr>
        <p:blipFill rotWithShape="1">
          <a:blip r:embed="rId3">
            <a:extLst>
              <a:ext uri="{28A0092B-C50C-407E-A947-70E740481C1C}">
                <a14:useLocalDpi xmlns:a14="http://schemas.microsoft.com/office/drawing/2010/main" val="0"/>
              </a:ext>
            </a:extLst>
          </a:blip>
          <a:srcRect l="4109" t="2938" b="16155"/>
          <a:stretch/>
        </p:blipFill>
        <p:spPr>
          <a:xfrm>
            <a:off x="0" y="0"/>
            <a:ext cx="12192000" cy="6858000"/>
          </a:xfrm>
          <a:prstGeom prst="rect">
            <a:avLst/>
          </a:prstGeom>
        </p:spPr>
      </p:pic>
      <p:sp>
        <p:nvSpPr>
          <p:cNvPr id="29" name="Rechthoek 28">
            <a:extLst>
              <a:ext uri="{FF2B5EF4-FFF2-40B4-BE49-F238E27FC236}">
                <a16:creationId xmlns:a16="http://schemas.microsoft.com/office/drawing/2014/main" id="{F6E76A94-F7D3-47E2-8F44-58511CA942B8}"/>
              </a:ext>
            </a:extLst>
          </p:cNvPr>
          <p:cNvSpPr/>
          <p:nvPr/>
        </p:nvSpPr>
        <p:spPr>
          <a:xfrm>
            <a:off x="0" y="0"/>
            <a:ext cx="12192000" cy="6858000"/>
          </a:xfrm>
          <a:prstGeom prst="rect">
            <a:avLst/>
          </a:prstGeom>
          <a:gradFill flip="none" rotWithShape="1">
            <a:gsLst>
              <a:gs pos="0">
                <a:schemeClr val="tx1">
                  <a:alpha val="40000"/>
                </a:schemeClr>
              </a:gs>
              <a:gs pos="100000">
                <a:schemeClr val="tx1">
                  <a:alpha val="0"/>
                </a:schemeClr>
              </a:gs>
            </a:gsLst>
            <a:lin ang="10800000" scaled="1"/>
            <a:tileRect/>
          </a:gra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26" name="Vrije vorm: vorm 25">
            <a:extLst>
              <a:ext uri="{FF2B5EF4-FFF2-40B4-BE49-F238E27FC236}">
                <a16:creationId xmlns:a16="http://schemas.microsoft.com/office/drawing/2014/main" id="{B5ADE629-0BCF-4E14-9337-87E166EBE77E}"/>
              </a:ext>
            </a:extLst>
          </p:cNvPr>
          <p:cNvSpPr/>
          <p:nvPr/>
        </p:nvSpPr>
        <p:spPr>
          <a:xfrm>
            <a:off x="6842736" y="2291555"/>
            <a:ext cx="4985364" cy="2660590"/>
          </a:xfrm>
          <a:custGeom>
            <a:avLst/>
            <a:gdLst>
              <a:gd name="connsiteX0" fmla="*/ 6863978 w 10655713"/>
              <a:gd name="connsiteY0" fmla="*/ 5107322 h 6858000"/>
              <a:gd name="connsiteX1" fmla="*/ 6827619 w 10655713"/>
              <a:gd name="connsiteY1" fmla="*/ 5111190 h 6858000"/>
              <a:gd name="connsiteX2" fmla="*/ 6802865 w 10655713"/>
              <a:gd name="connsiteY2" fmla="*/ 5148322 h 6858000"/>
              <a:gd name="connsiteX3" fmla="*/ 6832261 w 10655713"/>
              <a:gd name="connsiteY3" fmla="*/ 5191643 h 6858000"/>
              <a:gd name="connsiteX4" fmla="*/ 6853921 w 10655713"/>
              <a:gd name="connsiteY4" fmla="*/ 5196284 h 6858000"/>
              <a:gd name="connsiteX5" fmla="*/ 6945204 w 10655713"/>
              <a:gd name="connsiteY5" fmla="*/ 5114285 h 6858000"/>
              <a:gd name="connsiteX6" fmla="*/ 6863978 w 10655713"/>
              <a:gd name="connsiteY6" fmla="*/ 5107322 h 6858000"/>
              <a:gd name="connsiteX7" fmla="*/ 4549403 w 10655713"/>
              <a:gd name="connsiteY7" fmla="*/ 5107322 h 6858000"/>
              <a:gd name="connsiteX8" fmla="*/ 4513045 w 10655713"/>
              <a:gd name="connsiteY8" fmla="*/ 5111190 h 6858000"/>
              <a:gd name="connsiteX9" fmla="*/ 4488290 w 10655713"/>
              <a:gd name="connsiteY9" fmla="*/ 5148322 h 6858000"/>
              <a:gd name="connsiteX10" fmla="*/ 4517686 w 10655713"/>
              <a:gd name="connsiteY10" fmla="*/ 5191643 h 6858000"/>
              <a:gd name="connsiteX11" fmla="*/ 4539346 w 10655713"/>
              <a:gd name="connsiteY11" fmla="*/ 5196284 h 6858000"/>
              <a:gd name="connsiteX12" fmla="*/ 4630630 w 10655713"/>
              <a:gd name="connsiteY12" fmla="*/ 5114285 h 6858000"/>
              <a:gd name="connsiteX13" fmla="*/ 4549403 w 10655713"/>
              <a:gd name="connsiteY13" fmla="*/ 5107322 h 6858000"/>
              <a:gd name="connsiteX14" fmla="*/ 9284913 w 10655713"/>
              <a:gd name="connsiteY14" fmla="*/ 4756890 h 6858000"/>
              <a:gd name="connsiteX15" fmla="*/ 9128650 w 10655713"/>
              <a:gd name="connsiteY15" fmla="*/ 4916248 h 6858000"/>
              <a:gd name="connsiteX16" fmla="*/ 9040461 w 10655713"/>
              <a:gd name="connsiteY16" fmla="*/ 5091077 h 6858000"/>
              <a:gd name="connsiteX17" fmla="*/ 9068310 w 10655713"/>
              <a:gd name="connsiteY17" fmla="*/ 5125115 h 6858000"/>
              <a:gd name="connsiteX18" fmla="*/ 9162687 w 10655713"/>
              <a:gd name="connsiteY18" fmla="*/ 5061681 h 6858000"/>
              <a:gd name="connsiteX19" fmla="*/ 9241593 w 10655713"/>
              <a:gd name="connsiteY19" fmla="*/ 4964210 h 6858000"/>
              <a:gd name="connsiteX20" fmla="*/ 9315857 w 10655713"/>
              <a:gd name="connsiteY20" fmla="*/ 4794022 h 6858000"/>
              <a:gd name="connsiteX21" fmla="*/ 9284913 w 10655713"/>
              <a:gd name="connsiteY21" fmla="*/ 4756890 h 6858000"/>
              <a:gd name="connsiteX22" fmla="*/ 5972245 w 10655713"/>
              <a:gd name="connsiteY22" fmla="*/ 4744512 h 6858000"/>
              <a:gd name="connsiteX23" fmla="*/ 5867039 w 10655713"/>
              <a:gd name="connsiteY23" fmla="*/ 4845078 h 6858000"/>
              <a:gd name="connsiteX24" fmla="*/ 5814435 w 10655713"/>
              <a:gd name="connsiteY24" fmla="*/ 4941002 h 6858000"/>
              <a:gd name="connsiteX25" fmla="*/ 5837642 w 10655713"/>
              <a:gd name="connsiteY25" fmla="*/ 4961115 h 6858000"/>
              <a:gd name="connsiteX26" fmla="*/ 5942849 w 10655713"/>
              <a:gd name="connsiteY26" fmla="*/ 4876021 h 6858000"/>
              <a:gd name="connsiteX27" fmla="*/ 5990811 w 10655713"/>
              <a:gd name="connsiteY27" fmla="*/ 4769267 h 6858000"/>
              <a:gd name="connsiteX28" fmla="*/ 5972245 w 10655713"/>
              <a:gd name="connsiteY28" fmla="*/ 4744512 h 6858000"/>
              <a:gd name="connsiteX29" fmla="*/ 4238695 w 10655713"/>
              <a:gd name="connsiteY29" fmla="*/ 4744512 h 6858000"/>
              <a:gd name="connsiteX30" fmla="*/ 4133488 w 10655713"/>
              <a:gd name="connsiteY30" fmla="*/ 4845078 h 6858000"/>
              <a:gd name="connsiteX31" fmla="*/ 4080884 w 10655713"/>
              <a:gd name="connsiteY31" fmla="*/ 4941002 h 6858000"/>
              <a:gd name="connsiteX32" fmla="*/ 4104092 w 10655713"/>
              <a:gd name="connsiteY32" fmla="*/ 4961115 h 6858000"/>
              <a:gd name="connsiteX33" fmla="*/ 4209299 w 10655713"/>
              <a:gd name="connsiteY33" fmla="*/ 4876021 h 6858000"/>
              <a:gd name="connsiteX34" fmla="*/ 4257261 w 10655713"/>
              <a:gd name="connsiteY34" fmla="*/ 4769267 h 6858000"/>
              <a:gd name="connsiteX35" fmla="*/ 4238695 w 10655713"/>
              <a:gd name="connsiteY35" fmla="*/ 4744512 h 6858000"/>
              <a:gd name="connsiteX36" fmla="*/ 3610046 w 10655713"/>
              <a:gd name="connsiteY36" fmla="*/ 4744512 h 6858000"/>
              <a:gd name="connsiteX37" fmla="*/ 3504838 w 10655713"/>
              <a:gd name="connsiteY37" fmla="*/ 4845078 h 6858000"/>
              <a:gd name="connsiteX38" fmla="*/ 3452235 w 10655713"/>
              <a:gd name="connsiteY38" fmla="*/ 4941002 h 6858000"/>
              <a:gd name="connsiteX39" fmla="*/ 3475442 w 10655713"/>
              <a:gd name="connsiteY39" fmla="*/ 4961115 h 6858000"/>
              <a:gd name="connsiteX40" fmla="*/ 3580650 w 10655713"/>
              <a:gd name="connsiteY40" fmla="*/ 4876021 h 6858000"/>
              <a:gd name="connsiteX41" fmla="*/ 3628611 w 10655713"/>
              <a:gd name="connsiteY41" fmla="*/ 4769267 h 6858000"/>
              <a:gd name="connsiteX42" fmla="*/ 3610046 w 10655713"/>
              <a:gd name="connsiteY42" fmla="*/ 4744512 h 6858000"/>
              <a:gd name="connsiteX43" fmla="*/ 1987174 w 10655713"/>
              <a:gd name="connsiteY43" fmla="*/ 4294287 h 6858000"/>
              <a:gd name="connsiteX44" fmla="*/ 1962419 w 10655713"/>
              <a:gd name="connsiteY44" fmla="*/ 4297382 h 6858000"/>
              <a:gd name="connsiteX45" fmla="*/ 1953136 w 10655713"/>
              <a:gd name="connsiteY45" fmla="*/ 4302023 h 6858000"/>
              <a:gd name="connsiteX46" fmla="*/ 1799967 w 10655713"/>
              <a:gd name="connsiteY46" fmla="*/ 4476853 h 6858000"/>
              <a:gd name="connsiteX47" fmla="*/ 1713326 w 10655713"/>
              <a:gd name="connsiteY47" fmla="*/ 4767720 h 6858000"/>
              <a:gd name="connsiteX48" fmla="*/ 1755099 w 10655713"/>
              <a:gd name="connsiteY48" fmla="*/ 4962662 h 6858000"/>
              <a:gd name="connsiteX49" fmla="*/ 2018117 w 10655713"/>
              <a:gd name="connsiteY49" fmla="*/ 4425796 h 6858000"/>
              <a:gd name="connsiteX50" fmla="*/ 2036683 w 10655713"/>
              <a:gd name="connsiteY50" fmla="*/ 4349985 h 6858000"/>
              <a:gd name="connsiteX51" fmla="*/ 1987174 w 10655713"/>
              <a:gd name="connsiteY51" fmla="*/ 4294287 h 6858000"/>
              <a:gd name="connsiteX52" fmla="*/ 2134155 w 10655713"/>
              <a:gd name="connsiteY52" fmla="*/ 4142665 h 6858000"/>
              <a:gd name="connsiteX53" fmla="*/ 2281135 w 10655713"/>
              <a:gd name="connsiteY53" fmla="*/ 4295835 h 6858000"/>
              <a:gd name="connsiteX54" fmla="*/ 2254833 w 10655713"/>
              <a:gd name="connsiteY54" fmla="*/ 4450551 h 6858000"/>
              <a:gd name="connsiteX55" fmla="*/ 2158909 w 10655713"/>
              <a:gd name="connsiteY55" fmla="*/ 4677984 h 6858000"/>
              <a:gd name="connsiteX56" fmla="*/ 2547247 w 10655713"/>
              <a:gd name="connsiteY56" fmla="*/ 4334514 h 6858000"/>
              <a:gd name="connsiteX57" fmla="*/ 2636983 w 10655713"/>
              <a:gd name="connsiteY57" fmla="*/ 4315948 h 6858000"/>
              <a:gd name="connsiteX58" fmla="*/ 2723624 w 10655713"/>
              <a:gd name="connsiteY58" fmla="*/ 4407231 h 6858000"/>
              <a:gd name="connsiteX59" fmla="*/ 2694228 w 10655713"/>
              <a:gd name="connsiteY59" fmla="*/ 4534098 h 6858000"/>
              <a:gd name="connsiteX60" fmla="*/ 2590568 w 10655713"/>
              <a:gd name="connsiteY60" fmla="*/ 4758437 h 6858000"/>
              <a:gd name="connsiteX61" fmla="*/ 3028415 w 10655713"/>
              <a:gd name="connsiteY61" fmla="*/ 4450551 h 6858000"/>
              <a:gd name="connsiteX62" fmla="*/ 3132076 w 10655713"/>
              <a:gd name="connsiteY62" fmla="*/ 4540287 h 6858000"/>
              <a:gd name="connsiteX63" fmla="*/ 3102679 w 10655713"/>
              <a:gd name="connsiteY63" fmla="*/ 4656324 h 6858000"/>
              <a:gd name="connsiteX64" fmla="*/ 2889171 w 10655713"/>
              <a:gd name="connsiteY64" fmla="*/ 5072511 h 6858000"/>
              <a:gd name="connsiteX65" fmla="*/ 2872152 w 10655713"/>
              <a:gd name="connsiteY65" fmla="*/ 5135945 h 6858000"/>
              <a:gd name="connsiteX66" fmla="*/ 2947963 w 10655713"/>
              <a:gd name="connsiteY66" fmla="*/ 5126662 h 6858000"/>
              <a:gd name="connsiteX67" fmla="*/ 3060906 w 10655713"/>
              <a:gd name="connsiteY67" fmla="*/ 5030738 h 6858000"/>
              <a:gd name="connsiteX68" fmla="*/ 3094557 w 10655713"/>
              <a:gd name="connsiteY68" fmla="*/ 5011882 h 6858000"/>
              <a:gd name="connsiteX69" fmla="*/ 3097553 w 10655713"/>
              <a:gd name="connsiteY69" fmla="*/ 5011586 h 6858000"/>
              <a:gd name="connsiteX70" fmla="*/ 3107217 w 10655713"/>
              <a:gd name="connsiteY70" fmla="*/ 5002889 h 6858000"/>
              <a:gd name="connsiteX71" fmla="*/ 3210104 w 10655713"/>
              <a:gd name="connsiteY71" fmla="*/ 4888399 h 6858000"/>
              <a:gd name="connsiteX72" fmla="*/ 3385707 w 10655713"/>
              <a:gd name="connsiteY72" fmla="*/ 4719758 h 6858000"/>
              <a:gd name="connsiteX73" fmla="*/ 3611593 w 10655713"/>
              <a:gd name="connsiteY73" fmla="*/ 4623833 h 6858000"/>
              <a:gd name="connsiteX74" fmla="*/ 3715253 w 10655713"/>
              <a:gd name="connsiteY74" fmla="*/ 4662513 h 6858000"/>
              <a:gd name="connsiteX75" fmla="*/ 3758573 w 10655713"/>
              <a:gd name="connsiteY75" fmla="*/ 4755342 h 6858000"/>
              <a:gd name="connsiteX76" fmla="*/ 3665743 w 10655713"/>
              <a:gd name="connsiteY76" fmla="*/ 4928625 h 6858000"/>
              <a:gd name="connsiteX77" fmla="*/ 3370235 w 10655713"/>
              <a:gd name="connsiteY77" fmla="*/ 5117379 h 6858000"/>
              <a:gd name="connsiteX78" fmla="*/ 3432122 w 10655713"/>
              <a:gd name="connsiteY78" fmla="*/ 5204020 h 6858000"/>
              <a:gd name="connsiteX79" fmla="*/ 3541970 w 10655713"/>
              <a:gd name="connsiteY79" fmla="*/ 5166888 h 6858000"/>
              <a:gd name="connsiteX80" fmla="*/ 3647178 w 10655713"/>
              <a:gd name="connsiteY80" fmla="*/ 5083341 h 6858000"/>
              <a:gd name="connsiteX81" fmla="*/ 3726857 w 10655713"/>
              <a:gd name="connsiteY81" fmla="*/ 5006757 h 6858000"/>
              <a:gd name="connsiteX82" fmla="*/ 3741307 w 10655713"/>
              <a:gd name="connsiteY82" fmla="*/ 4998286 h 6858000"/>
              <a:gd name="connsiteX83" fmla="*/ 3748680 w 10655713"/>
              <a:gd name="connsiteY83" fmla="*/ 4991092 h 6858000"/>
              <a:gd name="connsiteX84" fmla="*/ 3838754 w 10655713"/>
              <a:gd name="connsiteY84" fmla="*/ 4888399 h 6858000"/>
              <a:gd name="connsiteX85" fmla="*/ 4014357 w 10655713"/>
              <a:gd name="connsiteY85" fmla="*/ 4719758 h 6858000"/>
              <a:gd name="connsiteX86" fmla="*/ 4240243 w 10655713"/>
              <a:gd name="connsiteY86" fmla="*/ 4623833 h 6858000"/>
              <a:gd name="connsiteX87" fmla="*/ 4343902 w 10655713"/>
              <a:gd name="connsiteY87" fmla="*/ 4662513 h 6858000"/>
              <a:gd name="connsiteX88" fmla="*/ 4387224 w 10655713"/>
              <a:gd name="connsiteY88" fmla="*/ 4755342 h 6858000"/>
              <a:gd name="connsiteX89" fmla="*/ 4294393 w 10655713"/>
              <a:gd name="connsiteY89" fmla="*/ 4928625 h 6858000"/>
              <a:gd name="connsiteX90" fmla="*/ 3998885 w 10655713"/>
              <a:gd name="connsiteY90" fmla="*/ 5117379 h 6858000"/>
              <a:gd name="connsiteX91" fmla="*/ 4060771 w 10655713"/>
              <a:gd name="connsiteY91" fmla="*/ 5204020 h 6858000"/>
              <a:gd name="connsiteX92" fmla="*/ 4170620 w 10655713"/>
              <a:gd name="connsiteY92" fmla="*/ 5166888 h 6858000"/>
              <a:gd name="connsiteX93" fmla="*/ 4275827 w 10655713"/>
              <a:gd name="connsiteY93" fmla="*/ 5083341 h 6858000"/>
              <a:gd name="connsiteX94" fmla="*/ 4342693 w 10655713"/>
              <a:gd name="connsiteY94" fmla="*/ 5016475 h 6858000"/>
              <a:gd name="connsiteX95" fmla="*/ 4347808 w 10655713"/>
              <a:gd name="connsiteY95" fmla="*/ 5012596 h 6858000"/>
              <a:gd name="connsiteX96" fmla="*/ 4362559 w 10655713"/>
              <a:gd name="connsiteY96" fmla="*/ 4995419 h 6858000"/>
              <a:gd name="connsiteX97" fmla="*/ 4585761 w 10655713"/>
              <a:gd name="connsiteY97" fmla="*/ 4741418 h 6858000"/>
              <a:gd name="connsiteX98" fmla="*/ 4737383 w 10655713"/>
              <a:gd name="connsiteY98" fmla="*/ 4620739 h 6858000"/>
              <a:gd name="connsiteX99" fmla="*/ 4878176 w 10655713"/>
              <a:gd name="connsiteY99" fmla="*/ 4574324 h 6858000"/>
              <a:gd name="connsiteX100" fmla="*/ 4981835 w 10655713"/>
              <a:gd name="connsiteY100" fmla="*/ 4662513 h 6858000"/>
              <a:gd name="connsiteX101" fmla="*/ 4955533 w 10655713"/>
              <a:gd name="connsiteY101" fmla="*/ 4719758 h 6858000"/>
              <a:gd name="connsiteX102" fmla="*/ 4899835 w 10655713"/>
              <a:gd name="connsiteY102" fmla="*/ 4744512 h 6858000"/>
              <a:gd name="connsiteX103" fmla="*/ 4884364 w 10655713"/>
              <a:gd name="connsiteY103" fmla="*/ 4742965 h 6858000"/>
              <a:gd name="connsiteX104" fmla="*/ 4820930 w 10655713"/>
              <a:gd name="connsiteY104" fmla="*/ 4747607 h 6858000"/>
              <a:gd name="connsiteX105" fmla="*/ 4803912 w 10655713"/>
              <a:gd name="connsiteY105" fmla="*/ 4786286 h 6858000"/>
              <a:gd name="connsiteX106" fmla="*/ 4822477 w 10655713"/>
              <a:gd name="connsiteY106" fmla="*/ 4871380 h 6858000"/>
              <a:gd name="connsiteX107" fmla="*/ 4856515 w 10655713"/>
              <a:gd name="connsiteY107" fmla="*/ 4956474 h 6858000"/>
              <a:gd name="connsiteX108" fmla="*/ 4875082 w 10655713"/>
              <a:gd name="connsiteY108" fmla="*/ 5043115 h 6858000"/>
              <a:gd name="connsiteX109" fmla="*/ 4905251 w 10655713"/>
              <a:gd name="connsiteY109" fmla="*/ 5024936 h 6858000"/>
              <a:gd name="connsiteX110" fmla="*/ 4918510 w 10655713"/>
              <a:gd name="connsiteY110" fmla="*/ 5013709 h 6858000"/>
              <a:gd name="connsiteX111" fmla="*/ 4942230 w 10655713"/>
              <a:gd name="connsiteY111" fmla="*/ 4987151 h 6858000"/>
              <a:gd name="connsiteX112" fmla="*/ 5182016 w 10655713"/>
              <a:gd name="connsiteY112" fmla="*/ 4710475 h 6858000"/>
              <a:gd name="connsiteX113" fmla="*/ 5132508 w 10655713"/>
              <a:gd name="connsiteY113" fmla="*/ 4671796 h 6858000"/>
              <a:gd name="connsiteX114" fmla="*/ 5140243 w 10655713"/>
              <a:gd name="connsiteY114" fmla="*/ 4643947 h 6858000"/>
              <a:gd name="connsiteX115" fmla="*/ 5259374 w 10655713"/>
              <a:gd name="connsiteY115" fmla="*/ 4614550 h 6858000"/>
              <a:gd name="connsiteX116" fmla="*/ 5287224 w 10655713"/>
              <a:gd name="connsiteY116" fmla="*/ 4580513 h 6858000"/>
              <a:gd name="connsiteX117" fmla="*/ 5401714 w 10655713"/>
              <a:gd name="connsiteY117" fmla="*/ 4390212 h 6858000"/>
              <a:gd name="connsiteX118" fmla="*/ 5438846 w 10655713"/>
              <a:gd name="connsiteY118" fmla="*/ 4362363 h 6858000"/>
              <a:gd name="connsiteX119" fmla="*/ 5482166 w 10655713"/>
              <a:gd name="connsiteY119" fmla="*/ 4390212 h 6858000"/>
              <a:gd name="connsiteX120" fmla="*/ 5520845 w 10655713"/>
              <a:gd name="connsiteY120" fmla="*/ 4436627 h 6858000"/>
              <a:gd name="connsiteX121" fmla="*/ 5542507 w 10655713"/>
              <a:gd name="connsiteY121" fmla="*/ 4501608 h 6858000"/>
              <a:gd name="connsiteX122" fmla="*/ 5520845 w 10655713"/>
              <a:gd name="connsiteY122" fmla="*/ 4585154 h 6858000"/>
              <a:gd name="connsiteX123" fmla="*/ 5503826 w 10655713"/>
              <a:gd name="connsiteY123" fmla="*/ 4617645 h 6858000"/>
              <a:gd name="connsiteX124" fmla="*/ 5633788 w 10655713"/>
              <a:gd name="connsiteY124" fmla="*/ 4643947 h 6858000"/>
              <a:gd name="connsiteX125" fmla="*/ 5626052 w 10655713"/>
              <a:gd name="connsiteY125" fmla="*/ 4664060 h 6858000"/>
              <a:gd name="connsiteX126" fmla="*/ 5598204 w 10655713"/>
              <a:gd name="connsiteY126" fmla="*/ 4704286 h 6858000"/>
              <a:gd name="connsiteX127" fmla="*/ 5553335 w 10655713"/>
              <a:gd name="connsiteY127" fmla="*/ 4713569 h 6858000"/>
              <a:gd name="connsiteX128" fmla="*/ 5509241 w 10655713"/>
              <a:gd name="connsiteY128" fmla="*/ 4713569 h 6858000"/>
              <a:gd name="connsiteX129" fmla="*/ 5454317 w 10655713"/>
              <a:gd name="connsiteY129" fmla="*/ 4713569 h 6858000"/>
              <a:gd name="connsiteX130" fmla="*/ 5384597 w 10655713"/>
              <a:gd name="connsiteY130" fmla="*/ 4830453 h 6858000"/>
              <a:gd name="connsiteX131" fmla="*/ 5383417 w 10655713"/>
              <a:gd name="connsiteY131" fmla="*/ 4832242 h 6858000"/>
              <a:gd name="connsiteX132" fmla="*/ 5382567 w 10655713"/>
              <a:gd name="connsiteY132" fmla="*/ 4833861 h 6858000"/>
              <a:gd name="connsiteX133" fmla="*/ 5334412 w 10655713"/>
              <a:gd name="connsiteY133" fmla="*/ 4925531 h 6858000"/>
              <a:gd name="connsiteX134" fmla="*/ 5264016 w 10655713"/>
              <a:gd name="connsiteY134" fmla="*/ 5066323 h 6858000"/>
              <a:gd name="connsiteX135" fmla="*/ 5268658 w 10655713"/>
              <a:gd name="connsiteY135" fmla="*/ 5132850 h 6858000"/>
              <a:gd name="connsiteX136" fmla="*/ 5299600 w 10655713"/>
              <a:gd name="connsiteY136" fmla="*/ 5130530 h 6858000"/>
              <a:gd name="connsiteX137" fmla="*/ 5335186 w 10655713"/>
              <a:gd name="connsiteY137" fmla="*/ 5111190 h 6858000"/>
              <a:gd name="connsiteX138" fmla="*/ 5471336 w 10655713"/>
              <a:gd name="connsiteY138" fmla="*/ 4998247 h 6858000"/>
              <a:gd name="connsiteX139" fmla="*/ 5481005 w 10655713"/>
              <a:gd name="connsiteY139" fmla="*/ 4989448 h 6858000"/>
              <a:gd name="connsiteX140" fmla="*/ 5487553 w 10655713"/>
              <a:gd name="connsiteY140" fmla="*/ 4985507 h 6858000"/>
              <a:gd name="connsiteX141" fmla="*/ 5491864 w 10655713"/>
              <a:gd name="connsiteY141" fmla="*/ 4980987 h 6858000"/>
              <a:gd name="connsiteX142" fmla="*/ 5572303 w 10655713"/>
              <a:gd name="connsiteY142" fmla="*/ 4888399 h 6858000"/>
              <a:gd name="connsiteX143" fmla="*/ 5747906 w 10655713"/>
              <a:gd name="connsiteY143" fmla="*/ 4719758 h 6858000"/>
              <a:gd name="connsiteX144" fmla="*/ 5973793 w 10655713"/>
              <a:gd name="connsiteY144" fmla="*/ 4623833 h 6858000"/>
              <a:gd name="connsiteX145" fmla="*/ 6077453 w 10655713"/>
              <a:gd name="connsiteY145" fmla="*/ 4662513 h 6858000"/>
              <a:gd name="connsiteX146" fmla="*/ 6120773 w 10655713"/>
              <a:gd name="connsiteY146" fmla="*/ 4755342 h 6858000"/>
              <a:gd name="connsiteX147" fmla="*/ 6027943 w 10655713"/>
              <a:gd name="connsiteY147" fmla="*/ 4928625 h 6858000"/>
              <a:gd name="connsiteX148" fmla="*/ 5732436 w 10655713"/>
              <a:gd name="connsiteY148" fmla="*/ 5117379 h 6858000"/>
              <a:gd name="connsiteX149" fmla="*/ 5794321 w 10655713"/>
              <a:gd name="connsiteY149" fmla="*/ 5204020 h 6858000"/>
              <a:gd name="connsiteX150" fmla="*/ 5904171 w 10655713"/>
              <a:gd name="connsiteY150" fmla="*/ 5166888 h 6858000"/>
              <a:gd name="connsiteX151" fmla="*/ 6009377 w 10655713"/>
              <a:gd name="connsiteY151" fmla="*/ 5083341 h 6858000"/>
              <a:gd name="connsiteX152" fmla="*/ 6076243 w 10655713"/>
              <a:gd name="connsiteY152" fmla="*/ 5016475 h 6858000"/>
              <a:gd name="connsiteX153" fmla="*/ 6080809 w 10655713"/>
              <a:gd name="connsiteY153" fmla="*/ 5013012 h 6858000"/>
              <a:gd name="connsiteX154" fmla="*/ 6104739 w 10655713"/>
              <a:gd name="connsiteY154" fmla="*/ 4986063 h 6858000"/>
              <a:gd name="connsiteX155" fmla="*/ 6176972 w 10655713"/>
              <a:gd name="connsiteY155" fmla="*/ 4900776 h 6858000"/>
              <a:gd name="connsiteX156" fmla="*/ 6285273 w 10655713"/>
              <a:gd name="connsiteY156" fmla="*/ 4744512 h 6858000"/>
              <a:gd name="connsiteX157" fmla="*/ 6249689 w 10655713"/>
              <a:gd name="connsiteY157" fmla="*/ 4671796 h 6858000"/>
              <a:gd name="connsiteX158" fmla="*/ 6272896 w 10655713"/>
              <a:gd name="connsiteY158" fmla="*/ 4589796 h 6858000"/>
              <a:gd name="connsiteX159" fmla="*/ 6385839 w 10655713"/>
              <a:gd name="connsiteY159" fmla="*/ 4515532 h 6858000"/>
              <a:gd name="connsiteX160" fmla="*/ 6433028 w 10655713"/>
              <a:gd name="connsiteY160" fmla="*/ 4531004 h 6858000"/>
              <a:gd name="connsiteX161" fmla="*/ 6452367 w 10655713"/>
              <a:gd name="connsiteY161" fmla="*/ 4578966 h 6858000"/>
              <a:gd name="connsiteX162" fmla="*/ 6433801 w 10655713"/>
              <a:gd name="connsiteY162" fmla="*/ 4650135 h 6858000"/>
              <a:gd name="connsiteX163" fmla="*/ 6554480 w 10655713"/>
              <a:gd name="connsiteY163" fmla="*/ 4647041 h 6858000"/>
              <a:gd name="connsiteX164" fmla="*/ 6650404 w 10655713"/>
              <a:gd name="connsiteY164" fmla="*/ 4623833 h 6858000"/>
              <a:gd name="connsiteX165" fmla="*/ 6699914 w 10655713"/>
              <a:gd name="connsiteY165" fmla="*/ 4659418 h 6858000"/>
              <a:gd name="connsiteX166" fmla="*/ 6703008 w 10655713"/>
              <a:gd name="connsiteY166" fmla="*/ 4684173 h 6858000"/>
              <a:gd name="connsiteX167" fmla="*/ 6687536 w 10655713"/>
              <a:gd name="connsiteY167" fmla="*/ 4742192 h 6858000"/>
              <a:gd name="connsiteX168" fmla="*/ 6656593 w 10655713"/>
              <a:gd name="connsiteY168" fmla="*/ 4803305 h 6858000"/>
              <a:gd name="connsiteX169" fmla="*/ 6542103 w 10655713"/>
              <a:gd name="connsiteY169" fmla="*/ 5053945 h 6858000"/>
              <a:gd name="connsiteX170" fmla="*/ 6542103 w 10655713"/>
              <a:gd name="connsiteY170" fmla="*/ 5115832 h 6858000"/>
              <a:gd name="connsiteX171" fmla="*/ 6588518 w 10655713"/>
              <a:gd name="connsiteY171" fmla="*/ 5089530 h 6858000"/>
              <a:gd name="connsiteX172" fmla="*/ 6630291 w 10655713"/>
              <a:gd name="connsiteY172" fmla="*/ 5050077 h 6858000"/>
              <a:gd name="connsiteX173" fmla="*/ 6652472 w 10655713"/>
              <a:gd name="connsiteY173" fmla="*/ 5028424 h 6858000"/>
              <a:gd name="connsiteX174" fmla="*/ 6657431 w 10655713"/>
              <a:gd name="connsiteY174" fmla="*/ 5018360 h 6858000"/>
              <a:gd name="connsiteX175" fmla="*/ 6900336 w 10655713"/>
              <a:gd name="connsiteY175" fmla="*/ 4741418 h 6858000"/>
              <a:gd name="connsiteX176" fmla="*/ 7051958 w 10655713"/>
              <a:gd name="connsiteY176" fmla="*/ 4620739 h 6858000"/>
              <a:gd name="connsiteX177" fmla="*/ 7192750 w 10655713"/>
              <a:gd name="connsiteY177" fmla="*/ 4574324 h 6858000"/>
              <a:gd name="connsiteX178" fmla="*/ 7296410 w 10655713"/>
              <a:gd name="connsiteY178" fmla="*/ 4662513 h 6858000"/>
              <a:gd name="connsiteX179" fmla="*/ 7270109 w 10655713"/>
              <a:gd name="connsiteY179" fmla="*/ 4719758 h 6858000"/>
              <a:gd name="connsiteX180" fmla="*/ 7214411 w 10655713"/>
              <a:gd name="connsiteY180" fmla="*/ 4744512 h 6858000"/>
              <a:gd name="connsiteX181" fmla="*/ 7198939 w 10655713"/>
              <a:gd name="connsiteY181" fmla="*/ 4742965 h 6858000"/>
              <a:gd name="connsiteX182" fmla="*/ 7135505 w 10655713"/>
              <a:gd name="connsiteY182" fmla="*/ 4747607 h 6858000"/>
              <a:gd name="connsiteX183" fmla="*/ 7118486 w 10655713"/>
              <a:gd name="connsiteY183" fmla="*/ 4786286 h 6858000"/>
              <a:gd name="connsiteX184" fmla="*/ 7137052 w 10655713"/>
              <a:gd name="connsiteY184" fmla="*/ 4871380 h 6858000"/>
              <a:gd name="connsiteX185" fmla="*/ 7171090 w 10655713"/>
              <a:gd name="connsiteY185" fmla="*/ 4956474 h 6858000"/>
              <a:gd name="connsiteX186" fmla="*/ 7189656 w 10655713"/>
              <a:gd name="connsiteY186" fmla="*/ 5043115 h 6858000"/>
              <a:gd name="connsiteX187" fmla="*/ 7219826 w 10655713"/>
              <a:gd name="connsiteY187" fmla="*/ 5024936 h 6858000"/>
              <a:gd name="connsiteX188" fmla="*/ 7227667 w 10655713"/>
              <a:gd name="connsiteY188" fmla="*/ 5018297 h 6858000"/>
              <a:gd name="connsiteX189" fmla="*/ 7230092 w 10655713"/>
              <a:gd name="connsiteY189" fmla="*/ 5012172 h 6858000"/>
              <a:gd name="connsiteX190" fmla="*/ 7252139 w 10655713"/>
              <a:gd name="connsiteY190" fmla="*/ 4990511 h 6858000"/>
              <a:gd name="connsiteX191" fmla="*/ 7357346 w 10655713"/>
              <a:gd name="connsiteY191" fmla="*/ 4876021 h 6858000"/>
              <a:gd name="connsiteX192" fmla="*/ 7530628 w 10655713"/>
              <a:gd name="connsiteY192" fmla="*/ 4701192 h 6858000"/>
              <a:gd name="connsiteX193" fmla="*/ 7744137 w 10655713"/>
              <a:gd name="connsiteY193" fmla="*/ 4613003 h 6858000"/>
              <a:gd name="connsiteX194" fmla="*/ 7841608 w 10655713"/>
              <a:gd name="connsiteY194" fmla="*/ 4631569 h 6858000"/>
              <a:gd name="connsiteX195" fmla="*/ 7886476 w 10655713"/>
              <a:gd name="connsiteY195" fmla="*/ 4659418 h 6858000"/>
              <a:gd name="connsiteX196" fmla="*/ 7922061 w 10655713"/>
              <a:gd name="connsiteY196" fmla="*/ 4752248 h 6858000"/>
              <a:gd name="connsiteX197" fmla="*/ 7886476 w 10655713"/>
              <a:gd name="connsiteY197" fmla="*/ 4849719 h 6858000"/>
              <a:gd name="connsiteX198" fmla="*/ 7792099 w 10655713"/>
              <a:gd name="connsiteY198" fmla="*/ 4905417 h 6858000"/>
              <a:gd name="connsiteX199" fmla="*/ 7717835 w 10655713"/>
              <a:gd name="connsiteY199" fmla="*/ 4835795 h 6858000"/>
              <a:gd name="connsiteX200" fmla="*/ 7730212 w 10655713"/>
              <a:gd name="connsiteY200" fmla="*/ 4790927 h 6858000"/>
              <a:gd name="connsiteX201" fmla="*/ 7785910 w 10655713"/>
              <a:gd name="connsiteY201" fmla="*/ 4753795 h 6858000"/>
              <a:gd name="connsiteX202" fmla="*/ 7748778 w 10655713"/>
              <a:gd name="connsiteY202" fmla="*/ 4739871 h 6858000"/>
              <a:gd name="connsiteX203" fmla="*/ 7578590 w 10655713"/>
              <a:gd name="connsiteY203" fmla="*/ 4928625 h 6858000"/>
              <a:gd name="connsiteX204" fmla="*/ 7516703 w 10655713"/>
              <a:gd name="connsiteY204" fmla="*/ 5117379 h 6858000"/>
              <a:gd name="connsiteX205" fmla="*/ 7578590 w 10655713"/>
              <a:gd name="connsiteY205" fmla="*/ 5191643 h 6858000"/>
              <a:gd name="connsiteX206" fmla="*/ 7688439 w 10655713"/>
              <a:gd name="connsiteY206" fmla="*/ 5154511 h 6858000"/>
              <a:gd name="connsiteX207" fmla="*/ 7792099 w 10655713"/>
              <a:gd name="connsiteY207" fmla="*/ 5070964 h 6858000"/>
              <a:gd name="connsiteX208" fmla="*/ 7859400 w 10655713"/>
              <a:gd name="connsiteY208" fmla="*/ 5004678 h 6858000"/>
              <a:gd name="connsiteX209" fmla="*/ 7869380 w 10655713"/>
              <a:gd name="connsiteY209" fmla="*/ 4996863 h 6858000"/>
              <a:gd name="connsiteX210" fmla="*/ 7872134 w 10655713"/>
              <a:gd name="connsiteY210" fmla="*/ 4993702 h 6858000"/>
              <a:gd name="connsiteX211" fmla="*/ 8019791 w 10655713"/>
              <a:gd name="connsiteY211" fmla="*/ 4832701 h 6858000"/>
              <a:gd name="connsiteX212" fmla="*/ 8135828 w 10655713"/>
              <a:gd name="connsiteY212" fmla="*/ 4674116 h 6858000"/>
              <a:gd name="connsiteX213" fmla="*/ 8265790 w 10655713"/>
              <a:gd name="connsiteY213" fmla="*/ 4464476 h 6858000"/>
              <a:gd name="connsiteX214" fmla="*/ 8336960 w 10655713"/>
              <a:gd name="connsiteY214" fmla="*/ 4320589 h 6858000"/>
              <a:gd name="connsiteX215" fmla="*/ 8429789 w 10655713"/>
              <a:gd name="connsiteY215" fmla="*/ 4209193 h 6858000"/>
              <a:gd name="connsiteX216" fmla="*/ 8533449 w 10655713"/>
              <a:gd name="connsiteY216" fmla="*/ 4368551 h 6858000"/>
              <a:gd name="connsiteX217" fmla="*/ 8534997 w 10655713"/>
              <a:gd name="connsiteY217" fmla="*/ 4380929 h 6858000"/>
              <a:gd name="connsiteX218" fmla="*/ 8473110 w 10655713"/>
              <a:gd name="connsiteY218" fmla="*/ 4531004 h 6858000"/>
              <a:gd name="connsiteX219" fmla="*/ 8349337 w 10655713"/>
              <a:gd name="connsiteY219" fmla="*/ 4778550 h 6858000"/>
              <a:gd name="connsiteX220" fmla="*/ 8688166 w 10655713"/>
              <a:gd name="connsiteY220" fmla="*/ 4623833 h 6858000"/>
              <a:gd name="connsiteX221" fmla="*/ 8742317 w 10655713"/>
              <a:gd name="connsiteY221" fmla="*/ 4647041 h 6858000"/>
              <a:gd name="connsiteX222" fmla="*/ 8763977 w 10655713"/>
              <a:gd name="connsiteY222" fmla="*/ 4704286 h 6858000"/>
              <a:gd name="connsiteX223" fmla="*/ 8754694 w 10655713"/>
              <a:gd name="connsiteY223" fmla="*/ 4756890 h 6858000"/>
              <a:gd name="connsiteX224" fmla="*/ 8607713 w 10655713"/>
              <a:gd name="connsiteY224" fmla="*/ 5036926 h 6858000"/>
              <a:gd name="connsiteX225" fmla="*/ 8596883 w 10655713"/>
              <a:gd name="connsiteY225" fmla="*/ 5072511 h 6858000"/>
              <a:gd name="connsiteX226" fmla="*/ 8629373 w 10655713"/>
              <a:gd name="connsiteY226" fmla="*/ 5097266 h 6858000"/>
              <a:gd name="connsiteX227" fmla="*/ 8674241 w 10655713"/>
              <a:gd name="connsiteY227" fmla="*/ 5083341 h 6858000"/>
              <a:gd name="connsiteX228" fmla="*/ 8721043 w 10655713"/>
              <a:gd name="connsiteY228" fmla="*/ 5041181 h 6858000"/>
              <a:gd name="connsiteX229" fmla="*/ 8735287 w 10655713"/>
              <a:gd name="connsiteY229" fmla="*/ 5025339 h 6858000"/>
              <a:gd name="connsiteX230" fmla="*/ 8735819 w 10655713"/>
              <a:gd name="connsiteY230" fmla="*/ 5023582 h 6858000"/>
              <a:gd name="connsiteX231" fmla="*/ 8761259 w 10655713"/>
              <a:gd name="connsiteY231" fmla="*/ 4995153 h 6858000"/>
              <a:gd name="connsiteX232" fmla="*/ 8767871 w 10655713"/>
              <a:gd name="connsiteY232" fmla="*/ 4989047 h 6858000"/>
              <a:gd name="connsiteX233" fmla="*/ 8775097 w 10655713"/>
              <a:gd name="connsiteY233" fmla="*/ 4980938 h 6858000"/>
              <a:gd name="connsiteX234" fmla="*/ 8786797 w 10655713"/>
              <a:gd name="connsiteY234" fmla="*/ 4970785 h 6858000"/>
              <a:gd name="connsiteX235" fmla="*/ 8789002 w 10655713"/>
              <a:gd name="connsiteY235" fmla="*/ 4969534 h 6858000"/>
              <a:gd name="connsiteX236" fmla="*/ 8813198 w 10655713"/>
              <a:gd name="connsiteY236" fmla="*/ 4947191 h 6858000"/>
              <a:gd name="connsiteX237" fmla="*/ 8931048 w 10655713"/>
              <a:gd name="connsiteY237" fmla="*/ 4821871 h 6858000"/>
              <a:gd name="connsiteX238" fmla="*/ 9016335 w 10655713"/>
              <a:gd name="connsiteY238" fmla="*/ 4718211 h 6858000"/>
              <a:gd name="connsiteX239" fmla="*/ 9174485 w 10655713"/>
              <a:gd name="connsiteY239" fmla="*/ 4630022 h 6858000"/>
              <a:gd name="connsiteX240" fmla="*/ 9262891 w 10655713"/>
              <a:gd name="connsiteY240" fmla="*/ 4617645 h 6858000"/>
              <a:gd name="connsiteX241" fmla="*/ 9399331 w 10655713"/>
              <a:gd name="connsiteY241" fmla="*/ 4647041 h 6858000"/>
              <a:gd name="connsiteX242" fmla="*/ 9430347 w 10655713"/>
              <a:gd name="connsiteY242" fmla="*/ 4583607 h 6858000"/>
              <a:gd name="connsiteX243" fmla="*/ 9488631 w 10655713"/>
              <a:gd name="connsiteY243" fmla="*/ 4521721 h 6858000"/>
              <a:gd name="connsiteX244" fmla="*/ 9565313 w 10655713"/>
              <a:gd name="connsiteY244" fmla="*/ 4571230 h 6858000"/>
              <a:gd name="connsiteX245" fmla="*/ 9606724 w 10655713"/>
              <a:gd name="connsiteY245" fmla="*/ 4657871 h 6858000"/>
              <a:gd name="connsiteX246" fmla="*/ 9571139 w 10655713"/>
              <a:gd name="connsiteY246" fmla="*/ 4755342 h 6858000"/>
              <a:gd name="connsiteX247" fmla="*/ 9448913 w 10655713"/>
              <a:gd name="connsiteY247" fmla="*/ 4988964 h 6858000"/>
              <a:gd name="connsiteX248" fmla="*/ 9417969 w 10655713"/>
              <a:gd name="connsiteY248" fmla="*/ 5086436 h 6858000"/>
              <a:gd name="connsiteX249" fmla="*/ 9428800 w 10655713"/>
              <a:gd name="connsiteY249" fmla="*/ 5118926 h 6858000"/>
              <a:gd name="connsiteX250" fmla="*/ 9496875 w 10655713"/>
              <a:gd name="connsiteY250" fmla="*/ 5078700 h 6858000"/>
              <a:gd name="connsiteX251" fmla="*/ 9542903 w 10655713"/>
              <a:gd name="connsiteY251" fmla="*/ 5038473 h 6858000"/>
              <a:gd name="connsiteX252" fmla="*/ 9576090 w 10655713"/>
              <a:gd name="connsiteY252" fmla="*/ 5004215 h 6858000"/>
              <a:gd name="connsiteX253" fmla="*/ 9576481 w 10655713"/>
              <a:gd name="connsiteY253" fmla="*/ 5002889 h 6858000"/>
              <a:gd name="connsiteX254" fmla="*/ 9599688 w 10655713"/>
              <a:gd name="connsiteY254" fmla="*/ 4976587 h 6858000"/>
              <a:gd name="connsiteX255" fmla="*/ 9786895 w 10655713"/>
              <a:gd name="connsiteY255" fmla="*/ 4759984 h 6858000"/>
              <a:gd name="connsiteX256" fmla="*/ 9941611 w 10655713"/>
              <a:gd name="connsiteY256" fmla="*/ 4555758 h 6858000"/>
              <a:gd name="connsiteX257" fmla="*/ 10001951 w 10655713"/>
              <a:gd name="connsiteY257" fmla="*/ 4507796 h 6858000"/>
              <a:gd name="connsiteX258" fmla="*/ 10046818 w 10655713"/>
              <a:gd name="connsiteY258" fmla="*/ 4531004 h 6858000"/>
              <a:gd name="connsiteX259" fmla="*/ 10111799 w 10655713"/>
              <a:gd name="connsiteY259" fmla="*/ 4639305 h 6858000"/>
              <a:gd name="connsiteX260" fmla="*/ 10094007 w 10655713"/>
              <a:gd name="connsiteY260" fmla="*/ 4712795 h 6858000"/>
              <a:gd name="connsiteX261" fmla="*/ 10042177 w 10655713"/>
              <a:gd name="connsiteY261" fmla="*/ 4820323 h 6858000"/>
              <a:gd name="connsiteX262" fmla="*/ 10251044 w 10655713"/>
              <a:gd name="connsiteY262" fmla="*/ 4659418 h 6858000"/>
              <a:gd name="connsiteX263" fmla="*/ 10367081 w 10655713"/>
              <a:gd name="connsiteY263" fmla="*/ 4623833 h 6858000"/>
              <a:gd name="connsiteX264" fmla="*/ 10442893 w 10655713"/>
              <a:gd name="connsiteY264" fmla="*/ 4691909 h 6858000"/>
              <a:gd name="connsiteX265" fmla="*/ 10408855 w 10655713"/>
              <a:gd name="connsiteY265" fmla="*/ 4801757 h 6858000"/>
              <a:gd name="connsiteX266" fmla="*/ 10288176 w 10655713"/>
              <a:gd name="connsiteY266" fmla="*/ 5057039 h 6858000"/>
              <a:gd name="connsiteX267" fmla="*/ 10303648 w 10655713"/>
              <a:gd name="connsiteY267" fmla="*/ 5108096 h 6858000"/>
              <a:gd name="connsiteX268" fmla="*/ 10346968 w 10655713"/>
              <a:gd name="connsiteY268" fmla="*/ 5085662 h 6858000"/>
              <a:gd name="connsiteX269" fmla="*/ 10430515 w 10655713"/>
              <a:gd name="connsiteY269" fmla="*/ 5001342 h 6858000"/>
              <a:gd name="connsiteX270" fmla="*/ 10472288 w 10655713"/>
              <a:gd name="connsiteY270" fmla="*/ 4982776 h 6858000"/>
              <a:gd name="connsiteX271" fmla="*/ 10500138 w 10655713"/>
              <a:gd name="connsiteY271" fmla="*/ 5005983 h 6858000"/>
              <a:gd name="connsiteX272" fmla="*/ 10475383 w 10655713"/>
              <a:gd name="connsiteY272" fmla="*/ 5052398 h 6858000"/>
              <a:gd name="connsiteX273" fmla="*/ 10209271 w 10655713"/>
              <a:gd name="connsiteY273" fmla="*/ 5281378 h 6858000"/>
              <a:gd name="connsiteX274" fmla="*/ 10088592 w 10655713"/>
              <a:gd name="connsiteY274" fmla="*/ 5315416 h 6858000"/>
              <a:gd name="connsiteX275" fmla="*/ 9980291 w 10655713"/>
              <a:gd name="connsiteY275" fmla="*/ 5217945 h 6858000"/>
              <a:gd name="connsiteX276" fmla="*/ 9991121 w 10655713"/>
              <a:gd name="connsiteY276" fmla="*/ 5156058 h 6858000"/>
              <a:gd name="connsiteX277" fmla="*/ 10043724 w 10655713"/>
              <a:gd name="connsiteY277" fmla="*/ 5046209 h 6858000"/>
              <a:gd name="connsiteX278" fmla="*/ 10116441 w 10655713"/>
              <a:gd name="connsiteY278" fmla="*/ 4956474 h 6858000"/>
              <a:gd name="connsiteX279" fmla="*/ 10147384 w 10655713"/>
              <a:gd name="connsiteY279" fmla="*/ 4883757 h 6858000"/>
              <a:gd name="connsiteX280" fmla="*/ 10128818 w 10655713"/>
              <a:gd name="connsiteY280" fmla="*/ 4860550 h 6858000"/>
              <a:gd name="connsiteX281" fmla="*/ 10049913 w 10655713"/>
              <a:gd name="connsiteY281" fmla="*/ 4914700 h 6858000"/>
              <a:gd name="connsiteX282" fmla="*/ 9904479 w 10655713"/>
              <a:gd name="connsiteY282" fmla="*/ 5087983 h 6858000"/>
              <a:gd name="connsiteX283" fmla="*/ 9837951 w 10655713"/>
              <a:gd name="connsiteY283" fmla="*/ 5214850 h 6858000"/>
              <a:gd name="connsiteX284" fmla="*/ 9641461 w 10655713"/>
              <a:gd name="connsiteY284" fmla="*/ 5578434 h 6858000"/>
              <a:gd name="connsiteX285" fmla="*/ 9444971 w 10655713"/>
              <a:gd name="connsiteY285" fmla="*/ 5748622 h 6858000"/>
              <a:gd name="connsiteX286" fmla="*/ 9342859 w 10655713"/>
              <a:gd name="connsiteY286" fmla="*/ 5767188 h 6858000"/>
              <a:gd name="connsiteX287" fmla="*/ 9277877 w 10655713"/>
              <a:gd name="connsiteY287" fmla="*/ 5748622 h 6858000"/>
              <a:gd name="connsiteX288" fmla="*/ 9259312 w 10655713"/>
              <a:gd name="connsiteY288" fmla="*/ 5716131 h 6858000"/>
              <a:gd name="connsiteX289" fmla="*/ 9302633 w 10655713"/>
              <a:gd name="connsiteY289" fmla="*/ 5649603 h 6858000"/>
              <a:gd name="connsiteX290" fmla="*/ 9616707 w 10655713"/>
              <a:gd name="connsiteY290" fmla="*/ 5194737 h 6858000"/>
              <a:gd name="connsiteX291" fmla="*/ 9853423 w 10655713"/>
              <a:gd name="connsiteY291" fmla="*/ 4794022 h 6858000"/>
              <a:gd name="connsiteX292" fmla="*/ 9641461 w 10655713"/>
              <a:gd name="connsiteY292" fmla="*/ 5030738 h 6858000"/>
              <a:gd name="connsiteX293" fmla="*/ 9628266 w 10655713"/>
              <a:gd name="connsiteY293" fmla="*/ 5040705 h 6858000"/>
              <a:gd name="connsiteX294" fmla="*/ 9616007 w 10655713"/>
              <a:gd name="connsiteY294" fmla="*/ 5056266 h 6858000"/>
              <a:gd name="connsiteX295" fmla="*/ 9574233 w 10655713"/>
              <a:gd name="connsiteY295" fmla="*/ 5100360 h 6858000"/>
              <a:gd name="connsiteX296" fmla="*/ 9457423 w 10655713"/>
              <a:gd name="connsiteY296" fmla="*/ 5207888 h 6858000"/>
              <a:gd name="connsiteX297" fmla="*/ 9343705 w 10655713"/>
              <a:gd name="connsiteY297" fmla="*/ 5298397 h 6858000"/>
              <a:gd name="connsiteX298" fmla="*/ 9241593 w 10655713"/>
              <a:gd name="connsiteY298" fmla="*/ 5330887 h 6858000"/>
              <a:gd name="connsiteX299" fmla="*/ 9171197 w 10655713"/>
              <a:gd name="connsiteY299" fmla="*/ 5308454 h 6858000"/>
              <a:gd name="connsiteX300" fmla="*/ 9139480 w 10655713"/>
              <a:gd name="connsiteY300" fmla="*/ 5239605 h 6858000"/>
              <a:gd name="connsiteX301" fmla="*/ 9147216 w 10655713"/>
              <a:gd name="connsiteY301" fmla="*/ 5188548 h 6858000"/>
              <a:gd name="connsiteX302" fmla="*/ 9003329 w 10655713"/>
              <a:gd name="connsiteY302" fmla="*/ 5293756 h 6858000"/>
              <a:gd name="connsiteX303" fmla="*/ 8888839 w 10655713"/>
              <a:gd name="connsiteY303" fmla="*/ 5326246 h 6858000"/>
              <a:gd name="connsiteX304" fmla="*/ 8794463 w 10655713"/>
              <a:gd name="connsiteY304" fmla="*/ 5290661 h 6858000"/>
              <a:gd name="connsiteX305" fmla="*/ 8757331 w 10655713"/>
              <a:gd name="connsiteY305" fmla="*/ 5199378 h 6858000"/>
              <a:gd name="connsiteX306" fmla="*/ 8786727 w 10655713"/>
              <a:gd name="connsiteY306" fmla="*/ 5083341 h 6858000"/>
              <a:gd name="connsiteX307" fmla="*/ 8775143 w 10655713"/>
              <a:gd name="connsiteY307" fmla="*/ 5083422 h 6858000"/>
              <a:gd name="connsiteX308" fmla="*/ 8770939 w 10655713"/>
              <a:gd name="connsiteY308" fmla="*/ 5087596 h 6858000"/>
              <a:gd name="connsiteX309" fmla="*/ 8654129 w 10655713"/>
              <a:gd name="connsiteY309" fmla="*/ 5194737 h 6858000"/>
              <a:gd name="connsiteX310" fmla="*/ 8528807 w 10655713"/>
              <a:gd name="connsiteY310" fmla="*/ 5286020 h 6858000"/>
              <a:gd name="connsiteX311" fmla="*/ 8417412 w 10655713"/>
              <a:gd name="connsiteY311" fmla="*/ 5332435 h 6858000"/>
              <a:gd name="connsiteX312" fmla="*/ 8403487 w 10655713"/>
              <a:gd name="connsiteY312" fmla="*/ 5329340 h 6858000"/>
              <a:gd name="connsiteX313" fmla="*/ 8313752 w 10655713"/>
              <a:gd name="connsiteY313" fmla="*/ 5224133 h 6858000"/>
              <a:gd name="connsiteX314" fmla="*/ 8349337 w 10655713"/>
              <a:gd name="connsiteY314" fmla="*/ 5103454 h 6858000"/>
              <a:gd name="connsiteX315" fmla="*/ 8394205 w 10655713"/>
              <a:gd name="connsiteY315" fmla="*/ 4956474 h 6858000"/>
              <a:gd name="connsiteX316" fmla="*/ 8380280 w 10655713"/>
              <a:gd name="connsiteY316" fmla="*/ 4934814 h 6858000"/>
              <a:gd name="connsiteX317" fmla="*/ 8248771 w 10655713"/>
              <a:gd name="connsiteY317" fmla="*/ 5066323 h 6858000"/>
              <a:gd name="connsiteX318" fmla="*/ 8056923 w 10655713"/>
              <a:gd name="connsiteY318" fmla="*/ 5278284 h 6858000"/>
              <a:gd name="connsiteX319" fmla="*/ 7973376 w 10655713"/>
              <a:gd name="connsiteY319" fmla="*/ 5320057 h 6858000"/>
              <a:gd name="connsiteX320" fmla="*/ 7950169 w 10655713"/>
              <a:gd name="connsiteY320" fmla="*/ 5326246 h 6858000"/>
              <a:gd name="connsiteX321" fmla="*/ 7894471 w 10655713"/>
              <a:gd name="connsiteY321" fmla="*/ 5270548 h 6858000"/>
              <a:gd name="connsiteX322" fmla="*/ 7988848 w 10655713"/>
              <a:gd name="connsiteY322" fmla="*/ 5061681 h 6858000"/>
              <a:gd name="connsiteX323" fmla="*/ 8149753 w 10655713"/>
              <a:gd name="connsiteY323" fmla="*/ 4761531 h 6858000"/>
              <a:gd name="connsiteX324" fmla="*/ 8016697 w 10655713"/>
              <a:gd name="connsiteY324" fmla="*/ 4937908 h 6858000"/>
              <a:gd name="connsiteX325" fmla="*/ 7906849 w 10655713"/>
              <a:gd name="connsiteY325" fmla="*/ 5066323 h 6858000"/>
              <a:gd name="connsiteX326" fmla="*/ 7897566 w 10655713"/>
              <a:gd name="connsiteY326" fmla="*/ 5073285 h 6858000"/>
              <a:gd name="connsiteX327" fmla="*/ 7896520 w 10655713"/>
              <a:gd name="connsiteY327" fmla="*/ 5073546 h 6858000"/>
              <a:gd name="connsiteX328" fmla="*/ 7893680 w 10655713"/>
              <a:gd name="connsiteY328" fmla="*/ 5076887 h 6858000"/>
              <a:gd name="connsiteX329" fmla="*/ 7827684 w 10655713"/>
              <a:gd name="connsiteY329" fmla="*/ 5143681 h 6858000"/>
              <a:gd name="connsiteX330" fmla="*/ 7464100 w 10655713"/>
              <a:gd name="connsiteY330" fmla="*/ 5329340 h 6858000"/>
              <a:gd name="connsiteX331" fmla="*/ 7372817 w 10655713"/>
              <a:gd name="connsiteY331" fmla="*/ 5306133 h 6858000"/>
              <a:gd name="connsiteX332" fmla="*/ 7292365 w 10655713"/>
              <a:gd name="connsiteY332" fmla="*/ 5214850 h 6858000"/>
              <a:gd name="connsiteX333" fmla="*/ 7273799 w 10655713"/>
              <a:gd name="connsiteY333" fmla="*/ 5128209 h 6858000"/>
              <a:gd name="connsiteX334" fmla="*/ 7284629 w 10655713"/>
              <a:gd name="connsiteY334" fmla="*/ 5077153 h 6858000"/>
              <a:gd name="connsiteX335" fmla="*/ 7317120 w 10655713"/>
              <a:gd name="connsiteY335" fmla="*/ 5032285 h 6858000"/>
              <a:gd name="connsiteX336" fmla="*/ 7300008 w 10655713"/>
              <a:gd name="connsiteY336" fmla="*/ 5049491 h 6858000"/>
              <a:gd name="connsiteX337" fmla="*/ 7296410 w 10655713"/>
              <a:gd name="connsiteY337" fmla="*/ 5053945 h 6858000"/>
              <a:gd name="connsiteX338" fmla="*/ 7172637 w 10655713"/>
              <a:gd name="connsiteY338" fmla="*/ 5123568 h 6858000"/>
              <a:gd name="connsiteX339" fmla="*/ 7039581 w 10655713"/>
              <a:gd name="connsiteY339" fmla="*/ 5292208 h 6858000"/>
              <a:gd name="connsiteX340" fmla="*/ 6912713 w 10655713"/>
              <a:gd name="connsiteY340" fmla="*/ 5327793 h 6858000"/>
              <a:gd name="connsiteX341" fmla="*/ 6723959 w 10655713"/>
              <a:gd name="connsiteY341" fmla="*/ 5251982 h 6858000"/>
              <a:gd name="connsiteX342" fmla="*/ 6697657 w 10655713"/>
              <a:gd name="connsiteY342" fmla="*/ 5159152 h 6858000"/>
              <a:gd name="connsiteX343" fmla="*/ 6757997 w 10655713"/>
              <a:gd name="connsiteY343" fmla="*/ 5052398 h 6858000"/>
              <a:gd name="connsiteX344" fmla="*/ 6858563 w 10655713"/>
              <a:gd name="connsiteY344" fmla="*/ 5029190 h 6858000"/>
              <a:gd name="connsiteX345" fmla="*/ 6968411 w 10655713"/>
              <a:gd name="connsiteY345" fmla="*/ 5040021 h 6858000"/>
              <a:gd name="connsiteX346" fmla="*/ 6973053 w 10655713"/>
              <a:gd name="connsiteY346" fmla="*/ 4903870 h 6858000"/>
              <a:gd name="connsiteX347" fmla="*/ 6985430 w 10655713"/>
              <a:gd name="connsiteY347" fmla="*/ 4770814 h 6858000"/>
              <a:gd name="connsiteX348" fmla="*/ 6844638 w 10655713"/>
              <a:gd name="connsiteY348" fmla="*/ 4906965 h 6858000"/>
              <a:gd name="connsiteX349" fmla="*/ 6768126 w 10655713"/>
              <a:gd name="connsiteY349" fmla="*/ 4994790 h 6858000"/>
              <a:gd name="connsiteX350" fmla="*/ 6756553 w 10655713"/>
              <a:gd name="connsiteY350" fmla="*/ 5008018 h 6858000"/>
              <a:gd name="connsiteX351" fmla="*/ 6757158 w 10655713"/>
              <a:gd name="connsiteY351" fmla="*/ 5009077 h 6858000"/>
              <a:gd name="connsiteX352" fmla="*/ 6729310 w 10655713"/>
              <a:gd name="connsiteY352" fmla="*/ 5053945 h 6858000"/>
              <a:gd name="connsiteX353" fmla="*/ 6424518 w 10655713"/>
              <a:gd name="connsiteY353" fmla="*/ 5309227 h 6858000"/>
              <a:gd name="connsiteX354" fmla="*/ 6340971 w 10655713"/>
              <a:gd name="connsiteY354" fmla="*/ 5330887 h 6858000"/>
              <a:gd name="connsiteX355" fmla="*/ 6247368 w 10655713"/>
              <a:gd name="connsiteY355" fmla="*/ 5289114 h 6858000"/>
              <a:gd name="connsiteX356" fmla="*/ 6217198 w 10655713"/>
              <a:gd name="connsiteY356" fmla="*/ 5202473 h 6858000"/>
              <a:gd name="connsiteX357" fmla="*/ 6375009 w 10655713"/>
              <a:gd name="connsiteY357" fmla="*/ 4920889 h 6858000"/>
              <a:gd name="connsiteX358" fmla="*/ 6432254 w 10655713"/>
              <a:gd name="connsiteY358" fmla="*/ 4809493 h 6858000"/>
              <a:gd name="connsiteX359" fmla="*/ 6365726 w 10655713"/>
              <a:gd name="connsiteY359" fmla="*/ 4770814 h 6858000"/>
              <a:gd name="connsiteX360" fmla="*/ 6169043 w 10655713"/>
              <a:gd name="connsiteY360" fmla="*/ 5014492 h 6858000"/>
              <a:gd name="connsiteX361" fmla="*/ 6149408 w 10655713"/>
              <a:gd name="connsiteY361" fmla="*/ 5035959 h 6858000"/>
              <a:gd name="connsiteX362" fmla="*/ 6146495 w 10655713"/>
              <a:gd name="connsiteY362" fmla="*/ 5042632 h 6858000"/>
              <a:gd name="connsiteX363" fmla="*/ 6044962 w 10655713"/>
              <a:gd name="connsiteY363" fmla="*/ 5156058 h 6858000"/>
              <a:gd name="connsiteX364" fmla="*/ 5679832 w 10655713"/>
              <a:gd name="connsiteY364" fmla="*/ 5340170 h 6858000"/>
              <a:gd name="connsiteX365" fmla="*/ 5590095 w 10655713"/>
              <a:gd name="connsiteY365" fmla="*/ 5318510 h 6858000"/>
              <a:gd name="connsiteX366" fmla="*/ 5508096 w 10655713"/>
              <a:gd name="connsiteY366" fmla="*/ 5227228 h 6858000"/>
              <a:gd name="connsiteX367" fmla="*/ 5489530 w 10655713"/>
              <a:gd name="connsiteY367" fmla="*/ 5140586 h 6858000"/>
              <a:gd name="connsiteX368" fmla="*/ 5498814 w 10655713"/>
              <a:gd name="connsiteY368" fmla="*/ 5089530 h 6858000"/>
              <a:gd name="connsiteX369" fmla="*/ 5532851 w 10655713"/>
              <a:gd name="connsiteY369" fmla="*/ 5044662 h 6858000"/>
              <a:gd name="connsiteX370" fmla="*/ 5514188 w 10655713"/>
              <a:gd name="connsiteY370" fmla="*/ 5062261 h 6858000"/>
              <a:gd name="connsiteX371" fmla="*/ 5504843 w 10655713"/>
              <a:gd name="connsiteY371" fmla="*/ 5069714 h 6858000"/>
              <a:gd name="connsiteX372" fmla="*/ 5484196 w 10655713"/>
              <a:gd name="connsiteY372" fmla="*/ 5092238 h 6858000"/>
              <a:gd name="connsiteX373" fmla="*/ 5328996 w 10655713"/>
              <a:gd name="connsiteY373" fmla="*/ 5221039 h 6858000"/>
              <a:gd name="connsiteX374" fmla="*/ 5104658 w 10655713"/>
              <a:gd name="connsiteY374" fmla="*/ 5327793 h 6858000"/>
              <a:gd name="connsiteX375" fmla="*/ 5007186 w 10655713"/>
              <a:gd name="connsiteY375" fmla="*/ 5282925 h 6858000"/>
              <a:gd name="connsiteX376" fmla="*/ 4979338 w 10655713"/>
              <a:gd name="connsiteY376" fmla="*/ 5200926 h 6858000"/>
              <a:gd name="connsiteX377" fmla="*/ 5121676 w 10655713"/>
              <a:gd name="connsiteY377" fmla="*/ 4874474 h 6858000"/>
              <a:gd name="connsiteX378" fmla="*/ 5013762 w 10655713"/>
              <a:gd name="connsiteY378" fmla="*/ 5006176 h 6858000"/>
              <a:gd name="connsiteX379" fmla="*/ 5008716 w 10655713"/>
              <a:gd name="connsiteY379" fmla="*/ 5012048 h 6858000"/>
              <a:gd name="connsiteX380" fmla="*/ 5007944 w 10655713"/>
              <a:gd name="connsiteY380" fmla="*/ 5015653 h 6858000"/>
              <a:gd name="connsiteX381" fmla="*/ 4981835 w 10655713"/>
              <a:gd name="connsiteY381" fmla="*/ 5053945 h 6858000"/>
              <a:gd name="connsiteX382" fmla="*/ 4858062 w 10655713"/>
              <a:gd name="connsiteY382" fmla="*/ 5123568 h 6858000"/>
              <a:gd name="connsiteX383" fmla="*/ 4725006 w 10655713"/>
              <a:gd name="connsiteY383" fmla="*/ 5292208 h 6858000"/>
              <a:gd name="connsiteX384" fmla="*/ 4598139 w 10655713"/>
              <a:gd name="connsiteY384" fmla="*/ 5327793 h 6858000"/>
              <a:gd name="connsiteX385" fmla="*/ 4409384 w 10655713"/>
              <a:gd name="connsiteY385" fmla="*/ 5251982 h 6858000"/>
              <a:gd name="connsiteX386" fmla="*/ 4383082 w 10655713"/>
              <a:gd name="connsiteY386" fmla="*/ 5159152 h 6858000"/>
              <a:gd name="connsiteX387" fmla="*/ 4443422 w 10655713"/>
              <a:gd name="connsiteY387" fmla="*/ 5052398 h 6858000"/>
              <a:gd name="connsiteX388" fmla="*/ 4543988 w 10655713"/>
              <a:gd name="connsiteY388" fmla="*/ 5029190 h 6858000"/>
              <a:gd name="connsiteX389" fmla="*/ 4653836 w 10655713"/>
              <a:gd name="connsiteY389" fmla="*/ 5040021 h 6858000"/>
              <a:gd name="connsiteX390" fmla="*/ 4658478 w 10655713"/>
              <a:gd name="connsiteY390" fmla="*/ 4903870 h 6858000"/>
              <a:gd name="connsiteX391" fmla="*/ 4670855 w 10655713"/>
              <a:gd name="connsiteY391" fmla="*/ 4770814 h 6858000"/>
              <a:gd name="connsiteX392" fmla="*/ 4530064 w 10655713"/>
              <a:gd name="connsiteY392" fmla="*/ 4906965 h 6858000"/>
              <a:gd name="connsiteX393" fmla="*/ 4420674 w 10655713"/>
              <a:gd name="connsiteY393" fmla="*/ 5032309 h 6858000"/>
              <a:gd name="connsiteX394" fmla="*/ 4414302 w 10655713"/>
              <a:gd name="connsiteY394" fmla="*/ 5039521 h 6858000"/>
              <a:gd name="connsiteX395" fmla="*/ 4412945 w 10655713"/>
              <a:gd name="connsiteY395" fmla="*/ 5042632 h 6858000"/>
              <a:gd name="connsiteX396" fmla="*/ 4311411 w 10655713"/>
              <a:gd name="connsiteY396" fmla="*/ 5156058 h 6858000"/>
              <a:gd name="connsiteX397" fmla="*/ 3946282 w 10655713"/>
              <a:gd name="connsiteY397" fmla="*/ 5340170 h 6858000"/>
              <a:gd name="connsiteX398" fmla="*/ 3856546 w 10655713"/>
              <a:gd name="connsiteY398" fmla="*/ 5318510 h 6858000"/>
              <a:gd name="connsiteX399" fmla="*/ 3774546 w 10655713"/>
              <a:gd name="connsiteY399" fmla="*/ 5227228 h 6858000"/>
              <a:gd name="connsiteX400" fmla="*/ 3755980 w 10655713"/>
              <a:gd name="connsiteY400" fmla="*/ 5140586 h 6858000"/>
              <a:gd name="connsiteX401" fmla="*/ 3765263 w 10655713"/>
              <a:gd name="connsiteY401" fmla="*/ 5089530 h 6858000"/>
              <a:gd name="connsiteX402" fmla="*/ 3799301 w 10655713"/>
              <a:gd name="connsiteY402" fmla="*/ 5044662 h 6858000"/>
              <a:gd name="connsiteX403" fmla="*/ 3764876 w 10655713"/>
              <a:gd name="connsiteY403" fmla="*/ 5074832 h 6858000"/>
              <a:gd name="connsiteX404" fmla="*/ 3758484 w 10655713"/>
              <a:gd name="connsiteY404" fmla="*/ 5078580 h 6858000"/>
              <a:gd name="connsiteX405" fmla="*/ 3748759 w 10655713"/>
              <a:gd name="connsiteY405" fmla="*/ 5089989 h 6858000"/>
              <a:gd name="connsiteX406" fmla="*/ 3682762 w 10655713"/>
              <a:gd name="connsiteY406" fmla="*/ 5156058 h 6858000"/>
              <a:gd name="connsiteX407" fmla="*/ 3317631 w 10655713"/>
              <a:gd name="connsiteY407" fmla="*/ 5340170 h 6858000"/>
              <a:gd name="connsiteX408" fmla="*/ 3227896 w 10655713"/>
              <a:gd name="connsiteY408" fmla="*/ 5318510 h 6858000"/>
              <a:gd name="connsiteX409" fmla="*/ 3145896 w 10655713"/>
              <a:gd name="connsiteY409" fmla="*/ 5227228 h 6858000"/>
              <a:gd name="connsiteX410" fmla="*/ 3127330 w 10655713"/>
              <a:gd name="connsiteY410" fmla="*/ 5140586 h 6858000"/>
              <a:gd name="connsiteX411" fmla="*/ 3136613 w 10655713"/>
              <a:gd name="connsiteY411" fmla="*/ 5089530 h 6858000"/>
              <a:gd name="connsiteX412" fmla="*/ 3170651 w 10655713"/>
              <a:gd name="connsiteY412" fmla="*/ 5044662 h 6858000"/>
              <a:gd name="connsiteX413" fmla="*/ 3113406 w 10655713"/>
              <a:gd name="connsiteY413" fmla="*/ 5084888 h 6858000"/>
              <a:gd name="connsiteX414" fmla="*/ 3100061 w 10655713"/>
              <a:gd name="connsiteY414" fmla="*/ 5081407 h 6858000"/>
              <a:gd name="connsiteX415" fmla="*/ 3092651 w 10655713"/>
              <a:gd name="connsiteY415" fmla="*/ 5075055 h 6858000"/>
              <a:gd name="connsiteX416" fmla="*/ 3056168 w 10655713"/>
              <a:gd name="connsiteY416" fmla="*/ 5115542 h 6858000"/>
              <a:gd name="connsiteX417" fmla="*/ 2929397 w 10655713"/>
              <a:gd name="connsiteY417" fmla="*/ 5231869 h 6858000"/>
              <a:gd name="connsiteX418" fmla="*/ 2723624 w 10655713"/>
              <a:gd name="connsiteY418" fmla="*/ 5327793 h 6858000"/>
              <a:gd name="connsiteX419" fmla="*/ 2610681 w 10655713"/>
              <a:gd name="connsiteY419" fmla="*/ 5211756 h 6858000"/>
              <a:gd name="connsiteX420" fmla="*/ 2630794 w 10655713"/>
              <a:gd name="connsiteY420" fmla="*/ 5118926 h 6858000"/>
              <a:gd name="connsiteX421" fmla="*/ 2773133 w 10655713"/>
              <a:gd name="connsiteY421" fmla="*/ 4784739 h 6858000"/>
              <a:gd name="connsiteX422" fmla="*/ 2791699 w 10655713"/>
              <a:gd name="connsiteY422" fmla="*/ 4710475 h 6858000"/>
              <a:gd name="connsiteX423" fmla="*/ 2776228 w 10655713"/>
              <a:gd name="connsiteY423" fmla="*/ 4688814 h 6858000"/>
              <a:gd name="connsiteX424" fmla="*/ 2711247 w 10655713"/>
              <a:gd name="connsiteY424" fmla="*/ 4725946 h 6858000"/>
              <a:gd name="connsiteX425" fmla="*/ 2474531 w 10655713"/>
              <a:gd name="connsiteY425" fmla="*/ 4996700 h 6858000"/>
              <a:gd name="connsiteX426" fmla="*/ 2421927 w 10655713"/>
              <a:gd name="connsiteY426" fmla="*/ 5101907 h 6858000"/>
              <a:gd name="connsiteX427" fmla="*/ 2361588 w 10655713"/>
              <a:gd name="connsiteY427" fmla="*/ 5217945 h 6858000"/>
              <a:gd name="connsiteX428" fmla="*/ 2296607 w 10655713"/>
              <a:gd name="connsiteY428" fmla="*/ 5286020 h 6858000"/>
              <a:gd name="connsiteX429" fmla="*/ 2146532 w 10655713"/>
              <a:gd name="connsiteY429" fmla="*/ 5344812 h 6858000"/>
              <a:gd name="connsiteX430" fmla="*/ 2072268 w 10655713"/>
              <a:gd name="connsiteY430" fmla="*/ 5303039 h 6858000"/>
              <a:gd name="connsiteX431" fmla="*/ 2089287 w 10655713"/>
              <a:gd name="connsiteY431" fmla="*/ 5244246 h 6858000"/>
              <a:gd name="connsiteX432" fmla="*/ 2355399 w 10655713"/>
              <a:gd name="connsiteY432" fmla="*/ 4722852 h 6858000"/>
              <a:gd name="connsiteX433" fmla="*/ 2401814 w 10655713"/>
              <a:gd name="connsiteY433" fmla="*/ 4591343 h 6858000"/>
              <a:gd name="connsiteX434" fmla="*/ 2383248 w 10655713"/>
              <a:gd name="connsiteY434" fmla="*/ 4563494 h 6858000"/>
              <a:gd name="connsiteX435" fmla="*/ 2205324 w 10655713"/>
              <a:gd name="connsiteY435" fmla="*/ 4722852 h 6858000"/>
              <a:gd name="connsiteX436" fmla="*/ 2011928 w 10655713"/>
              <a:gd name="connsiteY436" fmla="*/ 4990511 h 6858000"/>
              <a:gd name="connsiteX437" fmla="*/ 1959325 w 10655713"/>
              <a:gd name="connsiteY437" fmla="*/ 5101907 h 6858000"/>
              <a:gd name="connsiteX438" fmla="*/ 2022759 w 10655713"/>
              <a:gd name="connsiteY438" fmla="*/ 5087983 h 6858000"/>
              <a:gd name="connsiteX439" fmla="*/ 2066079 w 10655713"/>
              <a:gd name="connsiteY439" fmla="*/ 5074058 h 6858000"/>
              <a:gd name="connsiteX440" fmla="*/ 2095475 w 10655713"/>
              <a:gd name="connsiteY440" fmla="*/ 5103454 h 6858000"/>
              <a:gd name="connsiteX441" fmla="*/ 2073815 w 10655713"/>
              <a:gd name="connsiteY441" fmla="*/ 5135945 h 6858000"/>
              <a:gd name="connsiteX442" fmla="*/ 1963966 w 10655713"/>
              <a:gd name="connsiteY442" fmla="*/ 5165341 h 6858000"/>
              <a:gd name="connsiteX443" fmla="*/ 1945400 w 10655713"/>
              <a:gd name="connsiteY443" fmla="*/ 5165341 h 6858000"/>
              <a:gd name="connsiteX444" fmla="*/ 1926834 w 10655713"/>
              <a:gd name="connsiteY444" fmla="*/ 5165341 h 6858000"/>
              <a:gd name="connsiteX445" fmla="*/ 1829363 w 10655713"/>
              <a:gd name="connsiteY445" fmla="*/ 5291121 h 6858000"/>
              <a:gd name="connsiteX446" fmla="*/ 1676194 w 10655713"/>
              <a:gd name="connsiteY446" fmla="*/ 5344812 h 6858000"/>
              <a:gd name="connsiteX447" fmla="*/ 1614307 w 10655713"/>
              <a:gd name="connsiteY447" fmla="*/ 5292208 h 6858000"/>
              <a:gd name="connsiteX448" fmla="*/ 1659175 w 10655713"/>
              <a:gd name="connsiteY448" fmla="*/ 5156058 h 6858000"/>
              <a:gd name="connsiteX449" fmla="*/ 1719515 w 10655713"/>
              <a:gd name="connsiteY449" fmla="*/ 5036926 h 6858000"/>
              <a:gd name="connsiteX450" fmla="*/ 1640609 w 10655713"/>
              <a:gd name="connsiteY450" fmla="*/ 4755342 h 6858000"/>
              <a:gd name="connsiteX451" fmla="*/ 1738080 w 10655713"/>
              <a:gd name="connsiteY451" fmla="*/ 4435079 h 6858000"/>
              <a:gd name="connsiteX452" fmla="*/ 1912910 w 10655713"/>
              <a:gd name="connsiteY452" fmla="*/ 4227759 h 6858000"/>
              <a:gd name="connsiteX453" fmla="*/ 1950042 w 10655713"/>
              <a:gd name="connsiteY453" fmla="*/ 4201458 h 6858000"/>
              <a:gd name="connsiteX454" fmla="*/ 2134155 w 10655713"/>
              <a:gd name="connsiteY454" fmla="*/ 4142665 h 6858000"/>
              <a:gd name="connsiteX455" fmla="*/ 5983907 w 10655713"/>
              <a:gd name="connsiteY455" fmla="*/ 3472149 h 6858000"/>
              <a:gd name="connsiteX456" fmla="*/ 5960844 w 10655713"/>
              <a:gd name="connsiteY456" fmla="*/ 3476065 h 6858000"/>
              <a:gd name="connsiteX457" fmla="*/ 5936090 w 10655713"/>
              <a:gd name="connsiteY457" fmla="*/ 3513197 h 6858000"/>
              <a:gd name="connsiteX458" fmla="*/ 5965486 w 10655713"/>
              <a:gd name="connsiteY458" fmla="*/ 3556518 h 6858000"/>
              <a:gd name="connsiteX459" fmla="*/ 5987146 w 10655713"/>
              <a:gd name="connsiteY459" fmla="*/ 3561159 h 6858000"/>
              <a:gd name="connsiteX460" fmla="*/ 6078430 w 10655713"/>
              <a:gd name="connsiteY460" fmla="*/ 3479160 h 6858000"/>
              <a:gd name="connsiteX461" fmla="*/ 5983907 w 10655713"/>
              <a:gd name="connsiteY461" fmla="*/ 3472149 h 6858000"/>
              <a:gd name="connsiteX462" fmla="*/ 6325975 w 10655713"/>
              <a:gd name="connsiteY462" fmla="*/ 2939199 h 6858000"/>
              <a:gd name="connsiteX463" fmla="*/ 6429635 w 10655713"/>
              <a:gd name="connsiteY463" fmla="*/ 3027388 h 6858000"/>
              <a:gd name="connsiteX464" fmla="*/ 6403333 w 10655713"/>
              <a:gd name="connsiteY464" fmla="*/ 3084633 h 6858000"/>
              <a:gd name="connsiteX465" fmla="*/ 6347635 w 10655713"/>
              <a:gd name="connsiteY465" fmla="*/ 3109387 h 6858000"/>
              <a:gd name="connsiteX466" fmla="*/ 6332164 w 10655713"/>
              <a:gd name="connsiteY466" fmla="*/ 3107841 h 6858000"/>
              <a:gd name="connsiteX467" fmla="*/ 6268730 w 10655713"/>
              <a:gd name="connsiteY467" fmla="*/ 3112482 h 6858000"/>
              <a:gd name="connsiteX468" fmla="*/ 6251711 w 10655713"/>
              <a:gd name="connsiteY468" fmla="*/ 3151161 h 6858000"/>
              <a:gd name="connsiteX469" fmla="*/ 6270277 w 10655713"/>
              <a:gd name="connsiteY469" fmla="*/ 3236255 h 6858000"/>
              <a:gd name="connsiteX470" fmla="*/ 6304315 w 10655713"/>
              <a:gd name="connsiteY470" fmla="*/ 3321349 h 6858000"/>
              <a:gd name="connsiteX471" fmla="*/ 6322881 w 10655713"/>
              <a:gd name="connsiteY471" fmla="*/ 3407990 h 6858000"/>
              <a:gd name="connsiteX472" fmla="*/ 6381673 w 10655713"/>
              <a:gd name="connsiteY472" fmla="*/ 3363122 h 6858000"/>
              <a:gd name="connsiteX473" fmla="*/ 6424993 w 10655713"/>
              <a:gd name="connsiteY473" fmla="*/ 3341462 h 6858000"/>
              <a:gd name="connsiteX474" fmla="*/ 6457484 w 10655713"/>
              <a:gd name="connsiteY474" fmla="*/ 3372405 h 6858000"/>
              <a:gd name="connsiteX475" fmla="*/ 6429635 w 10655713"/>
              <a:gd name="connsiteY475" fmla="*/ 3418820 h 6858000"/>
              <a:gd name="connsiteX476" fmla="*/ 6305862 w 10655713"/>
              <a:gd name="connsiteY476" fmla="*/ 3488443 h 6858000"/>
              <a:gd name="connsiteX477" fmla="*/ 6172806 w 10655713"/>
              <a:gd name="connsiteY477" fmla="*/ 3657083 h 6858000"/>
              <a:gd name="connsiteX478" fmla="*/ 6045938 w 10655713"/>
              <a:gd name="connsiteY478" fmla="*/ 3692668 h 6858000"/>
              <a:gd name="connsiteX479" fmla="*/ 5857184 w 10655713"/>
              <a:gd name="connsiteY479" fmla="*/ 3616857 h 6858000"/>
              <a:gd name="connsiteX480" fmla="*/ 5830882 w 10655713"/>
              <a:gd name="connsiteY480" fmla="*/ 3524027 h 6858000"/>
              <a:gd name="connsiteX481" fmla="*/ 5891222 w 10655713"/>
              <a:gd name="connsiteY481" fmla="*/ 3417273 h 6858000"/>
              <a:gd name="connsiteX482" fmla="*/ 5991788 w 10655713"/>
              <a:gd name="connsiteY482" fmla="*/ 3394065 h 6858000"/>
              <a:gd name="connsiteX483" fmla="*/ 6101636 w 10655713"/>
              <a:gd name="connsiteY483" fmla="*/ 3404896 h 6858000"/>
              <a:gd name="connsiteX484" fmla="*/ 6106278 w 10655713"/>
              <a:gd name="connsiteY484" fmla="*/ 3268745 h 6858000"/>
              <a:gd name="connsiteX485" fmla="*/ 6118655 w 10655713"/>
              <a:gd name="connsiteY485" fmla="*/ 3135690 h 6858000"/>
              <a:gd name="connsiteX486" fmla="*/ 5977864 w 10655713"/>
              <a:gd name="connsiteY486" fmla="*/ 3271840 h 6858000"/>
              <a:gd name="connsiteX487" fmla="*/ 5883099 w 10655713"/>
              <a:gd name="connsiteY487" fmla="*/ 3380528 h 6858000"/>
              <a:gd name="connsiteX488" fmla="*/ 5874536 w 10655713"/>
              <a:gd name="connsiteY488" fmla="*/ 3390280 h 6858000"/>
              <a:gd name="connsiteX489" fmla="*/ 5874191 w 10655713"/>
              <a:gd name="connsiteY489" fmla="*/ 3391068 h 6858000"/>
              <a:gd name="connsiteX490" fmla="*/ 5866744 w 10655713"/>
              <a:gd name="connsiteY490" fmla="*/ 3404896 h 6858000"/>
              <a:gd name="connsiteX491" fmla="*/ 5691914 w 10655713"/>
              <a:gd name="connsiteY491" fmla="*/ 3579725 h 6858000"/>
              <a:gd name="connsiteX492" fmla="*/ 5476858 w 10655713"/>
              <a:gd name="connsiteY492" fmla="*/ 3695762 h 6858000"/>
              <a:gd name="connsiteX493" fmla="*/ 5401048 w 10655713"/>
              <a:gd name="connsiteY493" fmla="*/ 3658631 h 6858000"/>
              <a:gd name="connsiteX494" fmla="*/ 5377840 w 10655713"/>
              <a:gd name="connsiteY494" fmla="*/ 3601386 h 6858000"/>
              <a:gd name="connsiteX495" fmla="*/ 5407236 w 10655713"/>
              <a:gd name="connsiteY495" fmla="*/ 3472971 h 6858000"/>
              <a:gd name="connsiteX496" fmla="*/ 5513990 w 10655713"/>
              <a:gd name="connsiteY496" fmla="*/ 3247085 h 6858000"/>
              <a:gd name="connsiteX497" fmla="*/ 5373199 w 10655713"/>
              <a:gd name="connsiteY497" fmla="*/ 3414179 h 6858000"/>
              <a:gd name="connsiteX498" fmla="*/ 5331425 w 10655713"/>
              <a:gd name="connsiteY498" fmla="*/ 3426556 h 6858000"/>
              <a:gd name="connsiteX499" fmla="*/ 5315954 w 10655713"/>
              <a:gd name="connsiteY499" fmla="*/ 3375500 h 6858000"/>
              <a:gd name="connsiteX500" fmla="*/ 5444368 w 10655713"/>
              <a:gd name="connsiteY500" fmla="*/ 3217689 h 6858000"/>
              <a:gd name="connsiteX501" fmla="*/ 5544934 w 10655713"/>
              <a:gd name="connsiteY501" fmla="*/ 3072255 h 6858000"/>
              <a:gd name="connsiteX502" fmla="*/ 5633122 w 10655713"/>
              <a:gd name="connsiteY502" fmla="*/ 2984067 h 6858000"/>
              <a:gd name="connsiteX503" fmla="*/ 5682632 w 10655713"/>
              <a:gd name="connsiteY503" fmla="*/ 2973237 h 6858000"/>
              <a:gd name="connsiteX504" fmla="*/ 5712029 w 10655713"/>
              <a:gd name="connsiteY504" fmla="*/ 2991803 h 6858000"/>
              <a:gd name="connsiteX505" fmla="*/ 5780103 w 10655713"/>
              <a:gd name="connsiteY505" fmla="*/ 3107841 h 6858000"/>
              <a:gd name="connsiteX506" fmla="*/ 5716669 w 10655713"/>
              <a:gd name="connsiteY506" fmla="*/ 3288858 h 6858000"/>
              <a:gd name="connsiteX507" fmla="*/ 5657877 w 10655713"/>
              <a:gd name="connsiteY507" fmla="*/ 3455952 h 6858000"/>
              <a:gd name="connsiteX508" fmla="*/ 5671802 w 10655713"/>
              <a:gd name="connsiteY508" fmla="*/ 3472971 h 6858000"/>
              <a:gd name="connsiteX509" fmla="*/ 5749161 w 10655713"/>
              <a:gd name="connsiteY509" fmla="*/ 3409538 h 6858000"/>
              <a:gd name="connsiteX510" fmla="*/ 5823858 w 10655713"/>
              <a:gd name="connsiteY510" fmla="*/ 3341728 h 6858000"/>
              <a:gd name="connsiteX511" fmla="*/ 5829044 w 10655713"/>
              <a:gd name="connsiteY511" fmla="*/ 3338709 h 6858000"/>
              <a:gd name="connsiteX512" fmla="*/ 5833107 w 10655713"/>
              <a:gd name="connsiteY512" fmla="*/ 3334016 h 6858000"/>
              <a:gd name="connsiteX513" fmla="*/ 6033561 w 10655713"/>
              <a:gd name="connsiteY513" fmla="*/ 3106293 h 6858000"/>
              <a:gd name="connsiteX514" fmla="*/ 6185183 w 10655713"/>
              <a:gd name="connsiteY514" fmla="*/ 2985614 h 6858000"/>
              <a:gd name="connsiteX515" fmla="*/ 6325975 w 10655713"/>
              <a:gd name="connsiteY515" fmla="*/ 2939199 h 6858000"/>
              <a:gd name="connsiteX516" fmla="*/ 5879122 w 10655713"/>
              <a:gd name="connsiteY516" fmla="*/ 2594182 h 6858000"/>
              <a:gd name="connsiteX517" fmla="*/ 5965763 w 10655713"/>
              <a:gd name="connsiteY517" fmla="*/ 2620483 h 6858000"/>
              <a:gd name="connsiteX518" fmla="*/ 5993612 w 10655713"/>
              <a:gd name="connsiteY518" fmla="*/ 2691653 h 6858000"/>
              <a:gd name="connsiteX519" fmla="*/ 5942555 w 10655713"/>
              <a:gd name="connsiteY519" fmla="*/ 2827030 h 6858000"/>
              <a:gd name="connsiteX520" fmla="*/ 5818782 w 10655713"/>
              <a:gd name="connsiteY520" fmla="*/ 2885049 h 6858000"/>
              <a:gd name="connsiteX521" fmla="*/ 5742971 w 10655713"/>
              <a:gd name="connsiteY521" fmla="*/ 2862615 h 6858000"/>
              <a:gd name="connsiteX522" fmla="*/ 5712029 w 10655713"/>
              <a:gd name="connsiteY522" fmla="*/ 2786030 h 6858000"/>
              <a:gd name="connsiteX523" fmla="*/ 5761537 w 10655713"/>
              <a:gd name="connsiteY523" fmla="*/ 2654521 h 6858000"/>
              <a:gd name="connsiteX524" fmla="*/ 5879122 w 10655713"/>
              <a:gd name="connsiteY524" fmla="*/ 2594182 h 6858000"/>
              <a:gd name="connsiteX525" fmla="*/ 7019553 w 10655713"/>
              <a:gd name="connsiteY525" fmla="*/ 1832310 h 6858000"/>
              <a:gd name="connsiteX526" fmla="*/ 6983194 w 10655713"/>
              <a:gd name="connsiteY526" fmla="*/ 1836178 h 6858000"/>
              <a:gd name="connsiteX527" fmla="*/ 6958439 w 10655713"/>
              <a:gd name="connsiteY527" fmla="*/ 1873310 h 6858000"/>
              <a:gd name="connsiteX528" fmla="*/ 6987836 w 10655713"/>
              <a:gd name="connsiteY528" fmla="*/ 1916631 h 6858000"/>
              <a:gd name="connsiteX529" fmla="*/ 7009496 w 10655713"/>
              <a:gd name="connsiteY529" fmla="*/ 1921272 h 6858000"/>
              <a:gd name="connsiteX530" fmla="*/ 7100779 w 10655713"/>
              <a:gd name="connsiteY530" fmla="*/ 1839273 h 6858000"/>
              <a:gd name="connsiteX531" fmla="*/ 7019553 w 10655713"/>
              <a:gd name="connsiteY531" fmla="*/ 1832310 h 6858000"/>
              <a:gd name="connsiteX532" fmla="*/ 9440489 w 10655713"/>
              <a:gd name="connsiteY532" fmla="*/ 1481878 h 6858000"/>
              <a:gd name="connsiteX533" fmla="*/ 9284225 w 10655713"/>
              <a:gd name="connsiteY533" fmla="*/ 1641236 h 6858000"/>
              <a:gd name="connsiteX534" fmla="*/ 9196037 w 10655713"/>
              <a:gd name="connsiteY534" fmla="*/ 1816065 h 6858000"/>
              <a:gd name="connsiteX535" fmla="*/ 9223885 w 10655713"/>
              <a:gd name="connsiteY535" fmla="*/ 1850103 h 6858000"/>
              <a:gd name="connsiteX536" fmla="*/ 9318263 w 10655713"/>
              <a:gd name="connsiteY536" fmla="*/ 1786669 h 6858000"/>
              <a:gd name="connsiteX537" fmla="*/ 9397168 w 10655713"/>
              <a:gd name="connsiteY537" fmla="*/ 1689198 h 6858000"/>
              <a:gd name="connsiteX538" fmla="*/ 9471431 w 10655713"/>
              <a:gd name="connsiteY538" fmla="*/ 1519010 h 6858000"/>
              <a:gd name="connsiteX539" fmla="*/ 9440489 w 10655713"/>
              <a:gd name="connsiteY539" fmla="*/ 1481878 h 6858000"/>
              <a:gd name="connsiteX540" fmla="*/ 5678115 w 10655713"/>
              <a:gd name="connsiteY540" fmla="*/ 1481878 h 6858000"/>
              <a:gd name="connsiteX541" fmla="*/ 5521850 w 10655713"/>
              <a:gd name="connsiteY541" fmla="*/ 1641236 h 6858000"/>
              <a:gd name="connsiteX542" fmla="*/ 5433662 w 10655713"/>
              <a:gd name="connsiteY542" fmla="*/ 1816065 h 6858000"/>
              <a:gd name="connsiteX543" fmla="*/ 5461511 w 10655713"/>
              <a:gd name="connsiteY543" fmla="*/ 1850103 h 6858000"/>
              <a:gd name="connsiteX544" fmla="*/ 5555889 w 10655713"/>
              <a:gd name="connsiteY544" fmla="*/ 1786669 h 6858000"/>
              <a:gd name="connsiteX545" fmla="*/ 5634793 w 10655713"/>
              <a:gd name="connsiteY545" fmla="*/ 1689198 h 6858000"/>
              <a:gd name="connsiteX546" fmla="*/ 5709057 w 10655713"/>
              <a:gd name="connsiteY546" fmla="*/ 1519010 h 6858000"/>
              <a:gd name="connsiteX547" fmla="*/ 5678115 w 10655713"/>
              <a:gd name="connsiteY547" fmla="*/ 1481878 h 6858000"/>
              <a:gd name="connsiteX548" fmla="*/ 2820614 w 10655713"/>
              <a:gd name="connsiteY548" fmla="*/ 1481878 h 6858000"/>
              <a:gd name="connsiteX549" fmla="*/ 2664350 w 10655713"/>
              <a:gd name="connsiteY549" fmla="*/ 1641236 h 6858000"/>
              <a:gd name="connsiteX550" fmla="*/ 2576162 w 10655713"/>
              <a:gd name="connsiteY550" fmla="*/ 1816065 h 6858000"/>
              <a:gd name="connsiteX551" fmla="*/ 2604011 w 10655713"/>
              <a:gd name="connsiteY551" fmla="*/ 1850103 h 6858000"/>
              <a:gd name="connsiteX552" fmla="*/ 2698388 w 10655713"/>
              <a:gd name="connsiteY552" fmla="*/ 1786669 h 6858000"/>
              <a:gd name="connsiteX553" fmla="*/ 2777293 w 10655713"/>
              <a:gd name="connsiteY553" fmla="*/ 1689198 h 6858000"/>
              <a:gd name="connsiteX554" fmla="*/ 2851557 w 10655713"/>
              <a:gd name="connsiteY554" fmla="*/ 1519010 h 6858000"/>
              <a:gd name="connsiteX555" fmla="*/ 2820614 w 10655713"/>
              <a:gd name="connsiteY555" fmla="*/ 1481878 h 6858000"/>
              <a:gd name="connsiteX556" fmla="*/ 8585365 w 10655713"/>
              <a:gd name="connsiteY556" fmla="*/ 934181 h 6858000"/>
              <a:gd name="connsiteX557" fmla="*/ 8689025 w 10655713"/>
              <a:gd name="connsiteY557" fmla="*/ 1093539 h 6858000"/>
              <a:gd name="connsiteX558" fmla="*/ 8690572 w 10655713"/>
              <a:gd name="connsiteY558" fmla="*/ 1105917 h 6858000"/>
              <a:gd name="connsiteX559" fmla="*/ 8628685 w 10655713"/>
              <a:gd name="connsiteY559" fmla="*/ 1255992 h 6858000"/>
              <a:gd name="connsiteX560" fmla="*/ 8504912 w 10655713"/>
              <a:gd name="connsiteY560" fmla="*/ 1503538 h 6858000"/>
              <a:gd name="connsiteX561" fmla="*/ 8843741 w 10655713"/>
              <a:gd name="connsiteY561" fmla="*/ 1348821 h 6858000"/>
              <a:gd name="connsiteX562" fmla="*/ 8897891 w 10655713"/>
              <a:gd name="connsiteY562" fmla="*/ 1372029 h 6858000"/>
              <a:gd name="connsiteX563" fmla="*/ 8919552 w 10655713"/>
              <a:gd name="connsiteY563" fmla="*/ 1429274 h 6858000"/>
              <a:gd name="connsiteX564" fmla="*/ 8910269 w 10655713"/>
              <a:gd name="connsiteY564" fmla="*/ 1481878 h 6858000"/>
              <a:gd name="connsiteX565" fmla="*/ 8763289 w 10655713"/>
              <a:gd name="connsiteY565" fmla="*/ 1761914 h 6858000"/>
              <a:gd name="connsiteX566" fmla="*/ 8752458 w 10655713"/>
              <a:gd name="connsiteY566" fmla="*/ 1797499 h 6858000"/>
              <a:gd name="connsiteX567" fmla="*/ 8784949 w 10655713"/>
              <a:gd name="connsiteY567" fmla="*/ 1822254 h 6858000"/>
              <a:gd name="connsiteX568" fmla="*/ 8829817 w 10655713"/>
              <a:gd name="connsiteY568" fmla="*/ 1808329 h 6858000"/>
              <a:gd name="connsiteX569" fmla="*/ 8876619 w 10655713"/>
              <a:gd name="connsiteY569" fmla="*/ 1766169 h 6858000"/>
              <a:gd name="connsiteX570" fmla="*/ 8890863 w 10655713"/>
              <a:gd name="connsiteY570" fmla="*/ 1750327 h 6858000"/>
              <a:gd name="connsiteX571" fmla="*/ 8891394 w 10655713"/>
              <a:gd name="connsiteY571" fmla="*/ 1748570 h 6858000"/>
              <a:gd name="connsiteX572" fmla="*/ 8916834 w 10655713"/>
              <a:gd name="connsiteY572" fmla="*/ 1720141 h 6858000"/>
              <a:gd name="connsiteX573" fmla="*/ 8923447 w 10655713"/>
              <a:gd name="connsiteY573" fmla="*/ 1714034 h 6858000"/>
              <a:gd name="connsiteX574" fmla="*/ 8930673 w 10655713"/>
              <a:gd name="connsiteY574" fmla="*/ 1705926 h 6858000"/>
              <a:gd name="connsiteX575" fmla="*/ 8942373 w 10655713"/>
              <a:gd name="connsiteY575" fmla="*/ 1695773 h 6858000"/>
              <a:gd name="connsiteX576" fmla="*/ 8944577 w 10655713"/>
              <a:gd name="connsiteY576" fmla="*/ 1694522 h 6858000"/>
              <a:gd name="connsiteX577" fmla="*/ 8968773 w 10655713"/>
              <a:gd name="connsiteY577" fmla="*/ 1672179 h 6858000"/>
              <a:gd name="connsiteX578" fmla="*/ 9086623 w 10655713"/>
              <a:gd name="connsiteY578" fmla="*/ 1546858 h 6858000"/>
              <a:gd name="connsiteX579" fmla="*/ 9171911 w 10655713"/>
              <a:gd name="connsiteY579" fmla="*/ 1443198 h 6858000"/>
              <a:gd name="connsiteX580" fmla="*/ 9330059 w 10655713"/>
              <a:gd name="connsiteY580" fmla="*/ 1355010 h 6858000"/>
              <a:gd name="connsiteX581" fmla="*/ 9418465 w 10655713"/>
              <a:gd name="connsiteY581" fmla="*/ 1342633 h 6858000"/>
              <a:gd name="connsiteX582" fmla="*/ 9554906 w 10655713"/>
              <a:gd name="connsiteY582" fmla="*/ 1372029 h 6858000"/>
              <a:gd name="connsiteX583" fmla="*/ 9585922 w 10655713"/>
              <a:gd name="connsiteY583" fmla="*/ 1308595 h 6858000"/>
              <a:gd name="connsiteX584" fmla="*/ 9644207 w 10655713"/>
              <a:gd name="connsiteY584" fmla="*/ 1246709 h 6858000"/>
              <a:gd name="connsiteX585" fmla="*/ 9720888 w 10655713"/>
              <a:gd name="connsiteY585" fmla="*/ 1296218 h 6858000"/>
              <a:gd name="connsiteX586" fmla="*/ 9762299 w 10655713"/>
              <a:gd name="connsiteY586" fmla="*/ 1382859 h 6858000"/>
              <a:gd name="connsiteX587" fmla="*/ 9726714 w 10655713"/>
              <a:gd name="connsiteY587" fmla="*/ 1480330 h 6858000"/>
              <a:gd name="connsiteX588" fmla="*/ 9604488 w 10655713"/>
              <a:gd name="connsiteY588" fmla="*/ 1713952 h 6858000"/>
              <a:gd name="connsiteX589" fmla="*/ 9573545 w 10655713"/>
              <a:gd name="connsiteY589" fmla="*/ 1811424 h 6858000"/>
              <a:gd name="connsiteX590" fmla="*/ 9584375 w 10655713"/>
              <a:gd name="connsiteY590" fmla="*/ 1843914 h 6858000"/>
              <a:gd name="connsiteX591" fmla="*/ 9652451 w 10655713"/>
              <a:gd name="connsiteY591" fmla="*/ 1803688 h 6858000"/>
              <a:gd name="connsiteX592" fmla="*/ 9698479 w 10655713"/>
              <a:gd name="connsiteY592" fmla="*/ 1763461 h 6858000"/>
              <a:gd name="connsiteX593" fmla="*/ 9731665 w 10655713"/>
              <a:gd name="connsiteY593" fmla="*/ 1729204 h 6858000"/>
              <a:gd name="connsiteX594" fmla="*/ 9732055 w 10655713"/>
              <a:gd name="connsiteY594" fmla="*/ 1727877 h 6858000"/>
              <a:gd name="connsiteX595" fmla="*/ 9755263 w 10655713"/>
              <a:gd name="connsiteY595" fmla="*/ 1701575 h 6858000"/>
              <a:gd name="connsiteX596" fmla="*/ 9942470 w 10655713"/>
              <a:gd name="connsiteY596" fmla="*/ 1484972 h 6858000"/>
              <a:gd name="connsiteX597" fmla="*/ 10097187 w 10655713"/>
              <a:gd name="connsiteY597" fmla="*/ 1280746 h 6858000"/>
              <a:gd name="connsiteX598" fmla="*/ 10157526 w 10655713"/>
              <a:gd name="connsiteY598" fmla="*/ 1232784 h 6858000"/>
              <a:gd name="connsiteX599" fmla="*/ 10202393 w 10655713"/>
              <a:gd name="connsiteY599" fmla="*/ 1255992 h 6858000"/>
              <a:gd name="connsiteX600" fmla="*/ 10267374 w 10655713"/>
              <a:gd name="connsiteY600" fmla="*/ 1364293 h 6858000"/>
              <a:gd name="connsiteX601" fmla="*/ 10249582 w 10655713"/>
              <a:gd name="connsiteY601" fmla="*/ 1437783 h 6858000"/>
              <a:gd name="connsiteX602" fmla="*/ 10197752 w 10655713"/>
              <a:gd name="connsiteY602" fmla="*/ 1545311 h 6858000"/>
              <a:gd name="connsiteX603" fmla="*/ 10406619 w 10655713"/>
              <a:gd name="connsiteY603" fmla="*/ 1384406 h 6858000"/>
              <a:gd name="connsiteX604" fmla="*/ 10522656 w 10655713"/>
              <a:gd name="connsiteY604" fmla="*/ 1348821 h 6858000"/>
              <a:gd name="connsiteX605" fmla="*/ 10598468 w 10655713"/>
              <a:gd name="connsiteY605" fmla="*/ 1416897 h 6858000"/>
              <a:gd name="connsiteX606" fmla="*/ 10564430 w 10655713"/>
              <a:gd name="connsiteY606" fmla="*/ 1526745 h 6858000"/>
              <a:gd name="connsiteX607" fmla="*/ 10443751 w 10655713"/>
              <a:gd name="connsiteY607" fmla="*/ 1782027 h 6858000"/>
              <a:gd name="connsiteX608" fmla="*/ 10459223 w 10655713"/>
              <a:gd name="connsiteY608" fmla="*/ 1833084 h 6858000"/>
              <a:gd name="connsiteX609" fmla="*/ 10502544 w 10655713"/>
              <a:gd name="connsiteY609" fmla="*/ 1810650 h 6858000"/>
              <a:gd name="connsiteX610" fmla="*/ 10586090 w 10655713"/>
              <a:gd name="connsiteY610" fmla="*/ 1726330 h 6858000"/>
              <a:gd name="connsiteX611" fmla="*/ 10627864 w 10655713"/>
              <a:gd name="connsiteY611" fmla="*/ 1707764 h 6858000"/>
              <a:gd name="connsiteX612" fmla="*/ 10655713 w 10655713"/>
              <a:gd name="connsiteY612" fmla="*/ 1730971 h 6858000"/>
              <a:gd name="connsiteX613" fmla="*/ 10630958 w 10655713"/>
              <a:gd name="connsiteY613" fmla="*/ 1777386 h 6858000"/>
              <a:gd name="connsiteX614" fmla="*/ 10364846 w 10655713"/>
              <a:gd name="connsiteY614" fmla="*/ 2006366 h 6858000"/>
              <a:gd name="connsiteX615" fmla="*/ 10244167 w 10655713"/>
              <a:gd name="connsiteY615" fmla="*/ 2040404 h 6858000"/>
              <a:gd name="connsiteX616" fmla="*/ 10135866 w 10655713"/>
              <a:gd name="connsiteY616" fmla="*/ 1942932 h 6858000"/>
              <a:gd name="connsiteX617" fmla="*/ 10146696 w 10655713"/>
              <a:gd name="connsiteY617" fmla="*/ 1881046 h 6858000"/>
              <a:gd name="connsiteX618" fmla="*/ 10199299 w 10655713"/>
              <a:gd name="connsiteY618" fmla="*/ 1771197 h 6858000"/>
              <a:gd name="connsiteX619" fmla="*/ 10272016 w 10655713"/>
              <a:gd name="connsiteY619" fmla="*/ 1681462 h 6858000"/>
              <a:gd name="connsiteX620" fmla="*/ 10302959 w 10655713"/>
              <a:gd name="connsiteY620" fmla="*/ 1608745 h 6858000"/>
              <a:gd name="connsiteX621" fmla="*/ 10284394 w 10655713"/>
              <a:gd name="connsiteY621" fmla="*/ 1585537 h 6858000"/>
              <a:gd name="connsiteX622" fmla="*/ 10205488 w 10655713"/>
              <a:gd name="connsiteY622" fmla="*/ 1639688 h 6858000"/>
              <a:gd name="connsiteX623" fmla="*/ 10060054 w 10655713"/>
              <a:gd name="connsiteY623" fmla="*/ 1812971 h 6858000"/>
              <a:gd name="connsiteX624" fmla="*/ 9993527 w 10655713"/>
              <a:gd name="connsiteY624" fmla="*/ 1939838 h 6858000"/>
              <a:gd name="connsiteX625" fmla="*/ 9797037 w 10655713"/>
              <a:gd name="connsiteY625" fmla="*/ 2303422 h 6858000"/>
              <a:gd name="connsiteX626" fmla="*/ 9600547 w 10655713"/>
              <a:gd name="connsiteY626" fmla="*/ 2473610 h 6858000"/>
              <a:gd name="connsiteX627" fmla="*/ 9498434 w 10655713"/>
              <a:gd name="connsiteY627" fmla="*/ 2492176 h 6858000"/>
              <a:gd name="connsiteX628" fmla="*/ 9433453 w 10655713"/>
              <a:gd name="connsiteY628" fmla="*/ 2473610 h 6858000"/>
              <a:gd name="connsiteX629" fmla="*/ 9414887 w 10655713"/>
              <a:gd name="connsiteY629" fmla="*/ 2441119 h 6858000"/>
              <a:gd name="connsiteX630" fmla="*/ 9458207 w 10655713"/>
              <a:gd name="connsiteY630" fmla="*/ 2374591 h 6858000"/>
              <a:gd name="connsiteX631" fmla="*/ 9772282 w 10655713"/>
              <a:gd name="connsiteY631" fmla="*/ 1919725 h 6858000"/>
              <a:gd name="connsiteX632" fmla="*/ 10008998 w 10655713"/>
              <a:gd name="connsiteY632" fmla="*/ 1519010 h 6858000"/>
              <a:gd name="connsiteX633" fmla="*/ 9797037 w 10655713"/>
              <a:gd name="connsiteY633" fmla="*/ 1755726 h 6858000"/>
              <a:gd name="connsiteX634" fmla="*/ 9783841 w 10655713"/>
              <a:gd name="connsiteY634" fmla="*/ 1765693 h 6858000"/>
              <a:gd name="connsiteX635" fmla="*/ 9771582 w 10655713"/>
              <a:gd name="connsiteY635" fmla="*/ 1781254 h 6858000"/>
              <a:gd name="connsiteX636" fmla="*/ 9729809 w 10655713"/>
              <a:gd name="connsiteY636" fmla="*/ 1825348 h 6858000"/>
              <a:gd name="connsiteX637" fmla="*/ 9612997 w 10655713"/>
              <a:gd name="connsiteY637" fmla="*/ 1932876 h 6858000"/>
              <a:gd name="connsiteX638" fmla="*/ 9499281 w 10655713"/>
              <a:gd name="connsiteY638" fmla="*/ 2023385 h 6858000"/>
              <a:gd name="connsiteX639" fmla="*/ 9397168 w 10655713"/>
              <a:gd name="connsiteY639" fmla="*/ 2055875 h 6858000"/>
              <a:gd name="connsiteX640" fmla="*/ 9326772 w 10655713"/>
              <a:gd name="connsiteY640" fmla="*/ 2033442 h 6858000"/>
              <a:gd name="connsiteX641" fmla="*/ 9295055 w 10655713"/>
              <a:gd name="connsiteY641" fmla="*/ 1964593 h 6858000"/>
              <a:gd name="connsiteX642" fmla="*/ 9302791 w 10655713"/>
              <a:gd name="connsiteY642" fmla="*/ 1913536 h 6858000"/>
              <a:gd name="connsiteX643" fmla="*/ 9158905 w 10655713"/>
              <a:gd name="connsiteY643" fmla="*/ 2018744 h 6858000"/>
              <a:gd name="connsiteX644" fmla="*/ 9044415 w 10655713"/>
              <a:gd name="connsiteY644" fmla="*/ 2051234 h 6858000"/>
              <a:gd name="connsiteX645" fmla="*/ 8950037 w 10655713"/>
              <a:gd name="connsiteY645" fmla="*/ 2015649 h 6858000"/>
              <a:gd name="connsiteX646" fmla="*/ 8912906 w 10655713"/>
              <a:gd name="connsiteY646" fmla="*/ 1924366 h 6858000"/>
              <a:gd name="connsiteX647" fmla="*/ 8942302 w 10655713"/>
              <a:gd name="connsiteY647" fmla="*/ 1808329 h 6858000"/>
              <a:gd name="connsiteX648" fmla="*/ 8930718 w 10655713"/>
              <a:gd name="connsiteY648" fmla="*/ 1808409 h 6858000"/>
              <a:gd name="connsiteX649" fmla="*/ 8926515 w 10655713"/>
              <a:gd name="connsiteY649" fmla="*/ 1812584 h 6858000"/>
              <a:gd name="connsiteX650" fmla="*/ 8809703 w 10655713"/>
              <a:gd name="connsiteY650" fmla="*/ 1919725 h 6858000"/>
              <a:gd name="connsiteX651" fmla="*/ 8684383 w 10655713"/>
              <a:gd name="connsiteY651" fmla="*/ 2011008 h 6858000"/>
              <a:gd name="connsiteX652" fmla="*/ 8572987 w 10655713"/>
              <a:gd name="connsiteY652" fmla="*/ 2057423 h 6858000"/>
              <a:gd name="connsiteX653" fmla="*/ 8559063 w 10655713"/>
              <a:gd name="connsiteY653" fmla="*/ 2054328 h 6858000"/>
              <a:gd name="connsiteX654" fmla="*/ 8469327 w 10655713"/>
              <a:gd name="connsiteY654" fmla="*/ 1949121 h 6858000"/>
              <a:gd name="connsiteX655" fmla="*/ 8504912 w 10655713"/>
              <a:gd name="connsiteY655" fmla="*/ 1828442 h 6858000"/>
              <a:gd name="connsiteX656" fmla="*/ 8549780 w 10655713"/>
              <a:gd name="connsiteY656" fmla="*/ 1681462 h 6858000"/>
              <a:gd name="connsiteX657" fmla="*/ 8535855 w 10655713"/>
              <a:gd name="connsiteY657" fmla="*/ 1659802 h 6858000"/>
              <a:gd name="connsiteX658" fmla="*/ 8404346 w 10655713"/>
              <a:gd name="connsiteY658" fmla="*/ 1791310 h 6858000"/>
              <a:gd name="connsiteX659" fmla="*/ 8212498 w 10655713"/>
              <a:gd name="connsiteY659" fmla="*/ 2003272 h 6858000"/>
              <a:gd name="connsiteX660" fmla="*/ 8128952 w 10655713"/>
              <a:gd name="connsiteY660" fmla="*/ 2045045 h 6858000"/>
              <a:gd name="connsiteX661" fmla="*/ 8105744 w 10655713"/>
              <a:gd name="connsiteY661" fmla="*/ 2051234 h 6858000"/>
              <a:gd name="connsiteX662" fmla="*/ 8050046 w 10655713"/>
              <a:gd name="connsiteY662" fmla="*/ 1995536 h 6858000"/>
              <a:gd name="connsiteX663" fmla="*/ 8144423 w 10655713"/>
              <a:gd name="connsiteY663" fmla="*/ 1786669 h 6858000"/>
              <a:gd name="connsiteX664" fmla="*/ 8305328 w 10655713"/>
              <a:gd name="connsiteY664" fmla="*/ 1486519 h 6858000"/>
              <a:gd name="connsiteX665" fmla="*/ 8172272 w 10655713"/>
              <a:gd name="connsiteY665" fmla="*/ 1662896 h 6858000"/>
              <a:gd name="connsiteX666" fmla="*/ 8062423 w 10655713"/>
              <a:gd name="connsiteY666" fmla="*/ 1791310 h 6858000"/>
              <a:gd name="connsiteX667" fmla="*/ 8053141 w 10655713"/>
              <a:gd name="connsiteY667" fmla="*/ 1798273 h 6858000"/>
              <a:gd name="connsiteX668" fmla="*/ 8052095 w 10655713"/>
              <a:gd name="connsiteY668" fmla="*/ 1798534 h 6858000"/>
              <a:gd name="connsiteX669" fmla="*/ 8049255 w 10655713"/>
              <a:gd name="connsiteY669" fmla="*/ 1801875 h 6858000"/>
              <a:gd name="connsiteX670" fmla="*/ 7983259 w 10655713"/>
              <a:gd name="connsiteY670" fmla="*/ 1868669 h 6858000"/>
              <a:gd name="connsiteX671" fmla="*/ 7619675 w 10655713"/>
              <a:gd name="connsiteY671" fmla="*/ 2054328 h 6858000"/>
              <a:gd name="connsiteX672" fmla="*/ 7528392 w 10655713"/>
              <a:gd name="connsiteY672" fmla="*/ 2031121 h 6858000"/>
              <a:gd name="connsiteX673" fmla="*/ 7447940 w 10655713"/>
              <a:gd name="connsiteY673" fmla="*/ 1939838 h 6858000"/>
              <a:gd name="connsiteX674" fmla="*/ 7429374 w 10655713"/>
              <a:gd name="connsiteY674" fmla="*/ 1853197 h 6858000"/>
              <a:gd name="connsiteX675" fmla="*/ 7440204 w 10655713"/>
              <a:gd name="connsiteY675" fmla="*/ 1802141 h 6858000"/>
              <a:gd name="connsiteX676" fmla="*/ 7472695 w 10655713"/>
              <a:gd name="connsiteY676" fmla="*/ 1757273 h 6858000"/>
              <a:gd name="connsiteX677" fmla="*/ 7455581 w 10655713"/>
              <a:gd name="connsiteY677" fmla="*/ 1774481 h 6858000"/>
              <a:gd name="connsiteX678" fmla="*/ 7451985 w 10655713"/>
              <a:gd name="connsiteY678" fmla="*/ 1778933 h 6858000"/>
              <a:gd name="connsiteX679" fmla="*/ 7328212 w 10655713"/>
              <a:gd name="connsiteY679" fmla="*/ 1848555 h 6858000"/>
              <a:gd name="connsiteX680" fmla="*/ 7195156 w 10655713"/>
              <a:gd name="connsiteY680" fmla="*/ 2017196 h 6858000"/>
              <a:gd name="connsiteX681" fmla="*/ 7068288 w 10655713"/>
              <a:gd name="connsiteY681" fmla="*/ 2052781 h 6858000"/>
              <a:gd name="connsiteX682" fmla="*/ 6879534 w 10655713"/>
              <a:gd name="connsiteY682" fmla="*/ 1976970 h 6858000"/>
              <a:gd name="connsiteX683" fmla="*/ 6853232 w 10655713"/>
              <a:gd name="connsiteY683" fmla="*/ 1884140 h 6858000"/>
              <a:gd name="connsiteX684" fmla="*/ 6913572 w 10655713"/>
              <a:gd name="connsiteY684" fmla="*/ 1777386 h 6858000"/>
              <a:gd name="connsiteX685" fmla="*/ 7014138 w 10655713"/>
              <a:gd name="connsiteY685" fmla="*/ 1754178 h 6858000"/>
              <a:gd name="connsiteX686" fmla="*/ 7123986 w 10655713"/>
              <a:gd name="connsiteY686" fmla="*/ 1765009 h 6858000"/>
              <a:gd name="connsiteX687" fmla="*/ 7128628 w 10655713"/>
              <a:gd name="connsiteY687" fmla="*/ 1628858 h 6858000"/>
              <a:gd name="connsiteX688" fmla="*/ 7141005 w 10655713"/>
              <a:gd name="connsiteY688" fmla="*/ 1495802 h 6858000"/>
              <a:gd name="connsiteX689" fmla="*/ 7000213 w 10655713"/>
              <a:gd name="connsiteY689" fmla="*/ 1631953 h 6858000"/>
              <a:gd name="connsiteX690" fmla="*/ 6868704 w 10655713"/>
              <a:gd name="connsiteY690" fmla="*/ 1782027 h 6858000"/>
              <a:gd name="connsiteX691" fmla="*/ 6854780 w 10655713"/>
              <a:gd name="connsiteY691" fmla="*/ 1793051 h 6858000"/>
              <a:gd name="connsiteX692" fmla="*/ 6851067 w 10655713"/>
              <a:gd name="connsiteY692" fmla="*/ 1794443 h 6858000"/>
              <a:gd name="connsiteX693" fmla="*/ 6843055 w 10655713"/>
              <a:gd name="connsiteY693" fmla="*/ 1805235 h 6858000"/>
              <a:gd name="connsiteX694" fmla="*/ 6712320 w 10655713"/>
              <a:gd name="connsiteY694" fmla="*/ 1925914 h 6858000"/>
              <a:gd name="connsiteX695" fmla="*/ 6569207 w 10655713"/>
              <a:gd name="connsiteY695" fmla="*/ 2031895 h 6858000"/>
              <a:gd name="connsiteX696" fmla="*/ 6489528 w 10655713"/>
              <a:gd name="connsiteY696" fmla="*/ 2048140 h 6858000"/>
              <a:gd name="connsiteX697" fmla="*/ 6388963 w 10655713"/>
              <a:gd name="connsiteY697" fmla="*/ 1978517 h 6858000"/>
              <a:gd name="connsiteX698" fmla="*/ 6529755 w 10655713"/>
              <a:gd name="connsiteY698" fmla="*/ 1627311 h 6858000"/>
              <a:gd name="connsiteX699" fmla="*/ 6535943 w 10655713"/>
              <a:gd name="connsiteY699" fmla="*/ 1608745 h 6858000"/>
              <a:gd name="connsiteX700" fmla="*/ 6525113 w 10655713"/>
              <a:gd name="connsiteY700" fmla="*/ 1601009 h 6858000"/>
              <a:gd name="connsiteX701" fmla="*/ 6468641 w 10655713"/>
              <a:gd name="connsiteY701" fmla="*/ 1631179 h 6858000"/>
              <a:gd name="connsiteX702" fmla="*/ 6353377 w 10655713"/>
              <a:gd name="connsiteY702" fmla="*/ 1760367 h 6858000"/>
              <a:gd name="connsiteX703" fmla="*/ 6218774 w 10655713"/>
              <a:gd name="connsiteY703" fmla="*/ 1925914 h 6858000"/>
              <a:gd name="connsiteX704" fmla="*/ 6125945 w 10655713"/>
              <a:gd name="connsiteY704" fmla="*/ 2017970 h 6858000"/>
              <a:gd name="connsiteX705" fmla="*/ 6028473 w 10655713"/>
              <a:gd name="connsiteY705" fmla="*/ 2057423 h 6858000"/>
              <a:gd name="connsiteX706" fmla="*/ 5972776 w 10655713"/>
              <a:gd name="connsiteY706" fmla="*/ 2000178 h 6858000"/>
              <a:gd name="connsiteX707" fmla="*/ 5997530 w 10655713"/>
              <a:gd name="connsiteY707" fmla="*/ 1933650 h 6858000"/>
              <a:gd name="connsiteX708" fmla="*/ 6037756 w 10655713"/>
              <a:gd name="connsiteY708" fmla="*/ 1865574 h 6858000"/>
              <a:gd name="connsiteX709" fmla="*/ 6173906 w 10655713"/>
              <a:gd name="connsiteY709" fmla="*/ 1593273 h 6858000"/>
              <a:gd name="connsiteX710" fmla="*/ 6030408 w 10655713"/>
              <a:gd name="connsiteY710" fmla="*/ 1753405 h 6858000"/>
              <a:gd name="connsiteX711" fmla="*/ 6025590 w 10655713"/>
              <a:gd name="connsiteY711" fmla="*/ 1758063 h 6858000"/>
              <a:gd name="connsiteX712" fmla="*/ 6024292 w 10655713"/>
              <a:gd name="connsiteY712" fmla="*/ 1762108 h 6858000"/>
              <a:gd name="connsiteX713" fmla="*/ 6009207 w 10655713"/>
              <a:gd name="connsiteY713" fmla="*/ 1781254 h 6858000"/>
              <a:gd name="connsiteX714" fmla="*/ 5967434 w 10655713"/>
              <a:gd name="connsiteY714" fmla="*/ 1825348 h 6858000"/>
              <a:gd name="connsiteX715" fmla="*/ 5850623 w 10655713"/>
              <a:gd name="connsiteY715" fmla="*/ 1932876 h 6858000"/>
              <a:gd name="connsiteX716" fmla="*/ 5736906 w 10655713"/>
              <a:gd name="connsiteY716" fmla="*/ 2023385 h 6858000"/>
              <a:gd name="connsiteX717" fmla="*/ 5634793 w 10655713"/>
              <a:gd name="connsiteY717" fmla="*/ 2055875 h 6858000"/>
              <a:gd name="connsiteX718" fmla="*/ 5564397 w 10655713"/>
              <a:gd name="connsiteY718" fmla="*/ 2033442 h 6858000"/>
              <a:gd name="connsiteX719" fmla="*/ 5532680 w 10655713"/>
              <a:gd name="connsiteY719" fmla="*/ 1964593 h 6858000"/>
              <a:gd name="connsiteX720" fmla="*/ 5540417 w 10655713"/>
              <a:gd name="connsiteY720" fmla="*/ 1913536 h 6858000"/>
              <a:gd name="connsiteX721" fmla="*/ 5396531 w 10655713"/>
              <a:gd name="connsiteY721" fmla="*/ 2018744 h 6858000"/>
              <a:gd name="connsiteX722" fmla="*/ 5282040 w 10655713"/>
              <a:gd name="connsiteY722" fmla="*/ 2051234 h 6858000"/>
              <a:gd name="connsiteX723" fmla="*/ 5187663 w 10655713"/>
              <a:gd name="connsiteY723" fmla="*/ 2015649 h 6858000"/>
              <a:gd name="connsiteX724" fmla="*/ 5150530 w 10655713"/>
              <a:gd name="connsiteY724" fmla="*/ 1924366 h 6858000"/>
              <a:gd name="connsiteX725" fmla="*/ 5179927 w 10655713"/>
              <a:gd name="connsiteY725" fmla="*/ 1808329 h 6858000"/>
              <a:gd name="connsiteX726" fmla="*/ 5159878 w 10655713"/>
              <a:gd name="connsiteY726" fmla="*/ 1808468 h 6858000"/>
              <a:gd name="connsiteX727" fmla="*/ 5142278 w 10655713"/>
              <a:gd name="connsiteY727" fmla="*/ 1826992 h 6858000"/>
              <a:gd name="connsiteX728" fmla="*/ 5032912 w 10655713"/>
              <a:gd name="connsiteY728" fmla="*/ 1925914 h 6858000"/>
              <a:gd name="connsiteX729" fmla="*/ 4890574 w 10655713"/>
              <a:gd name="connsiteY729" fmla="*/ 2031895 h 6858000"/>
              <a:gd name="connsiteX730" fmla="*/ 4810120 w 10655713"/>
              <a:gd name="connsiteY730" fmla="*/ 2048140 h 6858000"/>
              <a:gd name="connsiteX731" fmla="*/ 4709554 w 10655713"/>
              <a:gd name="connsiteY731" fmla="*/ 1978517 h 6858000"/>
              <a:gd name="connsiteX732" fmla="*/ 4768346 w 10655713"/>
              <a:gd name="connsiteY732" fmla="*/ 1788216 h 6858000"/>
              <a:gd name="connsiteX733" fmla="*/ 4851894 w 10655713"/>
              <a:gd name="connsiteY733" fmla="*/ 1627311 h 6858000"/>
              <a:gd name="connsiteX734" fmla="*/ 4858082 w 10655713"/>
              <a:gd name="connsiteY734" fmla="*/ 1605651 h 6858000"/>
              <a:gd name="connsiteX735" fmla="*/ 4848799 w 10655713"/>
              <a:gd name="connsiteY735" fmla="*/ 1596368 h 6858000"/>
              <a:gd name="connsiteX736" fmla="*/ 4790008 w 10655713"/>
              <a:gd name="connsiteY736" fmla="*/ 1631953 h 6858000"/>
              <a:gd name="connsiteX737" fmla="*/ 4675517 w 10655713"/>
              <a:gd name="connsiteY737" fmla="*/ 1760367 h 6858000"/>
              <a:gd name="connsiteX738" fmla="*/ 4540914 w 10655713"/>
              <a:gd name="connsiteY738" fmla="*/ 1925914 h 6858000"/>
              <a:gd name="connsiteX739" fmla="*/ 4448084 w 10655713"/>
              <a:gd name="connsiteY739" fmla="*/ 2017970 h 6858000"/>
              <a:gd name="connsiteX740" fmla="*/ 4350612 w 10655713"/>
              <a:gd name="connsiteY740" fmla="*/ 2057423 h 6858000"/>
              <a:gd name="connsiteX741" fmla="*/ 4294914 w 10655713"/>
              <a:gd name="connsiteY741" fmla="*/ 2000178 h 6858000"/>
              <a:gd name="connsiteX742" fmla="*/ 4319669 w 10655713"/>
              <a:gd name="connsiteY742" fmla="*/ 1933650 h 6858000"/>
              <a:gd name="connsiteX743" fmla="*/ 4359895 w 10655713"/>
              <a:gd name="connsiteY743" fmla="*/ 1865574 h 6858000"/>
              <a:gd name="connsiteX744" fmla="*/ 4492951 w 10655713"/>
              <a:gd name="connsiteY744" fmla="*/ 1627311 h 6858000"/>
              <a:gd name="connsiteX745" fmla="*/ 4497593 w 10655713"/>
              <a:gd name="connsiteY745" fmla="*/ 1607198 h 6858000"/>
              <a:gd name="connsiteX746" fmla="*/ 4488310 w 10655713"/>
              <a:gd name="connsiteY746" fmla="*/ 1596368 h 6858000"/>
              <a:gd name="connsiteX747" fmla="*/ 4431065 w 10655713"/>
              <a:gd name="connsiteY747" fmla="*/ 1631953 h 6858000"/>
              <a:gd name="connsiteX748" fmla="*/ 4316575 w 10655713"/>
              <a:gd name="connsiteY748" fmla="*/ 1760367 h 6858000"/>
              <a:gd name="connsiteX749" fmla="*/ 4181972 w 10655713"/>
              <a:gd name="connsiteY749" fmla="*/ 1925914 h 6858000"/>
              <a:gd name="connsiteX750" fmla="*/ 4089141 w 10655713"/>
              <a:gd name="connsiteY750" fmla="*/ 2017970 h 6858000"/>
              <a:gd name="connsiteX751" fmla="*/ 3991671 w 10655713"/>
              <a:gd name="connsiteY751" fmla="*/ 2057423 h 6858000"/>
              <a:gd name="connsiteX752" fmla="*/ 3935972 w 10655713"/>
              <a:gd name="connsiteY752" fmla="*/ 2000178 h 6858000"/>
              <a:gd name="connsiteX753" fmla="*/ 3960727 w 10655713"/>
              <a:gd name="connsiteY753" fmla="*/ 1933650 h 6858000"/>
              <a:gd name="connsiteX754" fmla="*/ 4000953 w 10655713"/>
              <a:gd name="connsiteY754" fmla="*/ 1865574 h 6858000"/>
              <a:gd name="connsiteX755" fmla="*/ 4141745 w 10655713"/>
              <a:gd name="connsiteY755" fmla="*/ 1588632 h 6858000"/>
              <a:gd name="connsiteX756" fmla="*/ 3960727 w 10655713"/>
              <a:gd name="connsiteY756" fmla="*/ 1789763 h 6858000"/>
              <a:gd name="connsiteX757" fmla="*/ 3959802 w 10655713"/>
              <a:gd name="connsiteY757" fmla="*/ 1790352 h 6858000"/>
              <a:gd name="connsiteX758" fmla="*/ 3887310 w 10655713"/>
              <a:gd name="connsiteY758" fmla="*/ 1870216 h 6858000"/>
              <a:gd name="connsiteX759" fmla="*/ 3749613 w 10655713"/>
              <a:gd name="connsiteY759" fmla="*/ 1995536 h 6858000"/>
              <a:gd name="connsiteX760" fmla="*/ 3584066 w 10655713"/>
              <a:gd name="connsiteY760" fmla="*/ 2054328 h 6858000"/>
              <a:gd name="connsiteX761" fmla="*/ 3498972 w 10655713"/>
              <a:gd name="connsiteY761" fmla="*/ 1978517 h 6858000"/>
              <a:gd name="connsiteX762" fmla="*/ 3513670 w 10655713"/>
              <a:gd name="connsiteY762" fmla="*/ 1887235 h 6858000"/>
              <a:gd name="connsiteX763" fmla="*/ 3531462 w 10655713"/>
              <a:gd name="connsiteY763" fmla="*/ 1792858 h 6858000"/>
              <a:gd name="connsiteX764" fmla="*/ 3519085 w 10655713"/>
              <a:gd name="connsiteY764" fmla="*/ 1765009 h 6858000"/>
              <a:gd name="connsiteX765" fmla="*/ 3481953 w 10655713"/>
              <a:gd name="connsiteY765" fmla="*/ 1794090 h 6858000"/>
              <a:gd name="connsiteX766" fmla="*/ 3372104 w 10655713"/>
              <a:gd name="connsiteY766" fmla="*/ 1927267 h 6858000"/>
              <a:gd name="connsiteX767" fmla="*/ 3266897 w 10655713"/>
              <a:gd name="connsiteY767" fmla="*/ 2038252 h 6858000"/>
              <a:gd name="connsiteX768" fmla="*/ 3200369 w 10655713"/>
              <a:gd name="connsiteY768" fmla="*/ 2054328 h 6858000"/>
              <a:gd name="connsiteX769" fmla="*/ 3127652 w 10655713"/>
              <a:gd name="connsiteY769" fmla="*/ 2005109 h 6858000"/>
              <a:gd name="connsiteX770" fmla="*/ 3359727 w 10655713"/>
              <a:gd name="connsiteY770" fmla="*/ 1532934 h 6858000"/>
              <a:gd name="connsiteX771" fmla="*/ 3137697 w 10655713"/>
              <a:gd name="connsiteY771" fmla="*/ 1797155 h 6858000"/>
              <a:gd name="connsiteX772" fmla="*/ 3134669 w 10655713"/>
              <a:gd name="connsiteY772" fmla="*/ 1799238 h 6858000"/>
              <a:gd name="connsiteX773" fmla="*/ 3109934 w 10655713"/>
              <a:gd name="connsiteY773" fmla="*/ 1825348 h 6858000"/>
              <a:gd name="connsiteX774" fmla="*/ 2993123 w 10655713"/>
              <a:gd name="connsiteY774" fmla="*/ 1932876 h 6858000"/>
              <a:gd name="connsiteX775" fmla="*/ 2879406 w 10655713"/>
              <a:gd name="connsiteY775" fmla="*/ 2023385 h 6858000"/>
              <a:gd name="connsiteX776" fmla="*/ 2777293 w 10655713"/>
              <a:gd name="connsiteY776" fmla="*/ 2055875 h 6858000"/>
              <a:gd name="connsiteX777" fmla="*/ 2706898 w 10655713"/>
              <a:gd name="connsiteY777" fmla="*/ 2033442 h 6858000"/>
              <a:gd name="connsiteX778" fmla="*/ 2675181 w 10655713"/>
              <a:gd name="connsiteY778" fmla="*/ 1964593 h 6858000"/>
              <a:gd name="connsiteX779" fmla="*/ 2682916 w 10655713"/>
              <a:gd name="connsiteY779" fmla="*/ 1913536 h 6858000"/>
              <a:gd name="connsiteX780" fmla="*/ 2539030 w 10655713"/>
              <a:gd name="connsiteY780" fmla="*/ 2018744 h 6858000"/>
              <a:gd name="connsiteX781" fmla="*/ 2424540 w 10655713"/>
              <a:gd name="connsiteY781" fmla="*/ 2051234 h 6858000"/>
              <a:gd name="connsiteX782" fmla="*/ 2330163 w 10655713"/>
              <a:gd name="connsiteY782" fmla="*/ 2015649 h 6858000"/>
              <a:gd name="connsiteX783" fmla="*/ 2293031 w 10655713"/>
              <a:gd name="connsiteY783" fmla="*/ 1924366 h 6858000"/>
              <a:gd name="connsiteX784" fmla="*/ 2322427 w 10655713"/>
              <a:gd name="connsiteY784" fmla="*/ 1808329 h 6858000"/>
              <a:gd name="connsiteX785" fmla="*/ 2279106 w 10655713"/>
              <a:gd name="connsiteY785" fmla="*/ 1802914 h 6858000"/>
              <a:gd name="connsiteX786" fmla="*/ 2269824 w 10655713"/>
              <a:gd name="connsiteY786" fmla="*/ 1754178 h 6858000"/>
              <a:gd name="connsiteX787" fmla="*/ 2296959 w 10655713"/>
              <a:gd name="connsiteY787" fmla="*/ 1720141 h 6858000"/>
              <a:gd name="connsiteX788" fmla="*/ 2348898 w 10655713"/>
              <a:gd name="connsiteY788" fmla="*/ 1672179 h 6858000"/>
              <a:gd name="connsiteX789" fmla="*/ 2466749 w 10655713"/>
              <a:gd name="connsiteY789" fmla="*/ 1546858 h 6858000"/>
              <a:gd name="connsiteX790" fmla="*/ 2552036 w 10655713"/>
              <a:gd name="connsiteY790" fmla="*/ 1443198 h 6858000"/>
              <a:gd name="connsiteX791" fmla="*/ 2710185 w 10655713"/>
              <a:gd name="connsiteY791" fmla="*/ 1355010 h 6858000"/>
              <a:gd name="connsiteX792" fmla="*/ 2798591 w 10655713"/>
              <a:gd name="connsiteY792" fmla="*/ 1342633 h 6858000"/>
              <a:gd name="connsiteX793" fmla="*/ 2935032 w 10655713"/>
              <a:gd name="connsiteY793" fmla="*/ 1372029 h 6858000"/>
              <a:gd name="connsiteX794" fmla="*/ 2966047 w 10655713"/>
              <a:gd name="connsiteY794" fmla="*/ 1308595 h 6858000"/>
              <a:gd name="connsiteX795" fmla="*/ 3024332 w 10655713"/>
              <a:gd name="connsiteY795" fmla="*/ 1246709 h 6858000"/>
              <a:gd name="connsiteX796" fmla="*/ 3101013 w 10655713"/>
              <a:gd name="connsiteY796" fmla="*/ 1296218 h 6858000"/>
              <a:gd name="connsiteX797" fmla="*/ 3142424 w 10655713"/>
              <a:gd name="connsiteY797" fmla="*/ 1382859 h 6858000"/>
              <a:gd name="connsiteX798" fmla="*/ 3106839 w 10655713"/>
              <a:gd name="connsiteY798" fmla="*/ 1480330 h 6858000"/>
              <a:gd name="connsiteX799" fmla="*/ 2984613 w 10655713"/>
              <a:gd name="connsiteY799" fmla="*/ 1713952 h 6858000"/>
              <a:gd name="connsiteX800" fmla="*/ 2953670 w 10655713"/>
              <a:gd name="connsiteY800" fmla="*/ 1811424 h 6858000"/>
              <a:gd name="connsiteX801" fmla="*/ 2964500 w 10655713"/>
              <a:gd name="connsiteY801" fmla="*/ 1843914 h 6858000"/>
              <a:gd name="connsiteX802" fmla="*/ 3032575 w 10655713"/>
              <a:gd name="connsiteY802" fmla="*/ 1803688 h 6858000"/>
              <a:gd name="connsiteX803" fmla="*/ 3078604 w 10655713"/>
              <a:gd name="connsiteY803" fmla="*/ 1763461 h 6858000"/>
              <a:gd name="connsiteX804" fmla="*/ 3099301 w 10655713"/>
              <a:gd name="connsiteY804" fmla="*/ 1742096 h 6858000"/>
              <a:gd name="connsiteX805" fmla="*/ 3102318 w 10655713"/>
              <a:gd name="connsiteY805" fmla="*/ 1738030 h 6858000"/>
              <a:gd name="connsiteX806" fmla="*/ 3218935 w 10655713"/>
              <a:gd name="connsiteY806" fmla="*/ 1607198 h 6858000"/>
              <a:gd name="connsiteX807" fmla="*/ 3381387 w 10655713"/>
              <a:gd name="connsiteY807" fmla="*/ 1402972 h 6858000"/>
              <a:gd name="connsiteX808" fmla="*/ 3545387 w 10655713"/>
              <a:gd name="connsiteY808" fmla="*/ 1122935 h 6858000"/>
              <a:gd name="connsiteX809" fmla="*/ 3661424 w 10655713"/>
              <a:gd name="connsiteY809" fmla="*/ 945012 h 6858000"/>
              <a:gd name="connsiteX810" fmla="*/ 3761990 w 10655713"/>
              <a:gd name="connsiteY810" fmla="*/ 1044030 h 6858000"/>
              <a:gd name="connsiteX811" fmla="*/ 3769725 w 10655713"/>
              <a:gd name="connsiteY811" fmla="*/ 1143049 h 6858000"/>
              <a:gd name="connsiteX812" fmla="*/ 3540745 w 10655713"/>
              <a:gd name="connsiteY812" fmla="*/ 1622670 h 6858000"/>
              <a:gd name="connsiteX813" fmla="*/ 3912065 w 10655713"/>
              <a:gd name="connsiteY813" fmla="*/ 1348821 h 6858000"/>
              <a:gd name="connsiteX814" fmla="*/ 4001801 w 10655713"/>
              <a:gd name="connsiteY814" fmla="*/ 1427727 h 6858000"/>
              <a:gd name="connsiteX815" fmla="*/ 3973952 w 10655713"/>
              <a:gd name="connsiteY815" fmla="*/ 1514368 h 6858000"/>
              <a:gd name="connsiteX816" fmla="*/ 3879574 w 10655713"/>
              <a:gd name="connsiteY816" fmla="*/ 1583990 h 6858000"/>
              <a:gd name="connsiteX817" fmla="*/ 3823876 w 10655713"/>
              <a:gd name="connsiteY817" fmla="*/ 1570066 h 6858000"/>
              <a:gd name="connsiteX818" fmla="*/ 3794480 w 10655713"/>
              <a:gd name="connsiteY818" fmla="*/ 1553821 h 6858000"/>
              <a:gd name="connsiteX819" fmla="*/ 3769725 w 10655713"/>
              <a:gd name="connsiteY819" fmla="*/ 1548406 h 6858000"/>
              <a:gd name="connsiteX820" fmla="*/ 3670707 w 10655713"/>
              <a:gd name="connsiteY820" fmla="*/ 1621122 h 6858000"/>
              <a:gd name="connsiteX821" fmla="*/ 3740330 w 10655713"/>
              <a:gd name="connsiteY821" fmla="*/ 1613386 h 6858000"/>
              <a:gd name="connsiteX822" fmla="*/ 3791386 w 10655713"/>
              <a:gd name="connsiteY822" fmla="*/ 1636594 h 6858000"/>
              <a:gd name="connsiteX823" fmla="*/ 3791386 w 10655713"/>
              <a:gd name="connsiteY823" fmla="*/ 1684556 h 6858000"/>
              <a:gd name="connsiteX824" fmla="*/ 3782103 w 10655713"/>
              <a:gd name="connsiteY824" fmla="*/ 1732518 h 6858000"/>
              <a:gd name="connsiteX825" fmla="*/ 3791386 w 10655713"/>
              <a:gd name="connsiteY825" fmla="*/ 1806782 h 6858000"/>
              <a:gd name="connsiteX826" fmla="*/ 3816141 w 10655713"/>
              <a:gd name="connsiteY826" fmla="*/ 1816065 h 6858000"/>
              <a:gd name="connsiteX827" fmla="*/ 3890405 w 10655713"/>
              <a:gd name="connsiteY827" fmla="*/ 1765009 h 6858000"/>
              <a:gd name="connsiteX828" fmla="*/ 3958480 w 10655713"/>
              <a:gd name="connsiteY828" fmla="*/ 1706216 h 6858000"/>
              <a:gd name="connsiteX829" fmla="*/ 3958720 w 10655713"/>
              <a:gd name="connsiteY829" fmla="*/ 1706291 h 6858000"/>
              <a:gd name="connsiteX830" fmla="*/ 3962371 w 10655713"/>
              <a:gd name="connsiteY830" fmla="*/ 1701865 h 6858000"/>
              <a:gd name="connsiteX831" fmla="*/ 4121632 w 10655713"/>
              <a:gd name="connsiteY831" fmla="*/ 1501991 h 6858000"/>
              <a:gd name="connsiteX832" fmla="*/ 4276348 w 10655713"/>
              <a:gd name="connsiteY832" fmla="*/ 1334897 h 6858000"/>
              <a:gd name="connsiteX833" fmla="*/ 4332820 w 10655713"/>
              <a:gd name="connsiteY833" fmla="*/ 1370482 h 6858000"/>
              <a:gd name="connsiteX834" fmla="*/ 4367632 w 10655713"/>
              <a:gd name="connsiteY834" fmla="*/ 1427727 h 6858000"/>
              <a:gd name="connsiteX835" fmla="*/ 4367632 w 10655713"/>
              <a:gd name="connsiteY835" fmla="*/ 1536028 h 6858000"/>
              <a:gd name="connsiteX836" fmla="*/ 4310386 w 10655713"/>
              <a:gd name="connsiteY836" fmla="*/ 1636594 h 6858000"/>
              <a:gd name="connsiteX837" fmla="*/ 4410951 w 10655713"/>
              <a:gd name="connsiteY837" fmla="*/ 1542217 h 6858000"/>
              <a:gd name="connsiteX838" fmla="*/ 4571857 w 10655713"/>
              <a:gd name="connsiteY838" fmla="*/ 1410708 h 6858000"/>
              <a:gd name="connsiteX839" fmla="*/ 4643027 w 10655713"/>
              <a:gd name="connsiteY839" fmla="*/ 1367387 h 6858000"/>
              <a:gd name="connsiteX840" fmla="*/ 4704913 w 10655713"/>
              <a:gd name="connsiteY840" fmla="*/ 1345727 h 6858000"/>
              <a:gd name="connsiteX841" fmla="*/ 4785366 w 10655713"/>
              <a:gd name="connsiteY841" fmla="*/ 1398331 h 6858000"/>
              <a:gd name="connsiteX842" fmla="*/ 4791554 w 10655713"/>
              <a:gd name="connsiteY842" fmla="*/ 1421538 h 6858000"/>
              <a:gd name="connsiteX843" fmla="*/ 4728120 w 10655713"/>
              <a:gd name="connsiteY843" fmla="*/ 1577802 h 6858000"/>
              <a:gd name="connsiteX844" fmla="*/ 4930801 w 10655713"/>
              <a:gd name="connsiteY844" fmla="*/ 1410708 h 6858000"/>
              <a:gd name="connsiteX845" fmla="*/ 5001968 w 10655713"/>
              <a:gd name="connsiteY845" fmla="*/ 1367387 h 6858000"/>
              <a:gd name="connsiteX846" fmla="*/ 5063855 w 10655713"/>
              <a:gd name="connsiteY846" fmla="*/ 1345727 h 6858000"/>
              <a:gd name="connsiteX847" fmla="*/ 5144308 w 10655713"/>
              <a:gd name="connsiteY847" fmla="*/ 1398331 h 6858000"/>
              <a:gd name="connsiteX848" fmla="*/ 5150496 w 10655713"/>
              <a:gd name="connsiteY848" fmla="*/ 1421538 h 6858000"/>
              <a:gd name="connsiteX849" fmla="*/ 5077779 w 10655713"/>
              <a:gd name="connsiteY849" fmla="*/ 1597915 h 6858000"/>
              <a:gd name="connsiteX850" fmla="*/ 4975668 w 10655713"/>
              <a:gd name="connsiteY850" fmla="*/ 1829990 h 6858000"/>
              <a:gd name="connsiteX851" fmla="*/ 4986497 w 10655713"/>
              <a:gd name="connsiteY851" fmla="*/ 1843914 h 6858000"/>
              <a:gd name="connsiteX852" fmla="*/ 5110271 w 10655713"/>
              <a:gd name="connsiteY852" fmla="*/ 1769650 h 6858000"/>
              <a:gd name="connsiteX853" fmla="*/ 5120326 w 10655713"/>
              <a:gd name="connsiteY853" fmla="*/ 1758433 h 6858000"/>
              <a:gd name="connsiteX854" fmla="*/ 5129195 w 10655713"/>
              <a:gd name="connsiteY854" fmla="*/ 1748310 h 6858000"/>
              <a:gd name="connsiteX855" fmla="*/ 5134107 w 10655713"/>
              <a:gd name="connsiteY855" fmla="*/ 1741028 h 6858000"/>
              <a:gd name="connsiteX856" fmla="*/ 5154459 w 10655713"/>
              <a:gd name="connsiteY856" fmla="*/ 1720141 h 6858000"/>
              <a:gd name="connsiteX857" fmla="*/ 5206398 w 10655713"/>
              <a:gd name="connsiteY857" fmla="*/ 1672179 h 6858000"/>
              <a:gd name="connsiteX858" fmla="*/ 5324248 w 10655713"/>
              <a:gd name="connsiteY858" fmla="*/ 1546858 h 6858000"/>
              <a:gd name="connsiteX859" fmla="*/ 5409536 w 10655713"/>
              <a:gd name="connsiteY859" fmla="*/ 1443198 h 6858000"/>
              <a:gd name="connsiteX860" fmla="*/ 5567685 w 10655713"/>
              <a:gd name="connsiteY860" fmla="*/ 1355010 h 6858000"/>
              <a:gd name="connsiteX861" fmla="*/ 5656092 w 10655713"/>
              <a:gd name="connsiteY861" fmla="*/ 1342633 h 6858000"/>
              <a:gd name="connsiteX862" fmla="*/ 5792531 w 10655713"/>
              <a:gd name="connsiteY862" fmla="*/ 1372029 h 6858000"/>
              <a:gd name="connsiteX863" fmla="*/ 5823548 w 10655713"/>
              <a:gd name="connsiteY863" fmla="*/ 1308595 h 6858000"/>
              <a:gd name="connsiteX864" fmla="*/ 5881832 w 10655713"/>
              <a:gd name="connsiteY864" fmla="*/ 1246709 h 6858000"/>
              <a:gd name="connsiteX865" fmla="*/ 5958513 w 10655713"/>
              <a:gd name="connsiteY865" fmla="*/ 1296218 h 6858000"/>
              <a:gd name="connsiteX866" fmla="*/ 5999924 w 10655713"/>
              <a:gd name="connsiteY866" fmla="*/ 1382859 h 6858000"/>
              <a:gd name="connsiteX867" fmla="*/ 5964339 w 10655713"/>
              <a:gd name="connsiteY867" fmla="*/ 1480330 h 6858000"/>
              <a:gd name="connsiteX868" fmla="*/ 5842113 w 10655713"/>
              <a:gd name="connsiteY868" fmla="*/ 1713952 h 6858000"/>
              <a:gd name="connsiteX869" fmla="*/ 5811170 w 10655713"/>
              <a:gd name="connsiteY869" fmla="*/ 1811424 h 6858000"/>
              <a:gd name="connsiteX870" fmla="*/ 5822000 w 10655713"/>
              <a:gd name="connsiteY870" fmla="*/ 1843914 h 6858000"/>
              <a:gd name="connsiteX871" fmla="*/ 5890075 w 10655713"/>
              <a:gd name="connsiteY871" fmla="*/ 1803688 h 6858000"/>
              <a:gd name="connsiteX872" fmla="*/ 5972075 w 10655713"/>
              <a:gd name="connsiteY872" fmla="*/ 1726330 h 6858000"/>
              <a:gd name="connsiteX873" fmla="*/ 5995283 w 10655713"/>
              <a:gd name="connsiteY873" fmla="*/ 1704669 h 6858000"/>
              <a:gd name="connsiteX874" fmla="*/ 6000117 w 10655713"/>
              <a:gd name="connsiteY874" fmla="*/ 1705636 h 6858000"/>
              <a:gd name="connsiteX875" fmla="*/ 6000268 w 10655713"/>
              <a:gd name="connsiteY875" fmla="*/ 1705720 h 6858000"/>
              <a:gd name="connsiteX876" fmla="*/ 6001495 w 10655713"/>
              <a:gd name="connsiteY876" fmla="*/ 1704186 h 6858000"/>
              <a:gd name="connsiteX877" fmla="*/ 6158435 w 10655713"/>
              <a:gd name="connsiteY877" fmla="*/ 1501991 h 6858000"/>
              <a:gd name="connsiteX878" fmla="*/ 6313151 w 10655713"/>
              <a:gd name="connsiteY878" fmla="*/ 1334897 h 6858000"/>
              <a:gd name="connsiteX879" fmla="*/ 6369623 w 10655713"/>
              <a:gd name="connsiteY879" fmla="*/ 1370482 h 6858000"/>
              <a:gd name="connsiteX880" fmla="*/ 6404434 w 10655713"/>
              <a:gd name="connsiteY880" fmla="*/ 1427727 h 6858000"/>
              <a:gd name="connsiteX881" fmla="*/ 6404434 w 10655713"/>
              <a:gd name="connsiteY881" fmla="*/ 1536028 h 6858000"/>
              <a:gd name="connsiteX882" fmla="*/ 6347189 w 10655713"/>
              <a:gd name="connsiteY882" fmla="*/ 1636594 h 6858000"/>
              <a:gd name="connsiteX883" fmla="*/ 6447755 w 10655713"/>
              <a:gd name="connsiteY883" fmla="*/ 1542217 h 6858000"/>
              <a:gd name="connsiteX884" fmla="*/ 6610207 w 10655713"/>
              <a:gd name="connsiteY884" fmla="*/ 1410708 h 6858000"/>
              <a:gd name="connsiteX885" fmla="*/ 6679829 w 10655713"/>
              <a:gd name="connsiteY885" fmla="*/ 1367387 h 6858000"/>
              <a:gd name="connsiteX886" fmla="*/ 6741716 w 10655713"/>
              <a:gd name="connsiteY886" fmla="*/ 1345727 h 6858000"/>
              <a:gd name="connsiteX887" fmla="*/ 6822168 w 10655713"/>
              <a:gd name="connsiteY887" fmla="*/ 1398331 h 6858000"/>
              <a:gd name="connsiteX888" fmla="*/ 6828357 w 10655713"/>
              <a:gd name="connsiteY888" fmla="*/ 1421538 h 6858000"/>
              <a:gd name="connsiteX889" fmla="*/ 6755640 w 10655713"/>
              <a:gd name="connsiteY889" fmla="*/ 1597915 h 6858000"/>
              <a:gd name="connsiteX890" fmla="*/ 6653527 w 10655713"/>
              <a:gd name="connsiteY890" fmla="*/ 1826895 h 6858000"/>
              <a:gd name="connsiteX891" fmla="*/ 6665905 w 10655713"/>
              <a:gd name="connsiteY891" fmla="*/ 1842367 h 6858000"/>
              <a:gd name="connsiteX892" fmla="*/ 6789678 w 10655713"/>
              <a:gd name="connsiteY892" fmla="*/ 1769650 h 6858000"/>
              <a:gd name="connsiteX893" fmla="*/ 6823716 w 10655713"/>
              <a:gd name="connsiteY893" fmla="*/ 1729424 h 6858000"/>
              <a:gd name="connsiteX894" fmla="*/ 6834062 w 10655713"/>
              <a:gd name="connsiteY894" fmla="*/ 1717917 h 6858000"/>
              <a:gd name="connsiteX895" fmla="*/ 6837383 w 10655713"/>
              <a:gd name="connsiteY895" fmla="*/ 1715007 h 6858000"/>
              <a:gd name="connsiteX896" fmla="*/ 6855457 w 10655713"/>
              <a:gd name="connsiteY896" fmla="*/ 1694129 h 6858000"/>
              <a:gd name="connsiteX897" fmla="*/ 7055911 w 10655713"/>
              <a:gd name="connsiteY897" fmla="*/ 1466406 h 6858000"/>
              <a:gd name="connsiteX898" fmla="*/ 7207533 w 10655713"/>
              <a:gd name="connsiteY898" fmla="*/ 1345727 h 6858000"/>
              <a:gd name="connsiteX899" fmla="*/ 7348325 w 10655713"/>
              <a:gd name="connsiteY899" fmla="*/ 1299312 h 6858000"/>
              <a:gd name="connsiteX900" fmla="*/ 7451985 w 10655713"/>
              <a:gd name="connsiteY900" fmla="*/ 1387501 h 6858000"/>
              <a:gd name="connsiteX901" fmla="*/ 7425684 w 10655713"/>
              <a:gd name="connsiteY901" fmla="*/ 1444746 h 6858000"/>
              <a:gd name="connsiteX902" fmla="*/ 7369985 w 10655713"/>
              <a:gd name="connsiteY902" fmla="*/ 1469500 h 6858000"/>
              <a:gd name="connsiteX903" fmla="*/ 7354513 w 10655713"/>
              <a:gd name="connsiteY903" fmla="*/ 1467953 h 6858000"/>
              <a:gd name="connsiteX904" fmla="*/ 7291080 w 10655713"/>
              <a:gd name="connsiteY904" fmla="*/ 1472595 h 6858000"/>
              <a:gd name="connsiteX905" fmla="*/ 7274061 w 10655713"/>
              <a:gd name="connsiteY905" fmla="*/ 1511274 h 6858000"/>
              <a:gd name="connsiteX906" fmla="*/ 7292627 w 10655713"/>
              <a:gd name="connsiteY906" fmla="*/ 1596368 h 6858000"/>
              <a:gd name="connsiteX907" fmla="*/ 7326665 w 10655713"/>
              <a:gd name="connsiteY907" fmla="*/ 1681462 h 6858000"/>
              <a:gd name="connsiteX908" fmla="*/ 7345231 w 10655713"/>
              <a:gd name="connsiteY908" fmla="*/ 1768103 h 6858000"/>
              <a:gd name="connsiteX909" fmla="*/ 7375401 w 10655713"/>
              <a:gd name="connsiteY909" fmla="*/ 1749924 h 6858000"/>
              <a:gd name="connsiteX910" fmla="*/ 7383243 w 10655713"/>
              <a:gd name="connsiteY910" fmla="*/ 1743284 h 6858000"/>
              <a:gd name="connsiteX911" fmla="*/ 7385667 w 10655713"/>
              <a:gd name="connsiteY911" fmla="*/ 1737160 h 6858000"/>
              <a:gd name="connsiteX912" fmla="*/ 7407714 w 10655713"/>
              <a:gd name="connsiteY912" fmla="*/ 1715499 h 6858000"/>
              <a:gd name="connsiteX913" fmla="*/ 7512921 w 10655713"/>
              <a:gd name="connsiteY913" fmla="*/ 1601009 h 6858000"/>
              <a:gd name="connsiteX914" fmla="*/ 7686203 w 10655713"/>
              <a:gd name="connsiteY914" fmla="*/ 1426180 h 6858000"/>
              <a:gd name="connsiteX915" fmla="*/ 7899712 w 10655713"/>
              <a:gd name="connsiteY915" fmla="*/ 1337991 h 6858000"/>
              <a:gd name="connsiteX916" fmla="*/ 7997184 w 10655713"/>
              <a:gd name="connsiteY916" fmla="*/ 1356557 h 6858000"/>
              <a:gd name="connsiteX917" fmla="*/ 8042051 w 10655713"/>
              <a:gd name="connsiteY917" fmla="*/ 1384406 h 6858000"/>
              <a:gd name="connsiteX918" fmla="*/ 8077636 w 10655713"/>
              <a:gd name="connsiteY918" fmla="*/ 1477236 h 6858000"/>
              <a:gd name="connsiteX919" fmla="*/ 8042051 w 10655713"/>
              <a:gd name="connsiteY919" fmla="*/ 1574707 h 6858000"/>
              <a:gd name="connsiteX920" fmla="*/ 7947674 w 10655713"/>
              <a:gd name="connsiteY920" fmla="*/ 1630405 h 6858000"/>
              <a:gd name="connsiteX921" fmla="*/ 7873410 w 10655713"/>
              <a:gd name="connsiteY921" fmla="*/ 1560783 h 6858000"/>
              <a:gd name="connsiteX922" fmla="*/ 7885787 w 10655713"/>
              <a:gd name="connsiteY922" fmla="*/ 1515915 h 6858000"/>
              <a:gd name="connsiteX923" fmla="*/ 7941485 w 10655713"/>
              <a:gd name="connsiteY923" fmla="*/ 1478783 h 6858000"/>
              <a:gd name="connsiteX924" fmla="*/ 7904353 w 10655713"/>
              <a:gd name="connsiteY924" fmla="*/ 1464859 h 6858000"/>
              <a:gd name="connsiteX925" fmla="*/ 7734165 w 10655713"/>
              <a:gd name="connsiteY925" fmla="*/ 1653613 h 6858000"/>
              <a:gd name="connsiteX926" fmla="*/ 7672279 w 10655713"/>
              <a:gd name="connsiteY926" fmla="*/ 1842367 h 6858000"/>
              <a:gd name="connsiteX927" fmla="*/ 7734165 w 10655713"/>
              <a:gd name="connsiteY927" fmla="*/ 1916631 h 6858000"/>
              <a:gd name="connsiteX928" fmla="*/ 7844014 w 10655713"/>
              <a:gd name="connsiteY928" fmla="*/ 1879499 h 6858000"/>
              <a:gd name="connsiteX929" fmla="*/ 7947674 w 10655713"/>
              <a:gd name="connsiteY929" fmla="*/ 1795952 h 6858000"/>
              <a:gd name="connsiteX930" fmla="*/ 8014975 w 10655713"/>
              <a:gd name="connsiteY930" fmla="*/ 1729666 h 6858000"/>
              <a:gd name="connsiteX931" fmla="*/ 8024954 w 10655713"/>
              <a:gd name="connsiteY931" fmla="*/ 1721852 h 6858000"/>
              <a:gd name="connsiteX932" fmla="*/ 8027709 w 10655713"/>
              <a:gd name="connsiteY932" fmla="*/ 1718690 h 6858000"/>
              <a:gd name="connsiteX933" fmla="*/ 8175366 w 10655713"/>
              <a:gd name="connsiteY933" fmla="*/ 1557689 h 6858000"/>
              <a:gd name="connsiteX934" fmla="*/ 8291403 w 10655713"/>
              <a:gd name="connsiteY934" fmla="*/ 1399104 h 6858000"/>
              <a:gd name="connsiteX935" fmla="*/ 8421365 w 10655713"/>
              <a:gd name="connsiteY935" fmla="*/ 1189464 h 6858000"/>
              <a:gd name="connsiteX936" fmla="*/ 8492535 w 10655713"/>
              <a:gd name="connsiteY936" fmla="*/ 1045577 h 6858000"/>
              <a:gd name="connsiteX937" fmla="*/ 8585365 w 10655713"/>
              <a:gd name="connsiteY937" fmla="*/ 934181 h 6858000"/>
              <a:gd name="connsiteX938" fmla="*/ 2901334 w 10655713"/>
              <a:gd name="connsiteY938" fmla="*/ 869200 h 6858000"/>
              <a:gd name="connsiteX939" fmla="*/ 2957032 w 10655713"/>
              <a:gd name="connsiteY939" fmla="*/ 920257 h 6858000"/>
              <a:gd name="connsiteX940" fmla="*/ 2935372 w 10655713"/>
              <a:gd name="connsiteY940" fmla="*/ 991426 h 6858000"/>
              <a:gd name="connsiteX941" fmla="*/ 2856467 w 10655713"/>
              <a:gd name="connsiteY941" fmla="*/ 1070332 h 6858000"/>
              <a:gd name="connsiteX942" fmla="*/ 2755901 w 10655713"/>
              <a:gd name="connsiteY942" fmla="*/ 1112105 h 6858000"/>
              <a:gd name="connsiteX943" fmla="*/ 2146318 w 10655713"/>
              <a:gd name="connsiteY943" fmla="*/ 1755726 h 6858000"/>
              <a:gd name="connsiteX944" fmla="*/ 1813678 w 10655713"/>
              <a:gd name="connsiteY944" fmla="*/ 2063611 h 6858000"/>
              <a:gd name="connsiteX945" fmla="*/ 1762621 w 10655713"/>
              <a:gd name="connsiteY945" fmla="*/ 2028027 h 6858000"/>
              <a:gd name="connsiteX946" fmla="*/ 1799753 w 10655713"/>
              <a:gd name="connsiteY946" fmla="*/ 1947574 h 6858000"/>
              <a:gd name="connsiteX947" fmla="*/ 1886395 w 10655713"/>
              <a:gd name="connsiteY947" fmla="*/ 1754952 h 6858000"/>
              <a:gd name="connsiteX948" fmla="*/ 1909602 w 10655713"/>
              <a:gd name="connsiteY948" fmla="*/ 1495802 h 6858000"/>
              <a:gd name="connsiteX949" fmla="*/ 1951376 w 10655713"/>
              <a:gd name="connsiteY949" fmla="*/ 1200294 h 6858000"/>
              <a:gd name="connsiteX950" fmla="*/ 1720848 w 10655713"/>
              <a:gd name="connsiteY950" fmla="*/ 1320972 h 6858000"/>
              <a:gd name="connsiteX951" fmla="*/ 1663603 w 10655713"/>
              <a:gd name="connsiteY951" fmla="*/ 1330255 h 6858000"/>
              <a:gd name="connsiteX952" fmla="*/ 1541377 w 10655713"/>
              <a:gd name="connsiteY952" fmla="*/ 1297765 h 6858000"/>
              <a:gd name="connsiteX953" fmla="*/ 1477943 w 10655713"/>
              <a:gd name="connsiteY953" fmla="*/ 1192558 h 6858000"/>
              <a:gd name="connsiteX954" fmla="*/ 1569226 w 10655713"/>
              <a:gd name="connsiteY954" fmla="*/ 999162 h 6858000"/>
              <a:gd name="connsiteX955" fmla="*/ 1759527 w 10655713"/>
              <a:gd name="connsiteY955" fmla="*/ 895502 h 6858000"/>
              <a:gd name="connsiteX956" fmla="*/ 1781188 w 10655713"/>
              <a:gd name="connsiteY956" fmla="*/ 893955 h 6858000"/>
              <a:gd name="connsiteX957" fmla="*/ 1816772 w 10655713"/>
              <a:gd name="connsiteY957" fmla="*/ 915615 h 6858000"/>
              <a:gd name="connsiteX958" fmla="*/ 1796659 w 10655713"/>
              <a:gd name="connsiteY958" fmla="*/ 945012 h 6858000"/>
              <a:gd name="connsiteX959" fmla="*/ 1719301 w 10655713"/>
              <a:gd name="connsiteY959" fmla="*/ 1061049 h 6858000"/>
              <a:gd name="connsiteX960" fmla="*/ 1733225 w 10655713"/>
              <a:gd name="connsiteY960" fmla="*/ 1109011 h 6858000"/>
              <a:gd name="connsiteX961" fmla="*/ 1812131 w 10655713"/>
              <a:gd name="connsiteY961" fmla="*/ 1147690 h 6858000"/>
              <a:gd name="connsiteX962" fmla="*/ 2050394 w 10655713"/>
              <a:gd name="connsiteY962" fmla="*/ 1033200 h 6858000"/>
              <a:gd name="connsiteX963" fmla="*/ 2268544 w 10655713"/>
              <a:gd name="connsiteY963" fmla="*/ 887767 h 6858000"/>
              <a:gd name="connsiteX964" fmla="*/ 2318054 w 10655713"/>
              <a:gd name="connsiteY964" fmla="*/ 920257 h 6858000"/>
              <a:gd name="connsiteX965" fmla="*/ 2296393 w 10655713"/>
              <a:gd name="connsiteY965" fmla="*/ 957389 h 6858000"/>
              <a:gd name="connsiteX966" fmla="*/ 2234507 w 10655713"/>
              <a:gd name="connsiteY966" fmla="*/ 1053313 h 6858000"/>
              <a:gd name="connsiteX967" fmla="*/ 2209752 w 10655713"/>
              <a:gd name="connsiteY967" fmla="*/ 1266822 h 6858000"/>
              <a:gd name="connsiteX968" fmla="*/ 2200469 w 10655713"/>
              <a:gd name="connsiteY968" fmla="*/ 1542217 h 6858000"/>
              <a:gd name="connsiteX969" fmla="*/ 2248431 w 10655713"/>
              <a:gd name="connsiteY969" fmla="*/ 1461764 h 6858000"/>
              <a:gd name="connsiteX970" fmla="*/ 2393865 w 10655713"/>
              <a:gd name="connsiteY970" fmla="*/ 1262180 h 6858000"/>
              <a:gd name="connsiteX971" fmla="*/ 2810052 w 10655713"/>
              <a:gd name="connsiteY971" fmla="*/ 890861 h 6858000"/>
              <a:gd name="connsiteX972" fmla="*/ 2901334 w 10655713"/>
              <a:gd name="connsiteY972" fmla="*/ 869200 h 6858000"/>
              <a:gd name="connsiteX973" fmla="*/ 0 w 10655713"/>
              <a:gd name="connsiteY973" fmla="*/ 0 h 6858000"/>
              <a:gd name="connsiteX974" fmla="*/ 2 w 10655713"/>
              <a:gd name="connsiteY974" fmla="*/ 0 h 6858000"/>
              <a:gd name="connsiteX975" fmla="*/ 2 w 10655713"/>
              <a:gd name="connsiteY975" fmla="*/ 6858000 h 6858000"/>
              <a:gd name="connsiteX976" fmla="*/ 0 w 10655713"/>
              <a:gd name="connsiteY976" fmla="*/ 6858000 h 6858000"/>
              <a:gd name="connsiteX0" fmla="*/ 6863978 w 10655713"/>
              <a:gd name="connsiteY0" fmla="*/ 5107322 h 6858000"/>
              <a:gd name="connsiteX1" fmla="*/ 6827619 w 10655713"/>
              <a:gd name="connsiteY1" fmla="*/ 5111190 h 6858000"/>
              <a:gd name="connsiteX2" fmla="*/ 6802865 w 10655713"/>
              <a:gd name="connsiteY2" fmla="*/ 5148322 h 6858000"/>
              <a:gd name="connsiteX3" fmla="*/ 6832261 w 10655713"/>
              <a:gd name="connsiteY3" fmla="*/ 5191643 h 6858000"/>
              <a:gd name="connsiteX4" fmla="*/ 6853921 w 10655713"/>
              <a:gd name="connsiteY4" fmla="*/ 5196284 h 6858000"/>
              <a:gd name="connsiteX5" fmla="*/ 6945204 w 10655713"/>
              <a:gd name="connsiteY5" fmla="*/ 5114285 h 6858000"/>
              <a:gd name="connsiteX6" fmla="*/ 6863978 w 10655713"/>
              <a:gd name="connsiteY6" fmla="*/ 5107322 h 6858000"/>
              <a:gd name="connsiteX7" fmla="*/ 4549403 w 10655713"/>
              <a:gd name="connsiteY7" fmla="*/ 5107322 h 6858000"/>
              <a:gd name="connsiteX8" fmla="*/ 4513045 w 10655713"/>
              <a:gd name="connsiteY8" fmla="*/ 5111190 h 6858000"/>
              <a:gd name="connsiteX9" fmla="*/ 4488290 w 10655713"/>
              <a:gd name="connsiteY9" fmla="*/ 5148322 h 6858000"/>
              <a:gd name="connsiteX10" fmla="*/ 4517686 w 10655713"/>
              <a:gd name="connsiteY10" fmla="*/ 5191643 h 6858000"/>
              <a:gd name="connsiteX11" fmla="*/ 4539346 w 10655713"/>
              <a:gd name="connsiteY11" fmla="*/ 5196284 h 6858000"/>
              <a:gd name="connsiteX12" fmla="*/ 4630630 w 10655713"/>
              <a:gd name="connsiteY12" fmla="*/ 5114285 h 6858000"/>
              <a:gd name="connsiteX13" fmla="*/ 4549403 w 10655713"/>
              <a:gd name="connsiteY13" fmla="*/ 5107322 h 6858000"/>
              <a:gd name="connsiteX14" fmla="*/ 9284913 w 10655713"/>
              <a:gd name="connsiteY14" fmla="*/ 4756890 h 6858000"/>
              <a:gd name="connsiteX15" fmla="*/ 9128650 w 10655713"/>
              <a:gd name="connsiteY15" fmla="*/ 4916248 h 6858000"/>
              <a:gd name="connsiteX16" fmla="*/ 9040461 w 10655713"/>
              <a:gd name="connsiteY16" fmla="*/ 5091077 h 6858000"/>
              <a:gd name="connsiteX17" fmla="*/ 9068310 w 10655713"/>
              <a:gd name="connsiteY17" fmla="*/ 5125115 h 6858000"/>
              <a:gd name="connsiteX18" fmla="*/ 9162687 w 10655713"/>
              <a:gd name="connsiteY18" fmla="*/ 5061681 h 6858000"/>
              <a:gd name="connsiteX19" fmla="*/ 9241593 w 10655713"/>
              <a:gd name="connsiteY19" fmla="*/ 4964210 h 6858000"/>
              <a:gd name="connsiteX20" fmla="*/ 9315857 w 10655713"/>
              <a:gd name="connsiteY20" fmla="*/ 4794022 h 6858000"/>
              <a:gd name="connsiteX21" fmla="*/ 9284913 w 10655713"/>
              <a:gd name="connsiteY21" fmla="*/ 4756890 h 6858000"/>
              <a:gd name="connsiteX22" fmla="*/ 5972245 w 10655713"/>
              <a:gd name="connsiteY22" fmla="*/ 4744512 h 6858000"/>
              <a:gd name="connsiteX23" fmla="*/ 5867039 w 10655713"/>
              <a:gd name="connsiteY23" fmla="*/ 4845078 h 6858000"/>
              <a:gd name="connsiteX24" fmla="*/ 5814435 w 10655713"/>
              <a:gd name="connsiteY24" fmla="*/ 4941002 h 6858000"/>
              <a:gd name="connsiteX25" fmla="*/ 5837642 w 10655713"/>
              <a:gd name="connsiteY25" fmla="*/ 4961115 h 6858000"/>
              <a:gd name="connsiteX26" fmla="*/ 5942849 w 10655713"/>
              <a:gd name="connsiteY26" fmla="*/ 4876021 h 6858000"/>
              <a:gd name="connsiteX27" fmla="*/ 5990811 w 10655713"/>
              <a:gd name="connsiteY27" fmla="*/ 4769267 h 6858000"/>
              <a:gd name="connsiteX28" fmla="*/ 5972245 w 10655713"/>
              <a:gd name="connsiteY28" fmla="*/ 4744512 h 6858000"/>
              <a:gd name="connsiteX29" fmla="*/ 4238695 w 10655713"/>
              <a:gd name="connsiteY29" fmla="*/ 4744512 h 6858000"/>
              <a:gd name="connsiteX30" fmla="*/ 4133488 w 10655713"/>
              <a:gd name="connsiteY30" fmla="*/ 4845078 h 6858000"/>
              <a:gd name="connsiteX31" fmla="*/ 4080884 w 10655713"/>
              <a:gd name="connsiteY31" fmla="*/ 4941002 h 6858000"/>
              <a:gd name="connsiteX32" fmla="*/ 4104092 w 10655713"/>
              <a:gd name="connsiteY32" fmla="*/ 4961115 h 6858000"/>
              <a:gd name="connsiteX33" fmla="*/ 4209299 w 10655713"/>
              <a:gd name="connsiteY33" fmla="*/ 4876021 h 6858000"/>
              <a:gd name="connsiteX34" fmla="*/ 4257261 w 10655713"/>
              <a:gd name="connsiteY34" fmla="*/ 4769267 h 6858000"/>
              <a:gd name="connsiteX35" fmla="*/ 4238695 w 10655713"/>
              <a:gd name="connsiteY35" fmla="*/ 4744512 h 6858000"/>
              <a:gd name="connsiteX36" fmla="*/ 3610046 w 10655713"/>
              <a:gd name="connsiteY36" fmla="*/ 4744512 h 6858000"/>
              <a:gd name="connsiteX37" fmla="*/ 3504838 w 10655713"/>
              <a:gd name="connsiteY37" fmla="*/ 4845078 h 6858000"/>
              <a:gd name="connsiteX38" fmla="*/ 3452235 w 10655713"/>
              <a:gd name="connsiteY38" fmla="*/ 4941002 h 6858000"/>
              <a:gd name="connsiteX39" fmla="*/ 3475442 w 10655713"/>
              <a:gd name="connsiteY39" fmla="*/ 4961115 h 6858000"/>
              <a:gd name="connsiteX40" fmla="*/ 3580650 w 10655713"/>
              <a:gd name="connsiteY40" fmla="*/ 4876021 h 6858000"/>
              <a:gd name="connsiteX41" fmla="*/ 3628611 w 10655713"/>
              <a:gd name="connsiteY41" fmla="*/ 4769267 h 6858000"/>
              <a:gd name="connsiteX42" fmla="*/ 3610046 w 10655713"/>
              <a:gd name="connsiteY42" fmla="*/ 4744512 h 6858000"/>
              <a:gd name="connsiteX43" fmla="*/ 1987174 w 10655713"/>
              <a:gd name="connsiteY43" fmla="*/ 4294287 h 6858000"/>
              <a:gd name="connsiteX44" fmla="*/ 1962419 w 10655713"/>
              <a:gd name="connsiteY44" fmla="*/ 4297382 h 6858000"/>
              <a:gd name="connsiteX45" fmla="*/ 1953136 w 10655713"/>
              <a:gd name="connsiteY45" fmla="*/ 4302023 h 6858000"/>
              <a:gd name="connsiteX46" fmla="*/ 1799967 w 10655713"/>
              <a:gd name="connsiteY46" fmla="*/ 4476853 h 6858000"/>
              <a:gd name="connsiteX47" fmla="*/ 1713326 w 10655713"/>
              <a:gd name="connsiteY47" fmla="*/ 4767720 h 6858000"/>
              <a:gd name="connsiteX48" fmla="*/ 1755099 w 10655713"/>
              <a:gd name="connsiteY48" fmla="*/ 4962662 h 6858000"/>
              <a:gd name="connsiteX49" fmla="*/ 2018117 w 10655713"/>
              <a:gd name="connsiteY49" fmla="*/ 4425796 h 6858000"/>
              <a:gd name="connsiteX50" fmla="*/ 2036683 w 10655713"/>
              <a:gd name="connsiteY50" fmla="*/ 4349985 h 6858000"/>
              <a:gd name="connsiteX51" fmla="*/ 1987174 w 10655713"/>
              <a:gd name="connsiteY51" fmla="*/ 4294287 h 6858000"/>
              <a:gd name="connsiteX52" fmla="*/ 2134155 w 10655713"/>
              <a:gd name="connsiteY52" fmla="*/ 4142665 h 6858000"/>
              <a:gd name="connsiteX53" fmla="*/ 2281135 w 10655713"/>
              <a:gd name="connsiteY53" fmla="*/ 4295835 h 6858000"/>
              <a:gd name="connsiteX54" fmla="*/ 2254833 w 10655713"/>
              <a:gd name="connsiteY54" fmla="*/ 4450551 h 6858000"/>
              <a:gd name="connsiteX55" fmla="*/ 2158909 w 10655713"/>
              <a:gd name="connsiteY55" fmla="*/ 4677984 h 6858000"/>
              <a:gd name="connsiteX56" fmla="*/ 2547247 w 10655713"/>
              <a:gd name="connsiteY56" fmla="*/ 4334514 h 6858000"/>
              <a:gd name="connsiteX57" fmla="*/ 2636983 w 10655713"/>
              <a:gd name="connsiteY57" fmla="*/ 4315948 h 6858000"/>
              <a:gd name="connsiteX58" fmla="*/ 2723624 w 10655713"/>
              <a:gd name="connsiteY58" fmla="*/ 4407231 h 6858000"/>
              <a:gd name="connsiteX59" fmla="*/ 2694228 w 10655713"/>
              <a:gd name="connsiteY59" fmla="*/ 4534098 h 6858000"/>
              <a:gd name="connsiteX60" fmla="*/ 2590568 w 10655713"/>
              <a:gd name="connsiteY60" fmla="*/ 4758437 h 6858000"/>
              <a:gd name="connsiteX61" fmla="*/ 3028415 w 10655713"/>
              <a:gd name="connsiteY61" fmla="*/ 4450551 h 6858000"/>
              <a:gd name="connsiteX62" fmla="*/ 3132076 w 10655713"/>
              <a:gd name="connsiteY62" fmla="*/ 4540287 h 6858000"/>
              <a:gd name="connsiteX63" fmla="*/ 3102679 w 10655713"/>
              <a:gd name="connsiteY63" fmla="*/ 4656324 h 6858000"/>
              <a:gd name="connsiteX64" fmla="*/ 2889171 w 10655713"/>
              <a:gd name="connsiteY64" fmla="*/ 5072511 h 6858000"/>
              <a:gd name="connsiteX65" fmla="*/ 2872152 w 10655713"/>
              <a:gd name="connsiteY65" fmla="*/ 5135945 h 6858000"/>
              <a:gd name="connsiteX66" fmla="*/ 2947963 w 10655713"/>
              <a:gd name="connsiteY66" fmla="*/ 5126662 h 6858000"/>
              <a:gd name="connsiteX67" fmla="*/ 3060906 w 10655713"/>
              <a:gd name="connsiteY67" fmla="*/ 5030738 h 6858000"/>
              <a:gd name="connsiteX68" fmla="*/ 3094557 w 10655713"/>
              <a:gd name="connsiteY68" fmla="*/ 5011882 h 6858000"/>
              <a:gd name="connsiteX69" fmla="*/ 3097553 w 10655713"/>
              <a:gd name="connsiteY69" fmla="*/ 5011586 h 6858000"/>
              <a:gd name="connsiteX70" fmla="*/ 3107217 w 10655713"/>
              <a:gd name="connsiteY70" fmla="*/ 5002889 h 6858000"/>
              <a:gd name="connsiteX71" fmla="*/ 3210104 w 10655713"/>
              <a:gd name="connsiteY71" fmla="*/ 4888399 h 6858000"/>
              <a:gd name="connsiteX72" fmla="*/ 3385707 w 10655713"/>
              <a:gd name="connsiteY72" fmla="*/ 4719758 h 6858000"/>
              <a:gd name="connsiteX73" fmla="*/ 3611593 w 10655713"/>
              <a:gd name="connsiteY73" fmla="*/ 4623833 h 6858000"/>
              <a:gd name="connsiteX74" fmla="*/ 3715253 w 10655713"/>
              <a:gd name="connsiteY74" fmla="*/ 4662513 h 6858000"/>
              <a:gd name="connsiteX75" fmla="*/ 3758573 w 10655713"/>
              <a:gd name="connsiteY75" fmla="*/ 4755342 h 6858000"/>
              <a:gd name="connsiteX76" fmla="*/ 3665743 w 10655713"/>
              <a:gd name="connsiteY76" fmla="*/ 4928625 h 6858000"/>
              <a:gd name="connsiteX77" fmla="*/ 3370235 w 10655713"/>
              <a:gd name="connsiteY77" fmla="*/ 5117379 h 6858000"/>
              <a:gd name="connsiteX78" fmla="*/ 3432122 w 10655713"/>
              <a:gd name="connsiteY78" fmla="*/ 5204020 h 6858000"/>
              <a:gd name="connsiteX79" fmla="*/ 3541970 w 10655713"/>
              <a:gd name="connsiteY79" fmla="*/ 5166888 h 6858000"/>
              <a:gd name="connsiteX80" fmla="*/ 3647178 w 10655713"/>
              <a:gd name="connsiteY80" fmla="*/ 5083341 h 6858000"/>
              <a:gd name="connsiteX81" fmla="*/ 3726857 w 10655713"/>
              <a:gd name="connsiteY81" fmla="*/ 5006757 h 6858000"/>
              <a:gd name="connsiteX82" fmla="*/ 3741307 w 10655713"/>
              <a:gd name="connsiteY82" fmla="*/ 4998286 h 6858000"/>
              <a:gd name="connsiteX83" fmla="*/ 3748680 w 10655713"/>
              <a:gd name="connsiteY83" fmla="*/ 4991092 h 6858000"/>
              <a:gd name="connsiteX84" fmla="*/ 3838754 w 10655713"/>
              <a:gd name="connsiteY84" fmla="*/ 4888399 h 6858000"/>
              <a:gd name="connsiteX85" fmla="*/ 4014357 w 10655713"/>
              <a:gd name="connsiteY85" fmla="*/ 4719758 h 6858000"/>
              <a:gd name="connsiteX86" fmla="*/ 4240243 w 10655713"/>
              <a:gd name="connsiteY86" fmla="*/ 4623833 h 6858000"/>
              <a:gd name="connsiteX87" fmla="*/ 4343902 w 10655713"/>
              <a:gd name="connsiteY87" fmla="*/ 4662513 h 6858000"/>
              <a:gd name="connsiteX88" fmla="*/ 4387224 w 10655713"/>
              <a:gd name="connsiteY88" fmla="*/ 4755342 h 6858000"/>
              <a:gd name="connsiteX89" fmla="*/ 4294393 w 10655713"/>
              <a:gd name="connsiteY89" fmla="*/ 4928625 h 6858000"/>
              <a:gd name="connsiteX90" fmla="*/ 3998885 w 10655713"/>
              <a:gd name="connsiteY90" fmla="*/ 5117379 h 6858000"/>
              <a:gd name="connsiteX91" fmla="*/ 4060771 w 10655713"/>
              <a:gd name="connsiteY91" fmla="*/ 5204020 h 6858000"/>
              <a:gd name="connsiteX92" fmla="*/ 4170620 w 10655713"/>
              <a:gd name="connsiteY92" fmla="*/ 5166888 h 6858000"/>
              <a:gd name="connsiteX93" fmla="*/ 4275827 w 10655713"/>
              <a:gd name="connsiteY93" fmla="*/ 5083341 h 6858000"/>
              <a:gd name="connsiteX94" fmla="*/ 4342693 w 10655713"/>
              <a:gd name="connsiteY94" fmla="*/ 5016475 h 6858000"/>
              <a:gd name="connsiteX95" fmla="*/ 4347808 w 10655713"/>
              <a:gd name="connsiteY95" fmla="*/ 5012596 h 6858000"/>
              <a:gd name="connsiteX96" fmla="*/ 4362559 w 10655713"/>
              <a:gd name="connsiteY96" fmla="*/ 4995419 h 6858000"/>
              <a:gd name="connsiteX97" fmla="*/ 4585761 w 10655713"/>
              <a:gd name="connsiteY97" fmla="*/ 4741418 h 6858000"/>
              <a:gd name="connsiteX98" fmla="*/ 4737383 w 10655713"/>
              <a:gd name="connsiteY98" fmla="*/ 4620739 h 6858000"/>
              <a:gd name="connsiteX99" fmla="*/ 4878176 w 10655713"/>
              <a:gd name="connsiteY99" fmla="*/ 4574324 h 6858000"/>
              <a:gd name="connsiteX100" fmla="*/ 4981835 w 10655713"/>
              <a:gd name="connsiteY100" fmla="*/ 4662513 h 6858000"/>
              <a:gd name="connsiteX101" fmla="*/ 4955533 w 10655713"/>
              <a:gd name="connsiteY101" fmla="*/ 4719758 h 6858000"/>
              <a:gd name="connsiteX102" fmla="*/ 4899835 w 10655713"/>
              <a:gd name="connsiteY102" fmla="*/ 4744512 h 6858000"/>
              <a:gd name="connsiteX103" fmla="*/ 4884364 w 10655713"/>
              <a:gd name="connsiteY103" fmla="*/ 4742965 h 6858000"/>
              <a:gd name="connsiteX104" fmla="*/ 4820930 w 10655713"/>
              <a:gd name="connsiteY104" fmla="*/ 4747607 h 6858000"/>
              <a:gd name="connsiteX105" fmla="*/ 4803912 w 10655713"/>
              <a:gd name="connsiteY105" fmla="*/ 4786286 h 6858000"/>
              <a:gd name="connsiteX106" fmla="*/ 4822477 w 10655713"/>
              <a:gd name="connsiteY106" fmla="*/ 4871380 h 6858000"/>
              <a:gd name="connsiteX107" fmla="*/ 4856515 w 10655713"/>
              <a:gd name="connsiteY107" fmla="*/ 4956474 h 6858000"/>
              <a:gd name="connsiteX108" fmla="*/ 4875082 w 10655713"/>
              <a:gd name="connsiteY108" fmla="*/ 5043115 h 6858000"/>
              <a:gd name="connsiteX109" fmla="*/ 4905251 w 10655713"/>
              <a:gd name="connsiteY109" fmla="*/ 5024936 h 6858000"/>
              <a:gd name="connsiteX110" fmla="*/ 4918510 w 10655713"/>
              <a:gd name="connsiteY110" fmla="*/ 5013709 h 6858000"/>
              <a:gd name="connsiteX111" fmla="*/ 4942230 w 10655713"/>
              <a:gd name="connsiteY111" fmla="*/ 4987151 h 6858000"/>
              <a:gd name="connsiteX112" fmla="*/ 5182016 w 10655713"/>
              <a:gd name="connsiteY112" fmla="*/ 4710475 h 6858000"/>
              <a:gd name="connsiteX113" fmla="*/ 5132508 w 10655713"/>
              <a:gd name="connsiteY113" fmla="*/ 4671796 h 6858000"/>
              <a:gd name="connsiteX114" fmla="*/ 5140243 w 10655713"/>
              <a:gd name="connsiteY114" fmla="*/ 4643947 h 6858000"/>
              <a:gd name="connsiteX115" fmla="*/ 5259374 w 10655713"/>
              <a:gd name="connsiteY115" fmla="*/ 4614550 h 6858000"/>
              <a:gd name="connsiteX116" fmla="*/ 5287224 w 10655713"/>
              <a:gd name="connsiteY116" fmla="*/ 4580513 h 6858000"/>
              <a:gd name="connsiteX117" fmla="*/ 5401714 w 10655713"/>
              <a:gd name="connsiteY117" fmla="*/ 4390212 h 6858000"/>
              <a:gd name="connsiteX118" fmla="*/ 5438846 w 10655713"/>
              <a:gd name="connsiteY118" fmla="*/ 4362363 h 6858000"/>
              <a:gd name="connsiteX119" fmla="*/ 5482166 w 10655713"/>
              <a:gd name="connsiteY119" fmla="*/ 4390212 h 6858000"/>
              <a:gd name="connsiteX120" fmla="*/ 5520845 w 10655713"/>
              <a:gd name="connsiteY120" fmla="*/ 4436627 h 6858000"/>
              <a:gd name="connsiteX121" fmla="*/ 5542507 w 10655713"/>
              <a:gd name="connsiteY121" fmla="*/ 4501608 h 6858000"/>
              <a:gd name="connsiteX122" fmla="*/ 5520845 w 10655713"/>
              <a:gd name="connsiteY122" fmla="*/ 4585154 h 6858000"/>
              <a:gd name="connsiteX123" fmla="*/ 5503826 w 10655713"/>
              <a:gd name="connsiteY123" fmla="*/ 4617645 h 6858000"/>
              <a:gd name="connsiteX124" fmla="*/ 5633788 w 10655713"/>
              <a:gd name="connsiteY124" fmla="*/ 4643947 h 6858000"/>
              <a:gd name="connsiteX125" fmla="*/ 5626052 w 10655713"/>
              <a:gd name="connsiteY125" fmla="*/ 4664060 h 6858000"/>
              <a:gd name="connsiteX126" fmla="*/ 5598204 w 10655713"/>
              <a:gd name="connsiteY126" fmla="*/ 4704286 h 6858000"/>
              <a:gd name="connsiteX127" fmla="*/ 5553335 w 10655713"/>
              <a:gd name="connsiteY127" fmla="*/ 4713569 h 6858000"/>
              <a:gd name="connsiteX128" fmla="*/ 5509241 w 10655713"/>
              <a:gd name="connsiteY128" fmla="*/ 4713569 h 6858000"/>
              <a:gd name="connsiteX129" fmla="*/ 5454317 w 10655713"/>
              <a:gd name="connsiteY129" fmla="*/ 4713569 h 6858000"/>
              <a:gd name="connsiteX130" fmla="*/ 5384597 w 10655713"/>
              <a:gd name="connsiteY130" fmla="*/ 4830453 h 6858000"/>
              <a:gd name="connsiteX131" fmla="*/ 5383417 w 10655713"/>
              <a:gd name="connsiteY131" fmla="*/ 4832242 h 6858000"/>
              <a:gd name="connsiteX132" fmla="*/ 5382567 w 10655713"/>
              <a:gd name="connsiteY132" fmla="*/ 4833861 h 6858000"/>
              <a:gd name="connsiteX133" fmla="*/ 5334412 w 10655713"/>
              <a:gd name="connsiteY133" fmla="*/ 4925531 h 6858000"/>
              <a:gd name="connsiteX134" fmla="*/ 5264016 w 10655713"/>
              <a:gd name="connsiteY134" fmla="*/ 5066323 h 6858000"/>
              <a:gd name="connsiteX135" fmla="*/ 5268658 w 10655713"/>
              <a:gd name="connsiteY135" fmla="*/ 5132850 h 6858000"/>
              <a:gd name="connsiteX136" fmla="*/ 5299600 w 10655713"/>
              <a:gd name="connsiteY136" fmla="*/ 5130530 h 6858000"/>
              <a:gd name="connsiteX137" fmla="*/ 5335186 w 10655713"/>
              <a:gd name="connsiteY137" fmla="*/ 5111190 h 6858000"/>
              <a:gd name="connsiteX138" fmla="*/ 5471336 w 10655713"/>
              <a:gd name="connsiteY138" fmla="*/ 4998247 h 6858000"/>
              <a:gd name="connsiteX139" fmla="*/ 5481005 w 10655713"/>
              <a:gd name="connsiteY139" fmla="*/ 4989448 h 6858000"/>
              <a:gd name="connsiteX140" fmla="*/ 5487553 w 10655713"/>
              <a:gd name="connsiteY140" fmla="*/ 4985507 h 6858000"/>
              <a:gd name="connsiteX141" fmla="*/ 5491864 w 10655713"/>
              <a:gd name="connsiteY141" fmla="*/ 4980987 h 6858000"/>
              <a:gd name="connsiteX142" fmla="*/ 5572303 w 10655713"/>
              <a:gd name="connsiteY142" fmla="*/ 4888399 h 6858000"/>
              <a:gd name="connsiteX143" fmla="*/ 5747906 w 10655713"/>
              <a:gd name="connsiteY143" fmla="*/ 4719758 h 6858000"/>
              <a:gd name="connsiteX144" fmla="*/ 5973793 w 10655713"/>
              <a:gd name="connsiteY144" fmla="*/ 4623833 h 6858000"/>
              <a:gd name="connsiteX145" fmla="*/ 6077453 w 10655713"/>
              <a:gd name="connsiteY145" fmla="*/ 4662513 h 6858000"/>
              <a:gd name="connsiteX146" fmla="*/ 6120773 w 10655713"/>
              <a:gd name="connsiteY146" fmla="*/ 4755342 h 6858000"/>
              <a:gd name="connsiteX147" fmla="*/ 6027943 w 10655713"/>
              <a:gd name="connsiteY147" fmla="*/ 4928625 h 6858000"/>
              <a:gd name="connsiteX148" fmla="*/ 5732436 w 10655713"/>
              <a:gd name="connsiteY148" fmla="*/ 5117379 h 6858000"/>
              <a:gd name="connsiteX149" fmla="*/ 5794321 w 10655713"/>
              <a:gd name="connsiteY149" fmla="*/ 5204020 h 6858000"/>
              <a:gd name="connsiteX150" fmla="*/ 5904171 w 10655713"/>
              <a:gd name="connsiteY150" fmla="*/ 5166888 h 6858000"/>
              <a:gd name="connsiteX151" fmla="*/ 6009377 w 10655713"/>
              <a:gd name="connsiteY151" fmla="*/ 5083341 h 6858000"/>
              <a:gd name="connsiteX152" fmla="*/ 6076243 w 10655713"/>
              <a:gd name="connsiteY152" fmla="*/ 5016475 h 6858000"/>
              <a:gd name="connsiteX153" fmla="*/ 6080809 w 10655713"/>
              <a:gd name="connsiteY153" fmla="*/ 5013012 h 6858000"/>
              <a:gd name="connsiteX154" fmla="*/ 6104739 w 10655713"/>
              <a:gd name="connsiteY154" fmla="*/ 4986063 h 6858000"/>
              <a:gd name="connsiteX155" fmla="*/ 6176972 w 10655713"/>
              <a:gd name="connsiteY155" fmla="*/ 4900776 h 6858000"/>
              <a:gd name="connsiteX156" fmla="*/ 6285273 w 10655713"/>
              <a:gd name="connsiteY156" fmla="*/ 4744512 h 6858000"/>
              <a:gd name="connsiteX157" fmla="*/ 6249689 w 10655713"/>
              <a:gd name="connsiteY157" fmla="*/ 4671796 h 6858000"/>
              <a:gd name="connsiteX158" fmla="*/ 6272896 w 10655713"/>
              <a:gd name="connsiteY158" fmla="*/ 4589796 h 6858000"/>
              <a:gd name="connsiteX159" fmla="*/ 6385839 w 10655713"/>
              <a:gd name="connsiteY159" fmla="*/ 4515532 h 6858000"/>
              <a:gd name="connsiteX160" fmla="*/ 6433028 w 10655713"/>
              <a:gd name="connsiteY160" fmla="*/ 4531004 h 6858000"/>
              <a:gd name="connsiteX161" fmla="*/ 6452367 w 10655713"/>
              <a:gd name="connsiteY161" fmla="*/ 4578966 h 6858000"/>
              <a:gd name="connsiteX162" fmla="*/ 6433801 w 10655713"/>
              <a:gd name="connsiteY162" fmla="*/ 4650135 h 6858000"/>
              <a:gd name="connsiteX163" fmla="*/ 6554480 w 10655713"/>
              <a:gd name="connsiteY163" fmla="*/ 4647041 h 6858000"/>
              <a:gd name="connsiteX164" fmla="*/ 6650404 w 10655713"/>
              <a:gd name="connsiteY164" fmla="*/ 4623833 h 6858000"/>
              <a:gd name="connsiteX165" fmla="*/ 6699914 w 10655713"/>
              <a:gd name="connsiteY165" fmla="*/ 4659418 h 6858000"/>
              <a:gd name="connsiteX166" fmla="*/ 6703008 w 10655713"/>
              <a:gd name="connsiteY166" fmla="*/ 4684173 h 6858000"/>
              <a:gd name="connsiteX167" fmla="*/ 6687536 w 10655713"/>
              <a:gd name="connsiteY167" fmla="*/ 4742192 h 6858000"/>
              <a:gd name="connsiteX168" fmla="*/ 6656593 w 10655713"/>
              <a:gd name="connsiteY168" fmla="*/ 4803305 h 6858000"/>
              <a:gd name="connsiteX169" fmla="*/ 6542103 w 10655713"/>
              <a:gd name="connsiteY169" fmla="*/ 5053945 h 6858000"/>
              <a:gd name="connsiteX170" fmla="*/ 6542103 w 10655713"/>
              <a:gd name="connsiteY170" fmla="*/ 5115832 h 6858000"/>
              <a:gd name="connsiteX171" fmla="*/ 6588518 w 10655713"/>
              <a:gd name="connsiteY171" fmla="*/ 5089530 h 6858000"/>
              <a:gd name="connsiteX172" fmla="*/ 6630291 w 10655713"/>
              <a:gd name="connsiteY172" fmla="*/ 5050077 h 6858000"/>
              <a:gd name="connsiteX173" fmla="*/ 6652472 w 10655713"/>
              <a:gd name="connsiteY173" fmla="*/ 5028424 h 6858000"/>
              <a:gd name="connsiteX174" fmla="*/ 6657431 w 10655713"/>
              <a:gd name="connsiteY174" fmla="*/ 5018360 h 6858000"/>
              <a:gd name="connsiteX175" fmla="*/ 6900336 w 10655713"/>
              <a:gd name="connsiteY175" fmla="*/ 4741418 h 6858000"/>
              <a:gd name="connsiteX176" fmla="*/ 7051958 w 10655713"/>
              <a:gd name="connsiteY176" fmla="*/ 4620739 h 6858000"/>
              <a:gd name="connsiteX177" fmla="*/ 7192750 w 10655713"/>
              <a:gd name="connsiteY177" fmla="*/ 4574324 h 6858000"/>
              <a:gd name="connsiteX178" fmla="*/ 7296410 w 10655713"/>
              <a:gd name="connsiteY178" fmla="*/ 4662513 h 6858000"/>
              <a:gd name="connsiteX179" fmla="*/ 7270109 w 10655713"/>
              <a:gd name="connsiteY179" fmla="*/ 4719758 h 6858000"/>
              <a:gd name="connsiteX180" fmla="*/ 7214411 w 10655713"/>
              <a:gd name="connsiteY180" fmla="*/ 4744512 h 6858000"/>
              <a:gd name="connsiteX181" fmla="*/ 7198939 w 10655713"/>
              <a:gd name="connsiteY181" fmla="*/ 4742965 h 6858000"/>
              <a:gd name="connsiteX182" fmla="*/ 7135505 w 10655713"/>
              <a:gd name="connsiteY182" fmla="*/ 4747607 h 6858000"/>
              <a:gd name="connsiteX183" fmla="*/ 7118486 w 10655713"/>
              <a:gd name="connsiteY183" fmla="*/ 4786286 h 6858000"/>
              <a:gd name="connsiteX184" fmla="*/ 7137052 w 10655713"/>
              <a:gd name="connsiteY184" fmla="*/ 4871380 h 6858000"/>
              <a:gd name="connsiteX185" fmla="*/ 7171090 w 10655713"/>
              <a:gd name="connsiteY185" fmla="*/ 4956474 h 6858000"/>
              <a:gd name="connsiteX186" fmla="*/ 7189656 w 10655713"/>
              <a:gd name="connsiteY186" fmla="*/ 5043115 h 6858000"/>
              <a:gd name="connsiteX187" fmla="*/ 7219826 w 10655713"/>
              <a:gd name="connsiteY187" fmla="*/ 5024936 h 6858000"/>
              <a:gd name="connsiteX188" fmla="*/ 7227667 w 10655713"/>
              <a:gd name="connsiteY188" fmla="*/ 5018297 h 6858000"/>
              <a:gd name="connsiteX189" fmla="*/ 7230092 w 10655713"/>
              <a:gd name="connsiteY189" fmla="*/ 5012172 h 6858000"/>
              <a:gd name="connsiteX190" fmla="*/ 7252139 w 10655713"/>
              <a:gd name="connsiteY190" fmla="*/ 4990511 h 6858000"/>
              <a:gd name="connsiteX191" fmla="*/ 7357346 w 10655713"/>
              <a:gd name="connsiteY191" fmla="*/ 4876021 h 6858000"/>
              <a:gd name="connsiteX192" fmla="*/ 7530628 w 10655713"/>
              <a:gd name="connsiteY192" fmla="*/ 4701192 h 6858000"/>
              <a:gd name="connsiteX193" fmla="*/ 7744137 w 10655713"/>
              <a:gd name="connsiteY193" fmla="*/ 4613003 h 6858000"/>
              <a:gd name="connsiteX194" fmla="*/ 7841608 w 10655713"/>
              <a:gd name="connsiteY194" fmla="*/ 4631569 h 6858000"/>
              <a:gd name="connsiteX195" fmla="*/ 7886476 w 10655713"/>
              <a:gd name="connsiteY195" fmla="*/ 4659418 h 6858000"/>
              <a:gd name="connsiteX196" fmla="*/ 7922061 w 10655713"/>
              <a:gd name="connsiteY196" fmla="*/ 4752248 h 6858000"/>
              <a:gd name="connsiteX197" fmla="*/ 7886476 w 10655713"/>
              <a:gd name="connsiteY197" fmla="*/ 4849719 h 6858000"/>
              <a:gd name="connsiteX198" fmla="*/ 7792099 w 10655713"/>
              <a:gd name="connsiteY198" fmla="*/ 4905417 h 6858000"/>
              <a:gd name="connsiteX199" fmla="*/ 7717835 w 10655713"/>
              <a:gd name="connsiteY199" fmla="*/ 4835795 h 6858000"/>
              <a:gd name="connsiteX200" fmla="*/ 7730212 w 10655713"/>
              <a:gd name="connsiteY200" fmla="*/ 4790927 h 6858000"/>
              <a:gd name="connsiteX201" fmla="*/ 7785910 w 10655713"/>
              <a:gd name="connsiteY201" fmla="*/ 4753795 h 6858000"/>
              <a:gd name="connsiteX202" fmla="*/ 7748778 w 10655713"/>
              <a:gd name="connsiteY202" fmla="*/ 4739871 h 6858000"/>
              <a:gd name="connsiteX203" fmla="*/ 7578590 w 10655713"/>
              <a:gd name="connsiteY203" fmla="*/ 4928625 h 6858000"/>
              <a:gd name="connsiteX204" fmla="*/ 7516703 w 10655713"/>
              <a:gd name="connsiteY204" fmla="*/ 5117379 h 6858000"/>
              <a:gd name="connsiteX205" fmla="*/ 7578590 w 10655713"/>
              <a:gd name="connsiteY205" fmla="*/ 5191643 h 6858000"/>
              <a:gd name="connsiteX206" fmla="*/ 7688439 w 10655713"/>
              <a:gd name="connsiteY206" fmla="*/ 5154511 h 6858000"/>
              <a:gd name="connsiteX207" fmla="*/ 7792099 w 10655713"/>
              <a:gd name="connsiteY207" fmla="*/ 5070964 h 6858000"/>
              <a:gd name="connsiteX208" fmla="*/ 7859400 w 10655713"/>
              <a:gd name="connsiteY208" fmla="*/ 5004678 h 6858000"/>
              <a:gd name="connsiteX209" fmla="*/ 7869380 w 10655713"/>
              <a:gd name="connsiteY209" fmla="*/ 4996863 h 6858000"/>
              <a:gd name="connsiteX210" fmla="*/ 7872134 w 10655713"/>
              <a:gd name="connsiteY210" fmla="*/ 4993702 h 6858000"/>
              <a:gd name="connsiteX211" fmla="*/ 8019791 w 10655713"/>
              <a:gd name="connsiteY211" fmla="*/ 4832701 h 6858000"/>
              <a:gd name="connsiteX212" fmla="*/ 8135828 w 10655713"/>
              <a:gd name="connsiteY212" fmla="*/ 4674116 h 6858000"/>
              <a:gd name="connsiteX213" fmla="*/ 8265790 w 10655713"/>
              <a:gd name="connsiteY213" fmla="*/ 4464476 h 6858000"/>
              <a:gd name="connsiteX214" fmla="*/ 8336960 w 10655713"/>
              <a:gd name="connsiteY214" fmla="*/ 4320589 h 6858000"/>
              <a:gd name="connsiteX215" fmla="*/ 8429789 w 10655713"/>
              <a:gd name="connsiteY215" fmla="*/ 4209193 h 6858000"/>
              <a:gd name="connsiteX216" fmla="*/ 8533449 w 10655713"/>
              <a:gd name="connsiteY216" fmla="*/ 4368551 h 6858000"/>
              <a:gd name="connsiteX217" fmla="*/ 8534997 w 10655713"/>
              <a:gd name="connsiteY217" fmla="*/ 4380929 h 6858000"/>
              <a:gd name="connsiteX218" fmla="*/ 8473110 w 10655713"/>
              <a:gd name="connsiteY218" fmla="*/ 4531004 h 6858000"/>
              <a:gd name="connsiteX219" fmla="*/ 8349337 w 10655713"/>
              <a:gd name="connsiteY219" fmla="*/ 4778550 h 6858000"/>
              <a:gd name="connsiteX220" fmla="*/ 8688166 w 10655713"/>
              <a:gd name="connsiteY220" fmla="*/ 4623833 h 6858000"/>
              <a:gd name="connsiteX221" fmla="*/ 8742317 w 10655713"/>
              <a:gd name="connsiteY221" fmla="*/ 4647041 h 6858000"/>
              <a:gd name="connsiteX222" fmla="*/ 8763977 w 10655713"/>
              <a:gd name="connsiteY222" fmla="*/ 4704286 h 6858000"/>
              <a:gd name="connsiteX223" fmla="*/ 8754694 w 10655713"/>
              <a:gd name="connsiteY223" fmla="*/ 4756890 h 6858000"/>
              <a:gd name="connsiteX224" fmla="*/ 8607713 w 10655713"/>
              <a:gd name="connsiteY224" fmla="*/ 5036926 h 6858000"/>
              <a:gd name="connsiteX225" fmla="*/ 8596883 w 10655713"/>
              <a:gd name="connsiteY225" fmla="*/ 5072511 h 6858000"/>
              <a:gd name="connsiteX226" fmla="*/ 8629373 w 10655713"/>
              <a:gd name="connsiteY226" fmla="*/ 5097266 h 6858000"/>
              <a:gd name="connsiteX227" fmla="*/ 8674241 w 10655713"/>
              <a:gd name="connsiteY227" fmla="*/ 5083341 h 6858000"/>
              <a:gd name="connsiteX228" fmla="*/ 8721043 w 10655713"/>
              <a:gd name="connsiteY228" fmla="*/ 5041181 h 6858000"/>
              <a:gd name="connsiteX229" fmla="*/ 8735287 w 10655713"/>
              <a:gd name="connsiteY229" fmla="*/ 5025339 h 6858000"/>
              <a:gd name="connsiteX230" fmla="*/ 8735819 w 10655713"/>
              <a:gd name="connsiteY230" fmla="*/ 5023582 h 6858000"/>
              <a:gd name="connsiteX231" fmla="*/ 8761259 w 10655713"/>
              <a:gd name="connsiteY231" fmla="*/ 4995153 h 6858000"/>
              <a:gd name="connsiteX232" fmla="*/ 8767871 w 10655713"/>
              <a:gd name="connsiteY232" fmla="*/ 4989047 h 6858000"/>
              <a:gd name="connsiteX233" fmla="*/ 8775097 w 10655713"/>
              <a:gd name="connsiteY233" fmla="*/ 4980938 h 6858000"/>
              <a:gd name="connsiteX234" fmla="*/ 8786797 w 10655713"/>
              <a:gd name="connsiteY234" fmla="*/ 4970785 h 6858000"/>
              <a:gd name="connsiteX235" fmla="*/ 8789002 w 10655713"/>
              <a:gd name="connsiteY235" fmla="*/ 4969534 h 6858000"/>
              <a:gd name="connsiteX236" fmla="*/ 8813198 w 10655713"/>
              <a:gd name="connsiteY236" fmla="*/ 4947191 h 6858000"/>
              <a:gd name="connsiteX237" fmla="*/ 8931048 w 10655713"/>
              <a:gd name="connsiteY237" fmla="*/ 4821871 h 6858000"/>
              <a:gd name="connsiteX238" fmla="*/ 9016335 w 10655713"/>
              <a:gd name="connsiteY238" fmla="*/ 4718211 h 6858000"/>
              <a:gd name="connsiteX239" fmla="*/ 9174485 w 10655713"/>
              <a:gd name="connsiteY239" fmla="*/ 4630022 h 6858000"/>
              <a:gd name="connsiteX240" fmla="*/ 9262891 w 10655713"/>
              <a:gd name="connsiteY240" fmla="*/ 4617645 h 6858000"/>
              <a:gd name="connsiteX241" fmla="*/ 9399331 w 10655713"/>
              <a:gd name="connsiteY241" fmla="*/ 4647041 h 6858000"/>
              <a:gd name="connsiteX242" fmla="*/ 9430347 w 10655713"/>
              <a:gd name="connsiteY242" fmla="*/ 4583607 h 6858000"/>
              <a:gd name="connsiteX243" fmla="*/ 9488631 w 10655713"/>
              <a:gd name="connsiteY243" fmla="*/ 4521721 h 6858000"/>
              <a:gd name="connsiteX244" fmla="*/ 9565313 w 10655713"/>
              <a:gd name="connsiteY244" fmla="*/ 4571230 h 6858000"/>
              <a:gd name="connsiteX245" fmla="*/ 9606724 w 10655713"/>
              <a:gd name="connsiteY245" fmla="*/ 4657871 h 6858000"/>
              <a:gd name="connsiteX246" fmla="*/ 9571139 w 10655713"/>
              <a:gd name="connsiteY246" fmla="*/ 4755342 h 6858000"/>
              <a:gd name="connsiteX247" fmla="*/ 9448913 w 10655713"/>
              <a:gd name="connsiteY247" fmla="*/ 4988964 h 6858000"/>
              <a:gd name="connsiteX248" fmla="*/ 9417969 w 10655713"/>
              <a:gd name="connsiteY248" fmla="*/ 5086436 h 6858000"/>
              <a:gd name="connsiteX249" fmla="*/ 9428800 w 10655713"/>
              <a:gd name="connsiteY249" fmla="*/ 5118926 h 6858000"/>
              <a:gd name="connsiteX250" fmla="*/ 9496875 w 10655713"/>
              <a:gd name="connsiteY250" fmla="*/ 5078700 h 6858000"/>
              <a:gd name="connsiteX251" fmla="*/ 9542903 w 10655713"/>
              <a:gd name="connsiteY251" fmla="*/ 5038473 h 6858000"/>
              <a:gd name="connsiteX252" fmla="*/ 9576090 w 10655713"/>
              <a:gd name="connsiteY252" fmla="*/ 5004215 h 6858000"/>
              <a:gd name="connsiteX253" fmla="*/ 9576481 w 10655713"/>
              <a:gd name="connsiteY253" fmla="*/ 5002889 h 6858000"/>
              <a:gd name="connsiteX254" fmla="*/ 9599688 w 10655713"/>
              <a:gd name="connsiteY254" fmla="*/ 4976587 h 6858000"/>
              <a:gd name="connsiteX255" fmla="*/ 9786895 w 10655713"/>
              <a:gd name="connsiteY255" fmla="*/ 4759984 h 6858000"/>
              <a:gd name="connsiteX256" fmla="*/ 9941611 w 10655713"/>
              <a:gd name="connsiteY256" fmla="*/ 4555758 h 6858000"/>
              <a:gd name="connsiteX257" fmla="*/ 10001951 w 10655713"/>
              <a:gd name="connsiteY257" fmla="*/ 4507796 h 6858000"/>
              <a:gd name="connsiteX258" fmla="*/ 10046818 w 10655713"/>
              <a:gd name="connsiteY258" fmla="*/ 4531004 h 6858000"/>
              <a:gd name="connsiteX259" fmla="*/ 10111799 w 10655713"/>
              <a:gd name="connsiteY259" fmla="*/ 4639305 h 6858000"/>
              <a:gd name="connsiteX260" fmla="*/ 10094007 w 10655713"/>
              <a:gd name="connsiteY260" fmla="*/ 4712795 h 6858000"/>
              <a:gd name="connsiteX261" fmla="*/ 10042177 w 10655713"/>
              <a:gd name="connsiteY261" fmla="*/ 4820323 h 6858000"/>
              <a:gd name="connsiteX262" fmla="*/ 10251044 w 10655713"/>
              <a:gd name="connsiteY262" fmla="*/ 4659418 h 6858000"/>
              <a:gd name="connsiteX263" fmla="*/ 10367081 w 10655713"/>
              <a:gd name="connsiteY263" fmla="*/ 4623833 h 6858000"/>
              <a:gd name="connsiteX264" fmla="*/ 10442893 w 10655713"/>
              <a:gd name="connsiteY264" fmla="*/ 4691909 h 6858000"/>
              <a:gd name="connsiteX265" fmla="*/ 10408855 w 10655713"/>
              <a:gd name="connsiteY265" fmla="*/ 4801757 h 6858000"/>
              <a:gd name="connsiteX266" fmla="*/ 10288176 w 10655713"/>
              <a:gd name="connsiteY266" fmla="*/ 5057039 h 6858000"/>
              <a:gd name="connsiteX267" fmla="*/ 10303648 w 10655713"/>
              <a:gd name="connsiteY267" fmla="*/ 5108096 h 6858000"/>
              <a:gd name="connsiteX268" fmla="*/ 10346968 w 10655713"/>
              <a:gd name="connsiteY268" fmla="*/ 5085662 h 6858000"/>
              <a:gd name="connsiteX269" fmla="*/ 10430515 w 10655713"/>
              <a:gd name="connsiteY269" fmla="*/ 5001342 h 6858000"/>
              <a:gd name="connsiteX270" fmla="*/ 10472288 w 10655713"/>
              <a:gd name="connsiteY270" fmla="*/ 4982776 h 6858000"/>
              <a:gd name="connsiteX271" fmla="*/ 10500138 w 10655713"/>
              <a:gd name="connsiteY271" fmla="*/ 5005983 h 6858000"/>
              <a:gd name="connsiteX272" fmla="*/ 10475383 w 10655713"/>
              <a:gd name="connsiteY272" fmla="*/ 5052398 h 6858000"/>
              <a:gd name="connsiteX273" fmla="*/ 10209271 w 10655713"/>
              <a:gd name="connsiteY273" fmla="*/ 5281378 h 6858000"/>
              <a:gd name="connsiteX274" fmla="*/ 10088592 w 10655713"/>
              <a:gd name="connsiteY274" fmla="*/ 5315416 h 6858000"/>
              <a:gd name="connsiteX275" fmla="*/ 9980291 w 10655713"/>
              <a:gd name="connsiteY275" fmla="*/ 5217945 h 6858000"/>
              <a:gd name="connsiteX276" fmla="*/ 9991121 w 10655713"/>
              <a:gd name="connsiteY276" fmla="*/ 5156058 h 6858000"/>
              <a:gd name="connsiteX277" fmla="*/ 10043724 w 10655713"/>
              <a:gd name="connsiteY277" fmla="*/ 5046209 h 6858000"/>
              <a:gd name="connsiteX278" fmla="*/ 10116441 w 10655713"/>
              <a:gd name="connsiteY278" fmla="*/ 4956474 h 6858000"/>
              <a:gd name="connsiteX279" fmla="*/ 10147384 w 10655713"/>
              <a:gd name="connsiteY279" fmla="*/ 4883757 h 6858000"/>
              <a:gd name="connsiteX280" fmla="*/ 10128818 w 10655713"/>
              <a:gd name="connsiteY280" fmla="*/ 4860550 h 6858000"/>
              <a:gd name="connsiteX281" fmla="*/ 10049913 w 10655713"/>
              <a:gd name="connsiteY281" fmla="*/ 4914700 h 6858000"/>
              <a:gd name="connsiteX282" fmla="*/ 9904479 w 10655713"/>
              <a:gd name="connsiteY282" fmla="*/ 5087983 h 6858000"/>
              <a:gd name="connsiteX283" fmla="*/ 9837951 w 10655713"/>
              <a:gd name="connsiteY283" fmla="*/ 5214850 h 6858000"/>
              <a:gd name="connsiteX284" fmla="*/ 9641461 w 10655713"/>
              <a:gd name="connsiteY284" fmla="*/ 5578434 h 6858000"/>
              <a:gd name="connsiteX285" fmla="*/ 9444971 w 10655713"/>
              <a:gd name="connsiteY285" fmla="*/ 5748622 h 6858000"/>
              <a:gd name="connsiteX286" fmla="*/ 9342859 w 10655713"/>
              <a:gd name="connsiteY286" fmla="*/ 5767188 h 6858000"/>
              <a:gd name="connsiteX287" fmla="*/ 9277877 w 10655713"/>
              <a:gd name="connsiteY287" fmla="*/ 5748622 h 6858000"/>
              <a:gd name="connsiteX288" fmla="*/ 9259312 w 10655713"/>
              <a:gd name="connsiteY288" fmla="*/ 5716131 h 6858000"/>
              <a:gd name="connsiteX289" fmla="*/ 9302633 w 10655713"/>
              <a:gd name="connsiteY289" fmla="*/ 5649603 h 6858000"/>
              <a:gd name="connsiteX290" fmla="*/ 9616707 w 10655713"/>
              <a:gd name="connsiteY290" fmla="*/ 5194737 h 6858000"/>
              <a:gd name="connsiteX291" fmla="*/ 9853423 w 10655713"/>
              <a:gd name="connsiteY291" fmla="*/ 4794022 h 6858000"/>
              <a:gd name="connsiteX292" fmla="*/ 9641461 w 10655713"/>
              <a:gd name="connsiteY292" fmla="*/ 5030738 h 6858000"/>
              <a:gd name="connsiteX293" fmla="*/ 9628266 w 10655713"/>
              <a:gd name="connsiteY293" fmla="*/ 5040705 h 6858000"/>
              <a:gd name="connsiteX294" fmla="*/ 9616007 w 10655713"/>
              <a:gd name="connsiteY294" fmla="*/ 5056266 h 6858000"/>
              <a:gd name="connsiteX295" fmla="*/ 9574233 w 10655713"/>
              <a:gd name="connsiteY295" fmla="*/ 5100360 h 6858000"/>
              <a:gd name="connsiteX296" fmla="*/ 9457423 w 10655713"/>
              <a:gd name="connsiteY296" fmla="*/ 5207888 h 6858000"/>
              <a:gd name="connsiteX297" fmla="*/ 9343705 w 10655713"/>
              <a:gd name="connsiteY297" fmla="*/ 5298397 h 6858000"/>
              <a:gd name="connsiteX298" fmla="*/ 9241593 w 10655713"/>
              <a:gd name="connsiteY298" fmla="*/ 5330887 h 6858000"/>
              <a:gd name="connsiteX299" fmla="*/ 9171197 w 10655713"/>
              <a:gd name="connsiteY299" fmla="*/ 5308454 h 6858000"/>
              <a:gd name="connsiteX300" fmla="*/ 9139480 w 10655713"/>
              <a:gd name="connsiteY300" fmla="*/ 5239605 h 6858000"/>
              <a:gd name="connsiteX301" fmla="*/ 9147216 w 10655713"/>
              <a:gd name="connsiteY301" fmla="*/ 5188548 h 6858000"/>
              <a:gd name="connsiteX302" fmla="*/ 9003329 w 10655713"/>
              <a:gd name="connsiteY302" fmla="*/ 5293756 h 6858000"/>
              <a:gd name="connsiteX303" fmla="*/ 8888839 w 10655713"/>
              <a:gd name="connsiteY303" fmla="*/ 5326246 h 6858000"/>
              <a:gd name="connsiteX304" fmla="*/ 8794463 w 10655713"/>
              <a:gd name="connsiteY304" fmla="*/ 5290661 h 6858000"/>
              <a:gd name="connsiteX305" fmla="*/ 8757331 w 10655713"/>
              <a:gd name="connsiteY305" fmla="*/ 5199378 h 6858000"/>
              <a:gd name="connsiteX306" fmla="*/ 8786727 w 10655713"/>
              <a:gd name="connsiteY306" fmla="*/ 5083341 h 6858000"/>
              <a:gd name="connsiteX307" fmla="*/ 8775143 w 10655713"/>
              <a:gd name="connsiteY307" fmla="*/ 5083422 h 6858000"/>
              <a:gd name="connsiteX308" fmla="*/ 8770939 w 10655713"/>
              <a:gd name="connsiteY308" fmla="*/ 5087596 h 6858000"/>
              <a:gd name="connsiteX309" fmla="*/ 8654129 w 10655713"/>
              <a:gd name="connsiteY309" fmla="*/ 5194737 h 6858000"/>
              <a:gd name="connsiteX310" fmla="*/ 8528807 w 10655713"/>
              <a:gd name="connsiteY310" fmla="*/ 5286020 h 6858000"/>
              <a:gd name="connsiteX311" fmla="*/ 8417412 w 10655713"/>
              <a:gd name="connsiteY311" fmla="*/ 5332435 h 6858000"/>
              <a:gd name="connsiteX312" fmla="*/ 8403487 w 10655713"/>
              <a:gd name="connsiteY312" fmla="*/ 5329340 h 6858000"/>
              <a:gd name="connsiteX313" fmla="*/ 8313752 w 10655713"/>
              <a:gd name="connsiteY313" fmla="*/ 5224133 h 6858000"/>
              <a:gd name="connsiteX314" fmla="*/ 8349337 w 10655713"/>
              <a:gd name="connsiteY314" fmla="*/ 5103454 h 6858000"/>
              <a:gd name="connsiteX315" fmla="*/ 8394205 w 10655713"/>
              <a:gd name="connsiteY315" fmla="*/ 4956474 h 6858000"/>
              <a:gd name="connsiteX316" fmla="*/ 8380280 w 10655713"/>
              <a:gd name="connsiteY316" fmla="*/ 4934814 h 6858000"/>
              <a:gd name="connsiteX317" fmla="*/ 8248771 w 10655713"/>
              <a:gd name="connsiteY317" fmla="*/ 5066323 h 6858000"/>
              <a:gd name="connsiteX318" fmla="*/ 8056923 w 10655713"/>
              <a:gd name="connsiteY318" fmla="*/ 5278284 h 6858000"/>
              <a:gd name="connsiteX319" fmla="*/ 7973376 w 10655713"/>
              <a:gd name="connsiteY319" fmla="*/ 5320057 h 6858000"/>
              <a:gd name="connsiteX320" fmla="*/ 7950169 w 10655713"/>
              <a:gd name="connsiteY320" fmla="*/ 5326246 h 6858000"/>
              <a:gd name="connsiteX321" fmla="*/ 7894471 w 10655713"/>
              <a:gd name="connsiteY321" fmla="*/ 5270548 h 6858000"/>
              <a:gd name="connsiteX322" fmla="*/ 7988848 w 10655713"/>
              <a:gd name="connsiteY322" fmla="*/ 5061681 h 6858000"/>
              <a:gd name="connsiteX323" fmla="*/ 8149753 w 10655713"/>
              <a:gd name="connsiteY323" fmla="*/ 4761531 h 6858000"/>
              <a:gd name="connsiteX324" fmla="*/ 8016697 w 10655713"/>
              <a:gd name="connsiteY324" fmla="*/ 4937908 h 6858000"/>
              <a:gd name="connsiteX325" fmla="*/ 7906849 w 10655713"/>
              <a:gd name="connsiteY325" fmla="*/ 5066323 h 6858000"/>
              <a:gd name="connsiteX326" fmla="*/ 7897566 w 10655713"/>
              <a:gd name="connsiteY326" fmla="*/ 5073285 h 6858000"/>
              <a:gd name="connsiteX327" fmla="*/ 7896520 w 10655713"/>
              <a:gd name="connsiteY327" fmla="*/ 5073546 h 6858000"/>
              <a:gd name="connsiteX328" fmla="*/ 7893680 w 10655713"/>
              <a:gd name="connsiteY328" fmla="*/ 5076887 h 6858000"/>
              <a:gd name="connsiteX329" fmla="*/ 7827684 w 10655713"/>
              <a:gd name="connsiteY329" fmla="*/ 5143681 h 6858000"/>
              <a:gd name="connsiteX330" fmla="*/ 7464100 w 10655713"/>
              <a:gd name="connsiteY330" fmla="*/ 5329340 h 6858000"/>
              <a:gd name="connsiteX331" fmla="*/ 7372817 w 10655713"/>
              <a:gd name="connsiteY331" fmla="*/ 5306133 h 6858000"/>
              <a:gd name="connsiteX332" fmla="*/ 7292365 w 10655713"/>
              <a:gd name="connsiteY332" fmla="*/ 5214850 h 6858000"/>
              <a:gd name="connsiteX333" fmla="*/ 7273799 w 10655713"/>
              <a:gd name="connsiteY333" fmla="*/ 5128209 h 6858000"/>
              <a:gd name="connsiteX334" fmla="*/ 7284629 w 10655713"/>
              <a:gd name="connsiteY334" fmla="*/ 5077153 h 6858000"/>
              <a:gd name="connsiteX335" fmla="*/ 7317120 w 10655713"/>
              <a:gd name="connsiteY335" fmla="*/ 5032285 h 6858000"/>
              <a:gd name="connsiteX336" fmla="*/ 7300008 w 10655713"/>
              <a:gd name="connsiteY336" fmla="*/ 5049491 h 6858000"/>
              <a:gd name="connsiteX337" fmla="*/ 7296410 w 10655713"/>
              <a:gd name="connsiteY337" fmla="*/ 5053945 h 6858000"/>
              <a:gd name="connsiteX338" fmla="*/ 7172637 w 10655713"/>
              <a:gd name="connsiteY338" fmla="*/ 5123568 h 6858000"/>
              <a:gd name="connsiteX339" fmla="*/ 7039581 w 10655713"/>
              <a:gd name="connsiteY339" fmla="*/ 5292208 h 6858000"/>
              <a:gd name="connsiteX340" fmla="*/ 6912713 w 10655713"/>
              <a:gd name="connsiteY340" fmla="*/ 5327793 h 6858000"/>
              <a:gd name="connsiteX341" fmla="*/ 6723959 w 10655713"/>
              <a:gd name="connsiteY341" fmla="*/ 5251982 h 6858000"/>
              <a:gd name="connsiteX342" fmla="*/ 6697657 w 10655713"/>
              <a:gd name="connsiteY342" fmla="*/ 5159152 h 6858000"/>
              <a:gd name="connsiteX343" fmla="*/ 6757997 w 10655713"/>
              <a:gd name="connsiteY343" fmla="*/ 5052398 h 6858000"/>
              <a:gd name="connsiteX344" fmla="*/ 6858563 w 10655713"/>
              <a:gd name="connsiteY344" fmla="*/ 5029190 h 6858000"/>
              <a:gd name="connsiteX345" fmla="*/ 6968411 w 10655713"/>
              <a:gd name="connsiteY345" fmla="*/ 5040021 h 6858000"/>
              <a:gd name="connsiteX346" fmla="*/ 6973053 w 10655713"/>
              <a:gd name="connsiteY346" fmla="*/ 4903870 h 6858000"/>
              <a:gd name="connsiteX347" fmla="*/ 6985430 w 10655713"/>
              <a:gd name="connsiteY347" fmla="*/ 4770814 h 6858000"/>
              <a:gd name="connsiteX348" fmla="*/ 6844638 w 10655713"/>
              <a:gd name="connsiteY348" fmla="*/ 4906965 h 6858000"/>
              <a:gd name="connsiteX349" fmla="*/ 6768126 w 10655713"/>
              <a:gd name="connsiteY349" fmla="*/ 4994790 h 6858000"/>
              <a:gd name="connsiteX350" fmla="*/ 6756553 w 10655713"/>
              <a:gd name="connsiteY350" fmla="*/ 5008018 h 6858000"/>
              <a:gd name="connsiteX351" fmla="*/ 6757158 w 10655713"/>
              <a:gd name="connsiteY351" fmla="*/ 5009077 h 6858000"/>
              <a:gd name="connsiteX352" fmla="*/ 6729310 w 10655713"/>
              <a:gd name="connsiteY352" fmla="*/ 5053945 h 6858000"/>
              <a:gd name="connsiteX353" fmla="*/ 6424518 w 10655713"/>
              <a:gd name="connsiteY353" fmla="*/ 5309227 h 6858000"/>
              <a:gd name="connsiteX354" fmla="*/ 6340971 w 10655713"/>
              <a:gd name="connsiteY354" fmla="*/ 5330887 h 6858000"/>
              <a:gd name="connsiteX355" fmla="*/ 6247368 w 10655713"/>
              <a:gd name="connsiteY355" fmla="*/ 5289114 h 6858000"/>
              <a:gd name="connsiteX356" fmla="*/ 6217198 w 10655713"/>
              <a:gd name="connsiteY356" fmla="*/ 5202473 h 6858000"/>
              <a:gd name="connsiteX357" fmla="*/ 6375009 w 10655713"/>
              <a:gd name="connsiteY357" fmla="*/ 4920889 h 6858000"/>
              <a:gd name="connsiteX358" fmla="*/ 6432254 w 10655713"/>
              <a:gd name="connsiteY358" fmla="*/ 4809493 h 6858000"/>
              <a:gd name="connsiteX359" fmla="*/ 6365726 w 10655713"/>
              <a:gd name="connsiteY359" fmla="*/ 4770814 h 6858000"/>
              <a:gd name="connsiteX360" fmla="*/ 6169043 w 10655713"/>
              <a:gd name="connsiteY360" fmla="*/ 5014492 h 6858000"/>
              <a:gd name="connsiteX361" fmla="*/ 6149408 w 10655713"/>
              <a:gd name="connsiteY361" fmla="*/ 5035959 h 6858000"/>
              <a:gd name="connsiteX362" fmla="*/ 6146495 w 10655713"/>
              <a:gd name="connsiteY362" fmla="*/ 5042632 h 6858000"/>
              <a:gd name="connsiteX363" fmla="*/ 6044962 w 10655713"/>
              <a:gd name="connsiteY363" fmla="*/ 5156058 h 6858000"/>
              <a:gd name="connsiteX364" fmla="*/ 5679832 w 10655713"/>
              <a:gd name="connsiteY364" fmla="*/ 5340170 h 6858000"/>
              <a:gd name="connsiteX365" fmla="*/ 5590095 w 10655713"/>
              <a:gd name="connsiteY365" fmla="*/ 5318510 h 6858000"/>
              <a:gd name="connsiteX366" fmla="*/ 5508096 w 10655713"/>
              <a:gd name="connsiteY366" fmla="*/ 5227228 h 6858000"/>
              <a:gd name="connsiteX367" fmla="*/ 5489530 w 10655713"/>
              <a:gd name="connsiteY367" fmla="*/ 5140586 h 6858000"/>
              <a:gd name="connsiteX368" fmla="*/ 5498814 w 10655713"/>
              <a:gd name="connsiteY368" fmla="*/ 5089530 h 6858000"/>
              <a:gd name="connsiteX369" fmla="*/ 5532851 w 10655713"/>
              <a:gd name="connsiteY369" fmla="*/ 5044662 h 6858000"/>
              <a:gd name="connsiteX370" fmla="*/ 5514188 w 10655713"/>
              <a:gd name="connsiteY370" fmla="*/ 5062261 h 6858000"/>
              <a:gd name="connsiteX371" fmla="*/ 5504843 w 10655713"/>
              <a:gd name="connsiteY371" fmla="*/ 5069714 h 6858000"/>
              <a:gd name="connsiteX372" fmla="*/ 5484196 w 10655713"/>
              <a:gd name="connsiteY372" fmla="*/ 5092238 h 6858000"/>
              <a:gd name="connsiteX373" fmla="*/ 5328996 w 10655713"/>
              <a:gd name="connsiteY373" fmla="*/ 5221039 h 6858000"/>
              <a:gd name="connsiteX374" fmla="*/ 5104658 w 10655713"/>
              <a:gd name="connsiteY374" fmla="*/ 5327793 h 6858000"/>
              <a:gd name="connsiteX375" fmla="*/ 5007186 w 10655713"/>
              <a:gd name="connsiteY375" fmla="*/ 5282925 h 6858000"/>
              <a:gd name="connsiteX376" fmla="*/ 4979338 w 10655713"/>
              <a:gd name="connsiteY376" fmla="*/ 5200926 h 6858000"/>
              <a:gd name="connsiteX377" fmla="*/ 5121676 w 10655713"/>
              <a:gd name="connsiteY377" fmla="*/ 4874474 h 6858000"/>
              <a:gd name="connsiteX378" fmla="*/ 5013762 w 10655713"/>
              <a:gd name="connsiteY378" fmla="*/ 5006176 h 6858000"/>
              <a:gd name="connsiteX379" fmla="*/ 5008716 w 10655713"/>
              <a:gd name="connsiteY379" fmla="*/ 5012048 h 6858000"/>
              <a:gd name="connsiteX380" fmla="*/ 5007944 w 10655713"/>
              <a:gd name="connsiteY380" fmla="*/ 5015653 h 6858000"/>
              <a:gd name="connsiteX381" fmla="*/ 4981835 w 10655713"/>
              <a:gd name="connsiteY381" fmla="*/ 5053945 h 6858000"/>
              <a:gd name="connsiteX382" fmla="*/ 4858062 w 10655713"/>
              <a:gd name="connsiteY382" fmla="*/ 5123568 h 6858000"/>
              <a:gd name="connsiteX383" fmla="*/ 4725006 w 10655713"/>
              <a:gd name="connsiteY383" fmla="*/ 5292208 h 6858000"/>
              <a:gd name="connsiteX384" fmla="*/ 4598139 w 10655713"/>
              <a:gd name="connsiteY384" fmla="*/ 5327793 h 6858000"/>
              <a:gd name="connsiteX385" fmla="*/ 4409384 w 10655713"/>
              <a:gd name="connsiteY385" fmla="*/ 5251982 h 6858000"/>
              <a:gd name="connsiteX386" fmla="*/ 4383082 w 10655713"/>
              <a:gd name="connsiteY386" fmla="*/ 5159152 h 6858000"/>
              <a:gd name="connsiteX387" fmla="*/ 4443422 w 10655713"/>
              <a:gd name="connsiteY387" fmla="*/ 5052398 h 6858000"/>
              <a:gd name="connsiteX388" fmla="*/ 4543988 w 10655713"/>
              <a:gd name="connsiteY388" fmla="*/ 5029190 h 6858000"/>
              <a:gd name="connsiteX389" fmla="*/ 4653836 w 10655713"/>
              <a:gd name="connsiteY389" fmla="*/ 5040021 h 6858000"/>
              <a:gd name="connsiteX390" fmla="*/ 4658478 w 10655713"/>
              <a:gd name="connsiteY390" fmla="*/ 4903870 h 6858000"/>
              <a:gd name="connsiteX391" fmla="*/ 4670855 w 10655713"/>
              <a:gd name="connsiteY391" fmla="*/ 4770814 h 6858000"/>
              <a:gd name="connsiteX392" fmla="*/ 4530064 w 10655713"/>
              <a:gd name="connsiteY392" fmla="*/ 4906965 h 6858000"/>
              <a:gd name="connsiteX393" fmla="*/ 4420674 w 10655713"/>
              <a:gd name="connsiteY393" fmla="*/ 5032309 h 6858000"/>
              <a:gd name="connsiteX394" fmla="*/ 4414302 w 10655713"/>
              <a:gd name="connsiteY394" fmla="*/ 5039521 h 6858000"/>
              <a:gd name="connsiteX395" fmla="*/ 4412945 w 10655713"/>
              <a:gd name="connsiteY395" fmla="*/ 5042632 h 6858000"/>
              <a:gd name="connsiteX396" fmla="*/ 4311411 w 10655713"/>
              <a:gd name="connsiteY396" fmla="*/ 5156058 h 6858000"/>
              <a:gd name="connsiteX397" fmla="*/ 3946282 w 10655713"/>
              <a:gd name="connsiteY397" fmla="*/ 5340170 h 6858000"/>
              <a:gd name="connsiteX398" fmla="*/ 3856546 w 10655713"/>
              <a:gd name="connsiteY398" fmla="*/ 5318510 h 6858000"/>
              <a:gd name="connsiteX399" fmla="*/ 3774546 w 10655713"/>
              <a:gd name="connsiteY399" fmla="*/ 5227228 h 6858000"/>
              <a:gd name="connsiteX400" fmla="*/ 3755980 w 10655713"/>
              <a:gd name="connsiteY400" fmla="*/ 5140586 h 6858000"/>
              <a:gd name="connsiteX401" fmla="*/ 3765263 w 10655713"/>
              <a:gd name="connsiteY401" fmla="*/ 5089530 h 6858000"/>
              <a:gd name="connsiteX402" fmla="*/ 3799301 w 10655713"/>
              <a:gd name="connsiteY402" fmla="*/ 5044662 h 6858000"/>
              <a:gd name="connsiteX403" fmla="*/ 3764876 w 10655713"/>
              <a:gd name="connsiteY403" fmla="*/ 5074832 h 6858000"/>
              <a:gd name="connsiteX404" fmla="*/ 3758484 w 10655713"/>
              <a:gd name="connsiteY404" fmla="*/ 5078580 h 6858000"/>
              <a:gd name="connsiteX405" fmla="*/ 3748759 w 10655713"/>
              <a:gd name="connsiteY405" fmla="*/ 5089989 h 6858000"/>
              <a:gd name="connsiteX406" fmla="*/ 3682762 w 10655713"/>
              <a:gd name="connsiteY406" fmla="*/ 5156058 h 6858000"/>
              <a:gd name="connsiteX407" fmla="*/ 3317631 w 10655713"/>
              <a:gd name="connsiteY407" fmla="*/ 5340170 h 6858000"/>
              <a:gd name="connsiteX408" fmla="*/ 3227896 w 10655713"/>
              <a:gd name="connsiteY408" fmla="*/ 5318510 h 6858000"/>
              <a:gd name="connsiteX409" fmla="*/ 3145896 w 10655713"/>
              <a:gd name="connsiteY409" fmla="*/ 5227228 h 6858000"/>
              <a:gd name="connsiteX410" fmla="*/ 3127330 w 10655713"/>
              <a:gd name="connsiteY410" fmla="*/ 5140586 h 6858000"/>
              <a:gd name="connsiteX411" fmla="*/ 3136613 w 10655713"/>
              <a:gd name="connsiteY411" fmla="*/ 5089530 h 6858000"/>
              <a:gd name="connsiteX412" fmla="*/ 3170651 w 10655713"/>
              <a:gd name="connsiteY412" fmla="*/ 5044662 h 6858000"/>
              <a:gd name="connsiteX413" fmla="*/ 3113406 w 10655713"/>
              <a:gd name="connsiteY413" fmla="*/ 5084888 h 6858000"/>
              <a:gd name="connsiteX414" fmla="*/ 3100061 w 10655713"/>
              <a:gd name="connsiteY414" fmla="*/ 5081407 h 6858000"/>
              <a:gd name="connsiteX415" fmla="*/ 3092651 w 10655713"/>
              <a:gd name="connsiteY415" fmla="*/ 5075055 h 6858000"/>
              <a:gd name="connsiteX416" fmla="*/ 3056168 w 10655713"/>
              <a:gd name="connsiteY416" fmla="*/ 5115542 h 6858000"/>
              <a:gd name="connsiteX417" fmla="*/ 2929397 w 10655713"/>
              <a:gd name="connsiteY417" fmla="*/ 5231869 h 6858000"/>
              <a:gd name="connsiteX418" fmla="*/ 2723624 w 10655713"/>
              <a:gd name="connsiteY418" fmla="*/ 5327793 h 6858000"/>
              <a:gd name="connsiteX419" fmla="*/ 2610681 w 10655713"/>
              <a:gd name="connsiteY419" fmla="*/ 5211756 h 6858000"/>
              <a:gd name="connsiteX420" fmla="*/ 2630794 w 10655713"/>
              <a:gd name="connsiteY420" fmla="*/ 5118926 h 6858000"/>
              <a:gd name="connsiteX421" fmla="*/ 2773133 w 10655713"/>
              <a:gd name="connsiteY421" fmla="*/ 4784739 h 6858000"/>
              <a:gd name="connsiteX422" fmla="*/ 2791699 w 10655713"/>
              <a:gd name="connsiteY422" fmla="*/ 4710475 h 6858000"/>
              <a:gd name="connsiteX423" fmla="*/ 2776228 w 10655713"/>
              <a:gd name="connsiteY423" fmla="*/ 4688814 h 6858000"/>
              <a:gd name="connsiteX424" fmla="*/ 2711247 w 10655713"/>
              <a:gd name="connsiteY424" fmla="*/ 4725946 h 6858000"/>
              <a:gd name="connsiteX425" fmla="*/ 2474531 w 10655713"/>
              <a:gd name="connsiteY425" fmla="*/ 4996700 h 6858000"/>
              <a:gd name="connsiteX426" fmla="*/ 2421927 w 10655713"/>
              <a:gd name="connsiteY426" fmla="*/ 5101907 h 6858000"/>
              <a:gd name="connsiteX427" fmla="*/ 2361588 w 10655713"/>
              <a:gd name="connsiteY427" fmla="*/ 5217945 h 6858000"/>
              <a:gd name="connsiteX428" fmla="*/ 2296607 w 10655713"/>
              <a:gd name="connsiteY428" fmla="*/ 5286020 h 6858000"/>
              <a:gd name="connsiteX429" fmla="*/ 2146532 w 10655713"/>
              <a:gd name="connsiteY429" fmla="*/ 5344812 h 6858000"/>
              <a:gd name="connsiteX430" fmla="*/ 2072268 w 10655713"/>
              <a:gd name="connsiteY430" fmla="*/ 5303039 h 6858000"/>
              <a:gd name="connsiteX431" fmla="*/ 2089287 w 10655713"/>
              <a:gd name="connsiteY431" fmla="*/ 5244246 h 6858000"/>
              <a:gd name="connsiteX432" fmla="*/ 2355399 w 10655713"/>
              <a:gd name="connsiteY432" fmla="*/ 4722852 h 6858000"/>
              <a:gd name="connsiteX433" fmla="*/ 2401814 w 10655713"/>
              <a:gd name="connsiteY433" fmla="*/ 4591343 h 6858000"/>
              <a:gd name="connsiteX434" fmla="*/ 2383248 w 10655713"/>
              <a:gd name="connsiteY434" fmla="*/ 4563494 h 6858000"/>
              <a:gd name="connsiteX435" fmla="*/ 2205324 w 10655713"/>
              <a:gd name="connsiteY435" fmla="*/ 4722852 h 6858000"/>
              <a:gd name="connsiteX436" fmla="*/ 2011928 w 10655713"/>
              <a:gd name="connsiteY436" fmla="*/ 4990511 h 6858000"/>
              <a:gd name="connsiteX437" fmla="*/ 1959325 w 10655713"/>
              <a:gd name="connsiteY437" fmla="*/ 5101907 h 6858000"/>
              <a:gd name="connsiteX438" fmla="*/ 2022759 w 10655713"/>
              <a:gd name="connsiteY438" fmla="*/ 5087983 h 6858000"/>
              <a:gd name="connsiteX439" fmla="*/ 2066079 w 10655713"/>
              <a:gd name="connsiteY439" fmla="*/ 5074058 h 6858000"/>
              <a:gd name="connsiteX440" fmla="*/ 2095475 w 10655713"/>
              <a:gd name="connsiteY440" fmla="*/ 5103454 h 6858000"/>
              <a:gd name="connsiteX441" fmla="*/ 2073815 w 10655713"/>
              <a:gd name="connsiteY441" fmla="*/ 5135945 h 6858000"/>
              <a:gd name="connsiteX442" fmla="*/ 1963966 w 10655713"/>
              <a:gd name="connsiteY442" fmla="*/ 5165341 h 6858000"/>
              <a:gd name="connsiteX443" fmla="*/ 1945400 w 10655713"/>
              <a:gd name="connsiteY443" fmla="*/ 5165341 h 6858000"/>
              <a:gd name="connsiteX444" fmla="*/ 1926834 w 10655713"/>
              <a:gd name="connsiteY444" fmla="*/ 5165341 h 6858000"/>
              <a:gd name="connsiteX445" fmla="*/ 1829363 w 10655713"/>
              <a:gd name="connsiteY445" fmla="*/ 5291121 h 6858000"/>
              <a:gd name="connsiteX446" fmla="*/ 1676194 w 10655713"/>
              <a:gd name="connsiteY446" fmla="*/ 5344812 h 6858000"/>
              <a:gd name="connsiteX447" fmla="*/ 1614307 w 10655713"/>
              <a:gd name="connsiteY447" fmla="*/ 5292208 h 6858000"/>
              <a:gd name="connsiteX448" fmla="*/ 1659175 w 10655713"/>
              <a:gd name="connsiteY448" fmla="*/ 5156058 h 6858000"/>
              <a:gd name="connsiteX449" fmla="*/ 1719515 w 10655713"/>
              <a:gd name="connsiteY449" fmla="*/ 5036926 h 6858000"/>
              <a:gd name="connsiteX450" fmla="*/ 1640609 w 10655713"/>
              <a:gd name="connsiteY450" fmla="*/ 4755342 h 6858000"/>
              <a:gd name="connsiteX451" fmla="*/ 1738080 w 10655713"/>
              <a:gd name="connsiteY451" fmla="*/ 4435079 h 6858000"/>
              <a:gd name="connsiteX452" fmla="*/ 1912910 w 10655713"/>
              <a:gd name="connsiteY452" fmla="*/ 4227759 h 6858000"/>
              <a:gd name="connsiteX453" fmla="*/ 1950042 w 10655713"/>
              <a:gd name="connsiteY453" fmla="*/ 4201458 h 6858000"/>
              <a:gd name="connsiteX454" fmla="*/ 2134155 w 10655713"/>
              <a:gd name="connsiteY454" fmla="*/ 4142665 h 6858000"/>
              <a:gd name="connsiteX455" fmla="*/ 5983907 w 10655713"/>
              <a:gd name="connsiteY455" fmla="*/ 3472149 h 6858000"/>
              <a:gd name="connsiteX456" fmla="*/ 5960844 w 10655713"/>
              <a:gd name="connsiteY456" fmla="*/ 3476065 h 6858000"/>
              <a:gd name="connsiteX457" fmla="*/ 5936090 w 10655713"/>
              <a:gd name="connsiteY457" fmla="*/ 3513197 h 6858000"/>
              <a:gd name="connsiteX458" fmla="*/ 5965486 w 10655713"/>
              <a:gd name="connsiteY458" fmla="*/ 3556518 h 6858000"/>
              <a:gd name="connsiteX459" fmla="*/ 5987146 w 10655713"/>
              <a:gd name="connsiteY459" fmla="*/ 3561159 h 6858000"/>
              <a:gd name="connsiteX460" fmla="*/ 6078430 w 10655713"/>
              <a:gd name="connsiteY460" fmla="*/ 3479160 h 6858000"/>
              <a:gd name="connsiteX461" fmla="*/ 5983907 w 10655713"/>
              <a:gd name="connsiteY461" fmla="*/ 3472149 h 6858000"/>
              <a:gd name="connsiteX462" fmla="*/ 6325975 w 10655713"/>
              <a:gd name="connsiteY462" fmla="*/ 2939199 h 6858000"/>
              <a:gd name="connsiteX463" fmla="*/ 6429635 w 10655713"/>
              <a:gd name="connsiteY463" fmla="*/ 3027388 h 6858000"/>
              <a:gd name="connsiteX464" fmla="*/ 6403333 w 10655713"/>
              <a:gd name="connsiteY464" fmla="*/ 3084633 h 6858000"/>
              <a:gd name="connsiteX465" fmla="*/ 6347635 w 10655713"/>
              <a:gd name="connsiteY465" fmla="*/ 3109387 h 6858000"/>
              <a:gd name="connsiteX466" fmla="*/ 6332164 w 10655713"/>
              <a:gd name="connsiteY466" fmla="*/ 3107841 h 6858000"/>
              <a:gd name="connsiteX467" fmla="*/ 6268730 w 10655713"/>
              <a:gd name="connsiteY467" fmla="*/ 3112482 h 6858000"/>
              <a:gd name="connsiteX468" fmla="*/ 6251711 w 10655713"/>
              <a:gd name="connsiteY468" fmla="*/ 3151161 h 6858000"/>
              <a:gd name="connsiteX469" fmla="*/ 6270277 w 10655713"/>
              <a:gd name="connsiteY469" fmla="*/ 3236255 h 6858000"/>
              <a:gd name="connsiteX470" fmla="*/ 6304315 w 10655713"/>
              <a:gd name="connsiteY470" fmla="*/ 3321349 h 6858000"/>
              <a:gd name="connsiteX471" fmla="*/ 6322881 w 10655713"/>
              <a:gd name="connsiteY471" fmla="*/ 3407990 h 6858000"/>
              <a:gd name="connsiteX472" fmla="*/ 6381673 w 10655713"/>
              <a:gd name="connsiteY472" fmla="*/ 3363122 h 6858000"/>
              <a:gd name="connsiteX473" fmla="*/ 6424993 w 10655713"/>
              <a:gd name="connsiteY473" fmla="*/ 3341462 h 6858000"/>
              <a:gd name="connsiteX474" fmla="*/ 6457484 w 10655713"/>
              <a:gd name="connsiteY474" fmla="*/ 3372405 h 6858000"/>
              <a:gd name="connsiteX475" fmla="*/ 6429635 w 10655713"/>
              <a:gd name="connsiteY475" fmla="*/ 3418820 h 6858000"/>
              <a:gd name="connsiteX476" fmla="*/ 6305862 w 10655713"/>
              <a:gd name="connsiteY476" fmla="*/ 3488443 h 6858000"/>
              <a:gd name="connsiteX477" fmla="*/ 6172806 w 10655713"/>
              <a:gd name="connsiteY477" fmla="*/ 3657083 h 6858000"/>
              <a:gd name="connsiteX478" fmla="*/ 6045938 w 10655713"/>
              <a:gd name="connsiteY478" fmla="*/ 3692668 h 6858000"/>
              <a:gd name="connsiteX479" fmla="*/ 5857184 w 10655713"/>
              <a:gd name="connsiteY479" fmla="*/ 3616857 h 6858000"/>
              <a:gd name="connsiteX480" fmla="*/ 5830882 w 10655713"/>
              <a:gd name="connsiteY480" fmla="*/ 3524027 h 6858000"/>
              <a:gd name="connsiteX481" fmla="*/ 5891222 w 10655713"/>
              <a:gd name="connsiteY481" fmla="*/ 3417273 h 6858000"/>
              <a:gd name="connsiteX482" fmla="*/ 5991788 w 10655713"/>
              <a:gd name="connsiteY482" fmla="*/ 3394065 h 6858000"/>
              <a:gd name="connsiteX483" fmla="*/ 6101636 w 10655713"/>
              <a:gd name="connsiteY483" fmla="*/ 3404896 h 6858000"/>
              <a:gd name="connsiteX484" fmla="*/ 6106278 w 10655713"/>
              <a:gd name="connsiteY484" fmla="*/ 3268745 h 6858000"/>
              <a:gd name="connsiteX485" fmla="*/ 6118655 w 10655713"/>
              <a:gd name="connsiteY485" fmla="*/ 3135690 h 6858000"/>
              <a:gd name="connsiteX486" fmla="*/ 5977864 w 10655713"/>
              <a:gd name="connsiteY486" fmla="*/ 3271840 h 6858000"/>
              <a:gd name="connsiteX487" fmla="*/ 5883099 w 10655713"/>
              <a:gd name="connsiteY487" fmla="*/ 3380528 h 6858000"/>
              <a:gd name="connsiteX488" fmla="*/ 5874536 w 10655713"/>
              <a:gd name="connsiteY488" fmla="*/ 3390280 h 6858000"/>
              <a:gd name="connsiteX489" fmla="*/ 5874191 w 10655713"/>
              <a:gd name="connsiteY489" fmla="*/ 3391068 h 6858000"/>
              <a:gd name="connsiteX490" fmla="*/ 5866744 w 10655713"/>
              <a:gd name="connsiteY490" fmla="*/ 3404896 h 6858000"/>
              <a:gd name="connsiteX491" fmla="*/ 5691914 w 10655713"/>
              <a:gd name="connsiteY491" fmla="*/ 3579725 h 6858000"/>
              <a:gd name="connsiteX492" fmla="*/ 5476858 w 10655713"/>
              <a:gd name="connsiteY492" fmla="*/ 3695762 h 6858000"/>
              <a:gd name="connsiteX493" fmla="*/ 5401048 w 10655713"/>
              <a:gd name="connsiteY493" fmla="*/ 3658631 h 6858000"/>
              <a:gd name="connsiteX494" fmla="*/ 5377840 w 10655713"/>
              <a:gd name="connsiteY494" fmla="*/ 3601386 h 6858000"/>
              <a:gd name="connsiteX495" fmla="*/ 5407236 w 10655713"/>
              <a:gd name="connsiteY495" fmla="*/ 3472971 h 6858000"/>
              <a:gd name="connsiteX496" fmla="*/ 5513990 w 10655713"/>
              <a:gd name="connsiteY496" fmla="*/ 3247085 h 6858000"/>
              <a:gd name="connsiteX497" fmla="*/ 5373199 w 10655713"/>
              <a:gd name="connsiteY497" fmla="*/ 3414179 h 6858000"/>
              <a:gd name="connsiteX498" fmla="*/ 5331425 w 10655713"/>
              <a:gd name="connsiteY498" fmla="*/ 3426556 h 6858000"/>
              <a:gd name="connsiteX499" fmla="*/ 5315954 w 10655713"/>
              <a:gd name="connsiteY499" fmla="*/ 3375500 h 6858000"/>
              <a:gd name="connsiteX500" fmla="*/ 5444368 w 10655713"/>
              <a:gd name="connsiteY500" fmla="*/ 3217689 h 6858000"/>
              <a:gd name="connsiteX501" fmla="*/ 5544934 w 10655713"/>
              <a:gd name="connsiteY501" fmla="*/ 3072255 h 6858000"/>
              <a:gd name="connsiteX502" fmla="*/ 5633122 w 10655713"/>
              <a:gd name="connsiteY502" fmla="*/ 2984067 h 6858000"/>
              <a:gd name="connsiteX503" fmla="*/ 5682632 w 10655713"/>
              <a:gd name="connsiteY503" fmla="*/ 2973237 h 6858000"/>
              <a:gd name="connsiteX504" fmla="*/ 5712029 w 10655713"/>
              <a:gd name="connsiteY504" fmla="*/ 2991803 h 6858000"/>
              <a:gd name="connsiteX505" fmla="*/ 5780103 w 10655713"/>
              <a:gd name="connsiteY505" fmla="*/ 3107841 h 6858000"/>
              <a:gd name="connsiteX506" fmla="*/ 5716669 w 10655713"/>
              <a:gd name="connsiteY506" fmla="*/ 3288858 h 6858000"/>
              <a:gd name="connsiteX507" fmla="*/ 5657877 w 10655713"/>
              <a:gd name="connsiteY507" fmla="*/ 3455952 h 6858000"/>
              <a:gd name="connsiteX508" fmla="*/ 5671802 w 10655713"/>
              <a:gd name="connsiteY508" fmla="*/ 3472971 h 6858000"/>
              <a:gd name="connsiteX509" fmla="*/ 5749161 w 10655713"/>
              <a:gd name="connsiteY509" fmla="*/ 3409538 h 6858000"/>
              <a:gd name="connsiteX510" fmla="*/ 5823858 w 10655713"/>
              <a:gd name="connsiteY510" fmla="*/ 3341728 h 6858000"/>
              <a:gd name="connsiteX511" fmla="*/ 5829044 w 10655713"/>
              <a:gd name="connsiteY511" fmla="*/ 3338709 h 6858000"/>
              <a:gd name="connsiteX512" fmla="*/ 5833107 w 10655713"/>
              <a:gd name="connsiteY512" fmla="*/ 3334016 h 6858000"/>
              <a:gd name="connsiteX513" fmla="*/ 6033561 w 10655713"/>
              <a:gd name="connsiteY513" fmla="*/ 3106293 h 6858000"/>
              <a:gd name="connsiteX514" fmla="*/ 6185183 w 10655713"/>
              <a:gd name="connsiteY514" fmla="*/ 2985614 h 6858000"/>
              <a:gd name="connsiteX515" fmla="*/ 6325975 w 10655713"/>
              <a:gd name="connsiteY515" fmla="*/ 2939199 h 6858000"/>
              <a:gd name="connsiteX516" fmla="*/ 5879122 w 10655713"/>
              <a:gd name="connsiteY516" fmla="*/ 2594182 h 6858000"/>
              <a:gd name="connsiteX517" fmla="*/ 5965763 w 10655713"/>
              <a:gd name="connsiteY517" fmla="*/ 2620483 h 6858000"/>
              <a:gd name="connsiteX518" fmla="*/ 5993612 w 10655713"/>
              <a:gd name="connsiteY518" fmla="*/ 2691653 h 6858000"/>
              <a:gd name="connsiteX519" fmla="*/ 5942555 w 10655713"/>
              <a:gd name="connsiteY519" fmla="*/ 2827030 h 6858000"/>
              <a:gd name="connsiteX520" fmla="*/ 5818782 w 10655713"/>
              <a:gd name="connsiteY520" fmla="*/ 2885049 h 6858000"/>
              <a:gd name="connsiteX521" fmla="*/ 5742971 w 10655713"/>
              <a:gd name="connsiteY521" fmla="*/ 2862615 h 6858000"/>
              <a:gd name="connsiteX522" fmla="*/ 5712029 w 10655713"/>
              <a:gd name="connsiteY522" fmla="*/ 2786030 h 6858000"/>
              <a:gd name="connsiteX523" fmla="*/ 5761537 w 10655713"/>
              <a:gd name="connsiteY523" fmla="*/ 2654521 h 6858000"/>
              <a:gd name="connsiteX524" fmla="*/ 5879122 w 10655713"/>
              <a:gd name="connsiteY524" fmla="*/ 2594182 h 6858000"/>
              <a:gd name="connsiteX525" fmla="*/ 7019553 w 10655713"/>
              <a:gd name="connsiteY525" fmla="*/ 1832310 h 6858000"/>
              <a:gd name="connsiteX526" fmla="*/ 6983194 w 10655713"/>
              <a:gd name="connsiteY526" fmla="*/ 1836178 h 6858000"/>
              <a:gd name="connsiteX527" fmla="*/ 6958439 w 10655713"/>
              <a:gd name="connsiteY527" fmla="*/ 1873310 h 6858000"/>
              <a:gd name="connsiteX528" fmla="*/ 6987836 w 10655713"/>
              <a:gd name="connsiteY528" fmla="*/ 1916631 h 6858000"/>
              <a:gd name="connsiteX529" fmla="*/ 7009496 w 10655713"/>
              <a:gd name="connsiteY529" fmla="*/ 1921272 h 6858000"/>
              <a:gd name="connsiteX530" fmla="*/ 7100779 w 10655713"/>
              <a:gd name="connsiteY530" fmla="*/ 1839273 h 6858000"/>
              <a:gd name="connsiteX531" fmla="*/ 7019553 w 10655713"/>
              <a:gd name="connsiteY531" fmla="*/ 1832310 h 6858000"/>
              <a:gd name="connsiteX532" fmla="*/ 9440489 w 10655713"/>
              <a:gd name="connsiteY532" fmla="*/ 1481878 h 6858000"/>
              <a:gd name="connsiteX533" fmla="*/ 9284225 w 10655713"/>
              <a:gd name="connsiteY533" fmla="*/ 1641236 h 6858000"/>
              <a:gd name="connsiteX534" fmla="*/ 9196037 w 10655713"/>
              <a:gd name="connsiteY534" fmla="*/ 1816065 h 6858000"/>
              <a:gd name="connsiteX535" fmla="*/ 9223885 w 10655713"/>
              <a:gd name="connsiteY535" fmla="*/ 1850103 h 6858000"/>
              <a:gd name="connsiteX536" fmla="*/ 9318263 w 10655713"/>
              <a:gd name="connsiteY536" fmla="*/ 1786669 h 6858000"/>
              <a:gd name="connsiteX537" fmla="*/ 9397168 w 10655713"/>
              <a:gd name="connsiteY537" fmla="*/ 1689198 h 6858000"/>
              <a:gd name="connsiteX538" fmla="*/ 9471431 w 10655713"/>
              <a:gd name="connsiteY538" fmla="*/ 1519010 h 6858000"/>
              <a:gd name="connsiteX539" fmla="*/ 9440489 w 10655713"/>
              <a:gd name="connsiteY539" fmla="*/ 1481878 h 6858000"/>
              <a:gd name="connsiteX540" fmla="*/ 5678115 w 10655713"/>
              <a:gd name="connsiteY540" fmla="*/ 1481878 h 6858000"/>
              <a:gd name="connsiteX541" fmla="*/ 5521850 w 10655713"/>
              <a:gd name="connsiteY541" fmla="*/ 1641236 h 6858000"/>
              <a:gd name="connsiteX542" fmla="*/ 5433662 w 10655713"/>
              <a:gd name="connsiteY542" fmla="*/ 1816065 h 6858000"/>
              <a:gd name="connsiteX543" fmla="*/ 5461511 w 10655713"/>
              <a:gd name="connsiteY543" fmla="*/ 1850103 h 6858000"/>
              <a:gd name="connsiteX544" fmla="*/ 5555889 w 10655713"/>
              <a:gd name="connsiteY544" fmla="*/ 1786669 h 6858000"/>
              <a:gd name="connsiteX545" fmla="*/ 5634793 w 10655713"/>
              <a:gd name="connsiteY545" fmla="*/ 1689198 h 6858000"/>
              <a:gd name="connsiteX546" fmla="*/ 5709057 w 10655713"/>
              <a:gd name="connsiteY546" fmla="*/ 1519010 h 6858000"/>
              <a:gd name="connsiteX547" fmla="*/ 5678115 w 10655713"/>
              <a:gd name="connsiteY547" fmla="*/ 1481878 h 6858000"/>
              <a:gd name="connsiteX548" fmla="*/ 2820614 w 10655713"/>
              <a:gd name="connsiteY548" fmla="*/ 1481878 h 6858000"/>
              <a:gd name="connsiteX549" fmla="*/ 2664350 w 10655713"/>
              <a:gd name="connsiteY549" fmla="*/ 1641236 h 6858000"/>
              <a:gd name="connsiteX550" fmla="*/ 2576162 w 10655713"/>
              <a:gd name="connsiteY550" fmla="*/ 1816065 h 6858000"/>
              <a:gd name="connsiteX551" fmla="*/ 2604011 w 10655713"/>
              <a:gd name="connsiteY551" fmla="*/ 1850103 h 6858000"/>
              <a:gd name="connsiteX552" fmla="*/ 2698388 w 10655713"/>
              <a:gd name="connsiteY552" fmla="*/ 1786669 h 6858000"/>
              <a:gd name="connsiteX553" fmla="*/ 2777293 w 10655713"/>
              <a:gd name="connsiteY553" fmla="*/ 1689198 h 6858000"/>
              <a:gd name="connsiteX554" fmla="*/ 2851557 w 10655713"/>
              <a:gd name="connsiteY554" fmla="*/ 1519010 h 6858000"/>
              <a:gd name="connsiteX555" fmla="*/ 2820614 w 10655713"/>
              <a:gd name="connsiteY555" fmla="*/ 1481878 h 6858000"/>
              <a:gd name="connsiteX556" fmla="*/ 8585365 w 10655713"/>
              <a:gd name="connsiteY556" fmla="*/ 934181 h 6858000"/>
              <a:gd name="connsiteX557" fmla="*/ 8689025 w 10655713"/>
              <a:gd name="connsiteY557" fmla="*/ 1093539 h 6858000"/>
              <a:gd name="connsiteX558" fmla="*/ 8690572 w 10655713"/>
              <a:gd name="connsiteY558" fmla="*/ 1105917 h 6858000"/>
              <a:gd name="connsiteX559" fmla="*/ 8628685 w 10655713"/>
              <a:gd name="connsiteY559" fmla="*/ 1255992 h 6858000"/>
              <a:gd name="connsiteX560" fmla="*/ 8504912 w 10655713"/>
              <a:gd name="connsiteY560" fmla="*/ 1503538 h 6858000"/>
              <a:gd name="connsiteX561" fmla="*/ 8843741 w 10655713"/>
              <a:gd name="connsiteY561" fmla="*/ 1348821 h 6858000"/>
              <a:gd name="connsiteX562" fmla="*/ 8897891 w 10655713"/>
              <a:gd name="connsiteY562" fmla="*/ 1372029 h 6858000"/>
              <a:gd name="connsiteX563" fmla="*/ 8919552 w 10655713"/>
              <a:gd name="connsiteY563" fmla="*/ 1429274 h 6858000"/>
              <a:gd name="connsiteX564" fmla="*/ 8910269 w 10655713"/>
              <a:gd name="connsiteY564" fmla="*/ 1481878 h 6858000"/>
              <a:gd name="connsiteX565" fmla="*/ 8763289 w 10655713"/>
              <a:gd name="connsiteY565" fmla="*/ 1761914 h 6858000"/>
              <a:gd name="connsiteX566" fmla="*/ 8752458 w 10655713"/>
              <a:gd name="connsiteY566" fmla="*/ 1797499 h 6858000"/>
              <a:gd name="connsiteX567" fmla="*/ 8784949 w 10655713"/>
              <a:gd name="connsiteY567" fmla="*/ 1822254 h 6858000"/>
              <a:gd name="connsiteX568" fmla="*/ 8829817 w 10655713"/>
              <a:gd name="connsiteY568" fmla="*/ 1808329 h 6858000"/>
              <a:gd name="connsiteX569" fmla="*/ 8876619 w 10655713"/>
              <a:gd name="connsiteY569" fmla="*/ 1766169 h 6858000"/>
              <a:gd name="connsiteX570" fmla="*/ 8890863 w 10655713"/>
              <a:gd name="connsiteY570" fmla="*/ 1750327 h 6858000"/>
              <a:gd name="connsiteX571" fmla="*/ 8891394 w 10655713"/>
              <a:gd name="connsiteY571" fmla="*/ 1748570 h 6858000"/>
              <a:gd name="connsiteX572" fmla="*/ 8916834 w 10655713"/>
              <a:gd name="connsiteY572" fmla="*/ 1720141 h 6858000"/>
              <a:gd name="connsiteX573" fmla="*/ 8923447 w 10655713"/>
              <a:gd name="connsiteY573" fmla="*/ 1714034 h 6858000"/>
              <a:gd name="connsiteX574" fmla="*/ 8930673 w 10655713"/>
              <a:gd name="connsiteY574" fmla="*/ 1705926 h 6858000"/>
              <a:gd name="connsiteX575" fmla="*/ 8942373 w 10655713"/>
              <a:gd name="connsiteY575" fmla="*/ 1695773 h 6858000"/>
              <a:gd name="connsiteX576" fmla="*/ 8944577 w 10655713"/>
              <a:gd name="connsiteY576" fmla="*/ 1694522 h 6858000"/>
              <a:gd name="connsiteX577" fmla="*/ 8968773 w 10655713"/>
              <a:gd name="connsiteY577" fmla="*/ 1672179 h 6858000"/>
              <a:gd name="connsiteX578" fmla="*/ 9086623 w 10655713"/>
              <a:gd name="connsiteY578" fmla="*/ 1546858 h 6858000"/>
              <a:gd name="connsiteX579" fmla="*/ 9171911 w 10655713"/>
              <a:gd name="connsiteY579" fmla="*/ 1443198 h 6858000"/>
              <a:gd name="connsiteX580" fmla="*/ 9330059 w 10655713"/>
              <a:gd name="connsiteY580" fmla="*/ 1355010 h 6858000"/>
              <a:gd name="connsiteX581" fmla="*/ 9418465 w 10655713"/>
              <a:gd name="connsiteY581" fmla="*/ 1342633 h 6858000"/>
              <a:gd name="connsiteX582" fmla="*/ 9554906 w 10655713"/>
              <a:gd name="connsiteY582" fmla="*/ 1372029 h 6858000"/>
              <a:gd name="connsiteX583" fmla="*/ 9585922 w 10655713"/>
              <a:gd name="connsiteY583" fmla="*/ 1308595 h 6858000"/>
              <a:gd name="connsiteX584" fmla="*/ 9644207 w 10655713"/>
              <a:gd name="connsiteY584" fmla="*/ 1246709 h 6858000"/>
              <a:gd name="connsiteX585" fmla="*/ 9720888 w 10655713"/>
              <a:gd name="connsiteY585" fmla="*/ 1296218 h 6858000"/>
              <a:gd name="connsiteX586" fmla="*/ 9762299 w 10655713"/>
              <a:gd name="connsiteY586" fmla="*/ 1382859 h 6858000"/>
              <a:gd name="connsiteX587" fmla="*/ 9726714 w 10655713"/>
              <a:gd name="connsiteY587" fmla="*/ 1480330 h 6858000"/>
              <a:gd name="connsiteX588" fmla="*/ 9604488 w 10655713"/>
              <a:gd name="connsiteY588" fmla="*/ 1713952 h 6858000"/>
              <a:gd name="connsiteX589" fmla="*/ 9573545 w 10655713"/>
              <a:gd name="connsiteY589" fmla="*/ 1811424 h 6858000"/>
              <a:gd name="connsiteX590" fmla="*/ 9584375 w 10655713"/>
              <a:gd name="connsiteY590" fmla="*/ 1843914 h 6858000"/>
              <a:gd name="connsiteX591" fmla="*/ 9652451 w 10655713"/>
              <a:gd name="connsiteY591" fmla="*/ 1803688 h 6858000"/>
              <a:gd name="connsiteX592" fmla="*/ 9698479 w 10655713"/>
              <a:gd name="connsiteY592" fmla="*/ 1763461 h 6858000"/>
              <a:gd name="connsiteX593" fmla="*/ 9731665 w 10655713"/>
              <a:gd name="connsiteY593" fmla="*/ 1729204 h 6858000"/>
              <a:gd name="connsiteX594" fmla="*/ 9732055 w 10655713"/>
              <a:gd name="connsiteY594" fmla="*/ 1727877 h 6858000"/>
              <a:gd name="connsiteX595" fmla="*/ 9755263 w 10655713"/>
              <a:gd name="connsiteY595" fmla="*/ 1701575 h 6858000"/>
              <a:gd name="connsiteX596" fmla="*/ 9942470 w 10655713"/>
              <a:gd name="connsiteY596" fmla="*/ 1484972 h 6858000"/>
              <a:gd name="connsiteX597" fmla="*/ 10097187 w 10655713"/>
              <a:gd name="connsiteY597" fmla="*/ 1280746 h 6858000"/>
              <a:gd name="connsiteX598" fmla="*/ 10157526 w 10655713"/>
              <a:gd name="connsiteY598" fmla="*/ 1232784 h 6858000"/>
              <a:gd name="connsiteX599" fmla="*/ 10202393 w 10655713"/>
              <a:gd name="connsiteY599" fmla="*/ 1255992 h 6858000"/>
              <a:gd name="connsiteX600" fmla="*/ 10267374 w 10655713"/>
              <a:gd name="connsiteY600" fmla="*/ 1364293 h 6858000"/>
              <a:gd name="connsiteX601" fmla="*/ 10249582 w 10655713"/>
              <a:gd name="connsiteY601" fmla="*/ 1437783 h 6858000"/>
              <a:gd name="connsiteX602" fmla="*/ 10197752 w 10655713"/>
              <a:gd name="connsiteY602" fmla="*/ 1545311 h 6858000"/>
              <a:gd name="connsiteX603" fmla="*/ 10406619 w 10655713"/>
              <a:gd name="connsiteY603" fmla="*/ 1384406 h 6858000"/>
              <a:gd name="connsiteX604" fmla="*/ 10522656 w 10655713"/>
              <a:gd name="connsiteY604" fmla="*/ 1348821 h 6858000"/>
              <a:gd name="connsiteX605" fmla="*/ 10598468 w 10655713"/>
              <a:gd name="connsiteY605" fmla="*/ 1416897 h 6858000"/>
              <a:gd name="connsiteX606" fmla="*/ 10564430 w 10655713"/>
              <a:gd name="connsiteY606" fmla="*/ 1526745 h 6858000"/>
              <a:gd name="connsiteX607" fmla="*/ 10443751 w 10655713"/>
              <a:gd name="connsiteY607" fmla="*/ 1782027 h 6858000"/>
              <a:gd name="connsiteX608" fmla="*/ 10459223 w 10655713"/>
              <a:gd name="connsiteY608" fmla="*/ 1833084 h 6858000"/>
              <a:gd name="connsiteX609" fmla="*/ 10502544 w 10655713"/>
              <a:gd name="connsiteY609" fmla="*/ 1810650 h 6858000"/>
              <a:gd name="connsiteX610" fmla="*/ 10586090 w 10655713"/>
              <a:gd name="connsiteY610" fmla="*/ 1726330 h 6858000"/>
              <a:gd name="connsiteX611" fmla="*/ 10627864 w 10655713"/>
              <a:gd name="connsiteY611" fmla="*/ 1707764 h 6858000"/>
              <a:gd name="connsiteX612" fmla="*/ 10655713 w 10655713"/>
              <a:gd name="connsiteY612" fmla="*/ 1730971 h 6858000"/>
              <a:gd name="connsiteX613" fmla="*/ 10630958 w 10655713"/>
              <a:gd name="connsiteY613" fmla="*/ 1777386 h 6858000"/>
              <a:gd name="connsiteX614" fmla="*/ 10364846 w 10655713"/>
              <a:gd name="connsiteY614" fmla="*/ 2006366 h 6858000"/>
              <a:gd name="connsiteX615" fmla="*/ 10244167 w 10655713"/>
              <a:gd name="connsiteY615" fmla="*/ 2040404 h 6858000"/>
              <a:gd name="connsiteX616" fmla="*/ 10135866 w 10655713"/>
              <a:gd name="connsiteY616" fmla="*/ 1942932 h 6858000"/>
              <a:gd name="connsiteX617" fmla="*/ 10146696 w 10655713"/>
              <a:gd name="connsiteY617" fmla="*/ 1881046 h 6858000"/>
              <a:gd name="connsiteX618" fmla="*/ 10199299 w 10655713"/>
              <a:gd name="connsiteY618" fmla="*/ 1771197 h 6858000"/>
              <a:gd name="connsiteX619" fmla="*/ 10272016 w 10655713"/>
              <a:gd name="connsiteY619" fmla="*/ 1681462 h 6858000"/>
              <a:gd name="connsiteX620" fmla="*/ 10302959 w 10655713"/>
              <a:gd name="connsiteY620" fmla="*/ 1608745 h 6858000"/>
              <a:gd name="connsiteX621" fmla="*/ 10284394 w 10655713"/>
              <a:gd name="connsiteY621" fmla="*/ 1585537 h 6858000"/>
              <a:gd name="connsiteX622" fmla="*/ 10205488 w 10655713"/>
              <a:gd name="connsiteY622" fmla="*/ 1639688 h 6858000"/>
              <a:gd name="connsiteX623" fmla="*/ 10060054 w 10655713"/>
              <a:gd name="connsiteY623" fmla="*/ 1812971 h 6858000"/>
              <a:gd name="connsiteX624" fmla="*/ 9993527 w 10655713"/>
              <a:gd name="connsiteY624" fmla="*/ 1939838 h 6858000"/>
              <a:gd name="connsiteX625" fmla="*/ 9797037 w 10655713"/>
              <a:gd name="connsiteY625" fmla="*/ 2303422 h 6858000"/>
              <a:gd name="connsiteX626" fmla="*/ 9600547 w 10655713"/>
              <a:gd name="connsiteY626" fmla="*/ 2473610 h 6858000"/>
              <a:gd name="connsiteX627" fmla="*/ 9498434 w 10655713"/>
              <a:gd name="connsiteY627" fmla="*/ 2492176 h 6858000"/>
              <a:gd name="connsiteX628" fmla="*/ 9433453 w 10655713"/>
              <a:gd name="connsiteY628" fmla="*/ 2473610 h 6858000"/>
              <a:gd name="connsiteX629" fmla="*/ 9414887 w 10655713"/>
              <a:gd name="connsiteY629" fmla="*/ 2441119 h 6858000"/>
              <a:gd name="connsiteX630" fmla="*/ 9458207 w 10655713"/>
              <a:gd name="connsiteY630" fmla="*/ 2374591 h 6858000"/>
              <a:gd name="connsiteX631" fmla="*/ 9772282 w 10655713"/>
              <a:gd name="connsiteY631" fmla="*/ 1919725 h 6858000"/>
              <a:gd name="connsiteX632" fmla="*/ 10008998 w 10655713"/>
              <a:gd name="connsiteY632" fmla="*/ 1519010 h 6858000"/>
              <a:gd name="connsiteX633" fmla="*/ 9797037 w 10655713"/>
              <a:gd name="connsiteY633" fmla="*/ 1755726 h 6858000"/>
              <a:gd name="connsiteX634" fmla="*/ 9783841 w 10655713"/>
              <a:gd name="connsiteY634" fmla="*/ 1765693 h 6858000"/>
              <a:gd name="connsiteX635" fmla="*/ 9771582 w 10655713"/>
              <a:gd name="connsiteY635" fmla="*/ 1781254 h 6858000"/>
              <a:gd name="connsiteX636" fmla="*/ 9729809 w 10655713"/>
              <a:gd name="connsiteY636" fmla="*/ 1825348 h 6858000"/>
              <a:gd name="connsiteX637" fmla="*/ 9612997 w 10655713"/>
              <a:gd name="connsiteY637" fmla="*/ 1932876 h 6858000"/>
              <a:gd name="connsiteX638" fmla="*/ 9499281 w 10655713"/>
              <a:gd name="connsiteY638" fmla="*/ 2023385 h 6858000"/>
              <a:gd name="connsiteX639" fmla="*/ 9397168 w 10655713"/>
              <a:gd name="connsiteY639" fmla="*/ 2055875 h 6858000"/>
              <a:gd name="connsiteX640" fmla="*/ 9326772 w 10655713"/>
              <a:gd name="connsiteY640" fmla="*/ 2033442 h 6858000"/>
              <a:gd name="connsiteX641" fmla="*/ 9295055 w 10655713"/>
              <a:gd name="connsiteY641" fmla="*/ 1964593 h 6858000"/>
              <a:gd name="connsiteX642" fmla="*/ 9302791 w 10655713"/>
              <a:gd name="connsiteY642" fmla="*/ 1913536 h 6858000"/>
              <a:gd name="connsiteX643" fmla="*/ 9158905 w 10655713"/>
              <a:gd name="connsiteY643" fmla="*/ 2018744 h 6858000"/>
              <a:gd name="connsiteX644" fmla="*/ 9044415 w 10655713"/>
              <a:gd name="connsiteY644" fmla="*/ 2051234 h 6858000"/>
              <a:gd name="connsiteX645" fmla="*/ 8950037 w 10655713"/>
              <a:gd name="connsiteY645" fmla="*/ 2015649 h 6858000"/>
              <a:gd name="connsiteX646" fmla="*/ 8912906 w 10655713"/>
              <a:gd name="connsiteY646" fmla="*/ 1924366 h 6858000"/>
              <a:gd name="connsiteX647" fmla="*/ 8942302 w 10655713"/>
              <a:gd name="connsiteY647" fmla="*/ 1808329 h 6858000"/>
              <a:gd name="connsiteX648" fmla="*/ 8930718 w 10655713"/>
              <a:gd name="connsiteY648" fmla="*/ 1808409 h 6858000"/>
              <a:gd name="connsiteX649" fmla="*/ 8926515 w 10655713"/>
              <a:gd name="connsiteY649" fmla="*/ 1812584 h 6858000"/>
              <a:gd name="connsiteX650" fmla="*/ 8809703 w 10655713"/>
              <a:gd name="connsiteY650" fmla="*/ 1919725 h 6858000"/>
              <a:gd name="connsiteX651" fmla="*/ 8684383 w 10655713"/>
              <a:gd name="connsiteY651" fmla="*/ 2011008 h 6858000"/>
              <a:gd name="connsiteX652" fmla="*/ 8572987 w 10655713"/>
              <a:gd name="connsiteY652" fmla="*/ 2057423 h 6858000"/>
              <a:gd name="connsiteX653" fmla="*/ 8559063 w 10655713"/>
              <a:gd name="connsiteY653" fmla="*/ 2054328 h 6858000"/>
              <a:gd name="connsiteX654" fmla="*/ 8469327 w 10655713"/>
              <a:gd name="connsiteY654" fmla="*/ 1949121 h 6858000"/>
              <a:gd name="connsiteX655" fmla="*/ 8504912 w 10655713"/>
              <a:gd name="connsiteY655" fmla="*/ 1828442 h 6858000"/>
              <a:gd name="connsiteX656" fmla="*/ 8549780 w 10655713"/>
              <a:gd name="connsiteY656" fmla="*/ 1681462 h 6858000"/>
              <a:gd name="connsiteX657" fmla="*/ 8535855 w 10655713"/>
              <a:gd name="connsiteY657" fmla="*/ 1659802 h 6858000"/>
              <a:gd name="connsiteX658" fmla="*/ 8404346 w 10655713"/>
              <a:gd name="connsiteY658" fmla="*/ 1791310 h 6858000"/>
              <a:gd name="connsiteX659" fmla="*/ 8212498 w 10655713"/>
              <a:gd name="connsiteY659" fmla="*/ 2003272 h 6858000"/>
              <a:gd name="connsiteX660" fmla="*/ 8128952 w 10655713"/>
              <a:gd name="connsiteY660" fmla="*/ 2045045 h 6858000"/>
              <a:gd name="connsiteX661" fmla="*/ 8105744 w 10655713"/>
              <a:gd name="connsiteY661" fmla="*/ 2051234 h 6858000"/>
              <a:gd name="connsiteX662" fmla="*/ 8050046 w 10655713"/>
              <a:gd name="connsiteY662" fmla="*/ 1995536 h 6858000"/>
              <a:gd name="connsiteX663" fmla="*/ 8144423 w 10655713"/>
              <a:gd name="connsiteY663" fmla="*/ 1786669 h 6858000"/>
              <a:gd name="connsiteX664" fmla="*/ 8305328 w 10655713"/>
              <a:gd name="connsiteY664" fmla="*/ 1486519 h 6858000"/>
              <a:gd name="connsiteX665" fmla="*/ 8172272 w 10655713"/>
              <a:gd name="connsiteY665" fmla="*/ 1662896 h 6858000"/>
              <a:gd name="connsiteX666" fmla="*/ 8062423 w 10655713"/>
              <a:gd name="connsiteY666" fmla="*/ 1791310 h 6858000"/>
              <a:gd name="connsiteX667" fmla="*/ 8053141 w 10655713"/>
              <a:gd name="connsiteY667" fmla="*/ 1798273 h 6858000"/>
              <a:gd name="connsiteX668" fmla="*/ 8052095 w 10655713"/>
              <a:gd name="connsiteY668" fmla="*/ 1798534 h 6858000"/>
              <a:gd name="connsiteX669" fmla="*/ 8049255 w 10655713"/>
              <a:gd name="connsiteY669" fmla="*/ 1801875 h 6858000"/>
              <a:gd name="connsiteX670" fmla="*/ 7983259 w 10655713"/>
              <a:gd name="connsiteY670" fmla="*/ 1868669 h 6858000"/>
              <a:gd name="connsiteX671" fmla="*/ 7619675 w 10655713"/>
              <a:gd name="connsiteY671" fmla="*/ 2054328 h 6858000"/>
              <a:gd name="connsiteX672" fmla="*/ 7528392 w 10655713"/>
              <a:gd name="connsiteY672" fmla="*/ 2031121 h 6858000"/>
              <a:gd name="connsiteX673" fmla="*/ 7447940 w 10655713"/>
              <a:gd name="connsiteY673" fmla="*/ 1939838 h 6858000"/>
              <a:gd name="connsiteX674" fmla="*/ 7429374 w 10655713"/>
              <a:gd name="connsiteY674" fmla="*/ 1853197 h 6858000"/>
              <a:gd name="connsiteX675" fmla="*/ 7440204 w 10655713"/>
              <a:gd name="connsiteY675" fmla="*/ 1802141 h 6858000"/>
              <a:gd name="connsiteX676" fmla="*/ 7472695 w 10655713"/>
              <a:gd name="connsiteY676" fmla="*/ 1757273 h 6858000"/>
              <a:gd name="connsiteX677" fmla="*/ 7455581 w 10655713"/>
              <a:gd name="connsiteY677" fmla="*/ 1774481 h 6858000"/>
              <a:gd name="connsiteX678" fmla="*/ 7451985 w 10655713"/>
              <a:gd name="connsiteY678" fmla="*/ 1778933 h 6858000"/>
              <a:gd name="connsiteX679" fmla="*/ 7328212 w 10655713"/>
              <a:gd name="connsiteY679" fmla="*/ 1848555 h 6858000"/>
              <a:gd name="connsiteX680" fmla="*/ 7195156 w 10655713"/>
              <a:gd name="connsiteY680" fmla="*/ 2017196 h 6858000"/>
              <a:gd name="connsiteX681" fmla="*/ 7068288 w 10655713"/>
              <a:gd name="connsiteY681" fmla="*/ 2052781 h 6858000"/>
              <a:gd name="connsiteX682" fmla="*/ 6879534 w 10655713"/>
              <a:gd name="connsiteY682" fmla="*/ 1976970 h 6858000"/>
              <a:gd name="connsiteX683" fmla="*/ 6853232 w 10655713"/>
              <a:gd name="connsiteY683" fmla="*/ 1884140 h 6858000"/>
              <a:gd name="connsiteX684" fmla="*/ 6913572 w 10655713"/>
              <a:gd name="connsiteY684" fmla="*/ 1777386 h 6858000"/>
              <a:gd name="connsiteX685" fmla="*/ 7014138 w 10655713"/>
              <a:gd name="connsiteY685" fmla="*/ 1754178 h 6858000"/>
              <a:gd name="connsiteX686" fmla="*/ 7123986 w 10655713"/>
              <a:gd name="connsiteY686" fmla="*/ 1765009 h 6858000"/>
              <a:gd name="connsiteX687" fmla="*/ 7128628 w 10655713"/>
              <a:gd name="connsiteY687" fmla="*/ 1628858 h 6858000"/>
              <a:gd name="connsiteX688" fmla="*/ 7141005 w 10655713"/>
              <a:gd name="connsiteY688" fmla="*/ 1495802 h 6858000"/>
              <a:gd name="connsiteX689" fmla="*/ 7000213 w 10655713"/>
              <a:gd name="connsiteY689" fmla="*/ 1631953 h 6858000"/>
              <a:gd name="connsiteX690" fmla="*/ 6868704 w 10655713"/>
              <a:gd name="connsiteY690" fmla="*/ 1782027 h 6858000"/>
              <a:gd name="connsiteX691" fmla="*/ 6854780 w 10655713"/>
              <a:gd name="connsiteY691" fmla="*/ 1793051 h 6858000"/>
              <a:gd name="connsiteX692" fmla="*/ 6851067 w 10655713"/>
              <a:gd name="connsiteY692" fmla="*/ 1794443 h 6858000"/>
              <a:gd name="connsiteX693" fmla="*/ 6843055 w 10655713"/>
              <a:gd name="connsiteY693" fmla="*/ 1805235 h 6858000"/>
              <a:gd name="connsiteX694" fmla="*/ 6712320 w 10655713"/>
              <a:gd name="connsiteY694" fmla="*/ 1925914 h 6858000"/>
              <a:gd name="connsiteX695" fmla="*/ 6569207 w 10655713"/>
              <a:gd name="connsiteY695" fmla="*/ 2031895 h 6858000"/>
              <a:gd name="connsiteX696" fmla="*/ 6489528 w 10655713"/>
              <a:gd name="connsiteY696" fmla="*/ 2048140 h 6858000"/>
              <a:gd name="connsiteX697" fmla="*/ 6388963 w 10655713"/>
              <a:gd name="connsiteY697" fmla="*/ 1978517 h 6858000"/>
              <a:gd name="connsiteX698" fmla="*/ 6529755 w 10655713"/>
              <a:gd name="connsiteY698" fmla="*/ 1627311 h 6858000"/>
              <a:gd name="connsiteX699" fmla="*/ 6535943 w 10655713"/>
              <a:gd name="connsiteY699" fmla="*/ 1608745 h 6858000"/>
              <a:gd name="connsiteX700" fmla="*/ 6525113 w 10655713"/>
              <a:gd name="connsiteY700" fmla="*/ 1601009 h 6858000"/>
              <a:gd name="connsiteX701" fmla="*/ 6468641 w 10655713"/>
              <a:gd name="connsiteY701" fmla="*/ 1631179 h 6858000"/>
              <a:gd name="connsiteX702" fmla="*/ 6353377 w 10655713"/>
              <a:gd name="connsiteY702" fmla="*/ 1760367 h 6858000"/>
              <a:gd name="connsiteX703" fmla="*/ 6218774 w 10655713"/>
              <a:gd name="connsiteY703" fmla="*/ 1925914 h 6858000"/>
              <a:gd name="connsiteX704" fmla="*/ 6125945 w 10655713"/>
              <a:gd name="connsiteY704" fmla="*/ 2017970 h 6858000"/>
              <a:gd name="connsiteX705" fmla="*/ 6028473 w 10655713"/>
              <a:gd name="connsiteY705" fmla="*/ 2057423 h 6858000"/>
              <a:gd name="connsiteX706" fmla="*/ 5972776 w 10655713"/>
              <a:gd name="connsiteY706" fmla="*/ 2000178 h 6858000"/>
              <a:gd name="connsiteX707" fmla="*/ 5997530 w 10655713"/>
              <a:gd name="connsiteY707" fmla="*/ 1933650 h 6858000"/>
              <a:gd name="connsiteX708" fmla="*/ 6037756 w 10655713"/>
              <a:gd name="connsiteY708" fmla="*/ 1865574 h 6858000"/>
              <a:gd name="connsiteX709" fmla="*/ 6173906 w 10655713"/>
              <a:gd name="connsiteY709" fmla="*/ 1593273 h 6858000"/>
              <a:gd name="connsiteX710" fmla="*/ 6030408 w 10655713"/>
              <a:gd name="connsiteY710" fmla="*/ 1753405 h 6858000"/>
              <a:gd name="connsiteX711" fmla="*/ 6025590 w 10655713"/>
              <a:gd name="connsiteY711" fmla="*/ 1758063 h 6858000"/>
              <a:gd name="connsiteX712" fmla="*/ 6024292 w 10655713"/>
              <a:gd name="connsiteY712" fmla="*/ 1762108 h 6858000"/>
              <a:gd name="connsiteX713" fmla="*/ 6009207 w 10655713"/>
              <a:gd name="connsiteY713" fmla="*/ 1781254 h 6858000"/>
              <a:gd name="connsiteX714" fmla="*/ 5967434 w 10655713"/>
              <a:gd name="connsiteY714" fmla="*/ 1825348 h 6858000"/>
              <a:gd name="connsiteX715" fmla="*/ 5850623 w 10655713"/>
              <a:gd name="connsiteY715" fmla="*/ 1932876 h 6858000"/>
              <a:gd name="connsiteX716" fmla="*/ 5736906 w 10655713"/>
              <a:gd name="connsiteY716" fmla="*/ 2023385 h 6858000"/>
              <a:gd name="connsiteX717" fmla="*/ 5634793 w 10655713"/>
              <a:gd name="connsiteY717" fmla="*/ 2055875 h 6858000"/>
              <a:gd name="connsiteX718" fmla="*/ 5564397 w 10655713"/>
              <a:gd name="connsiteY718" fmla="*/ 2033442 h 6858000"/>
              <a:gd name="connsiteX719" fmla="*/ 5532680 w 10655713"/>
              <a:gd name="connsiteY719" fmla="*/ 1964593 h 6858000"/>
              <a:gd name="connsiteX720" fmla="*/ 5540417 w 10655713"/>
              <a:gd name="connsiteY720" fmla="*/ 1913536 h 6858000"/>
              <a:gd name="connsiteX721" fmla="*/ 5396531 w 10655713"/>
              <a:gd name="connsiteY721" fmla="*/ 2018744 h 6858000"/>
              <a:gd name="connsiteX722" fmla="*/ 5282040 w 10655713"/>
              <a:gd name="connsiteY722" fmla="*/ 2051234 h 6858000"/>
              <a:gd name="connsiteX723" fmla="*/ 5187663 w 10655713"/>
              <a:gd name="connsiteY723" fmla="*/ 2015649 h 6858000"/>
              <a:gd name="connsiteX724" fmla="*/ 5150530 w 10655713"/>
              <a:gd name="connsiteY724" fmla="*/ 1924366 h 6858000"/>
              <a:gd name="connsiteX725" fmla="*/ 5179927 w 10655713"/>
              <a:gd name="connsiteY725" fmla="*/ 1808329 h 6858000"/>
              <a:gd name="connsiteX726" fmla="*/ 5159878 w 10655713"/>
              <a:gd name="connsiteY726" fmla="*/ 1808468 h 6858000"/>
              <a:gd name="connsiteX727" fmla="*/ 5142278 w 10655713"/>
              <a:gd name="connsiteY727" fmla="*/ 1826992 h 6858000"/>
              <a:gd name="connsiteX728" fmla="*/ 5032912 w 10655713"/>
              <a:gd name="connsiteY728" fmla="*/ 1925914 h 6858000"/>
              <a:gd name="connsiteX729" fmla="*/ 4890574 w 10655713"/>
              <a:gd name="connsiteY729" fmla="*/ 2031895 h 6858000"/>
              <a:gd name="connsiteX730" fmla="*/ 4810120 w 10655713"/>
              <a:gd name="connsiteY730" fmla="*/ 2048140 h 6858000"/>
              <a:gd name="connsiteX731" fmla="*/ 4709554 w 10655713"/>
              <a:gd name="connsiteY731" fmla="*/ 1978517 h 6858000"/>
              <a:gd name="connsiteX732" fmla="*/ 4768346 w 10655713"/>
              <a:gd name="connsiteY732" fmla="*/ 1788216 h 6858000"/>
              <a:gd name="connsiteX733" fmla="*/ 4851894 w 10655713"/>
              <a:gd name="connsiteY733" fmla="*/ 1627311 h 6858000"/>
              <a:gd name="connsiteX734" fmla="*/ 4858082 w 10655713"/>
              <a:gd name="connsiteY734" fmla="*/ 1605651 h 6858000"/>
              <a:gd name="connsiteX735" fmla="*/ 4848799 w 10655713"/>
              <a:gd name="connsiteY735" fmla="*/ 1596368 h 6858000"/>
              <a:gd name="connsiteX736" fmla="*/ 4790008 w 10655713"/>
              <a:gd name="connsiteY736" fmla="*/ 1631953 h 6858000"/>
              <a:gd name="connsiteX737" fmla="*/ 4675517 w 10655713"/>
              <a:gd name="connsiteY737" fmla="*/ 1760367 h 6858000"/>
              <a:gd name="connsiteX738" fmla="*/ 4540914 w 10655713"/>
              <a:gd name="connsiteY738" fmla="*/ 1925914 h 6858000"/>
              <a:gd name="connsiteX739" fmla="*/ 4448084 w 10655713"/>
              <a:gd name="connsiteY739" fmla="*/ 2017970 h 6858000"/>
              <a:gd name="connsiteX740" fmla="*/ 4350612 w 10655713"/>
              <a:gd name="connsiteY740" fmla="*/ 2057423 h 6858000"/>
              <a:gd name="connsiteX741" fmla="*/ 4294914 w 10655713"/>
              <a:gd name="connsiteY741" fmla="*/ 2000178 h 6858000"/>
              <a:gd name="connsiteX742" fmla="*/ 4319669 w 10655713"/>
              <a:gd name="connsiteY742" fmla="*/ 1933650 h 6858000"/>
              <a:gd name="connsiteX743" fmla="*/ 4359895 w 10655713"/>
              <a:gd name="connsiteY743" fmla="*/ 1865574 h 6858000"/>
              <a:gd name="connsiteX744" fmla="*/ 4492951 w 10655713"/>
              <a:gd name="connsiteY744" fmla="*/ 1627311 h 6858000"/>
              <a:gd name="connsiteX745" fmla="*/ 4497593 w 10655713"/>
              <a:gd name="connsiteY745" fmla="*/ 1607198 h 6858000"/>
              <a:gd name="connsiteX746" fmla="*/ 4488310 w 10655713"/>
              <a:gd name="connsiteY746" fmla="*/ 1596368 h 6858000"/>
              <a:gd name="connsiteX747" fmla="*/ 4431065 w 10655713"/>
              <a:gd name="connsiteY747" fmla="*/ 1631953 h 6858000"/>
              <a:gd name="connsiteX748" fmla="*/ 4316575 w 10655713"/>
              <a:gd name="connsiteY748" fmla="*/ 1760367 h 6858000"/>
              <a:gd name="connsiteX749" fmla="*/ 4181972 w 10655713"/>
              <a:gd name="connsiteY749" fmla="*/ 1925914 h 6858000"/>
              <a:gd name="connsiteX750" fmla="*/ 4089141 w 10655713"/>
              <a:gd name="connsiteY750" fmla="*/ 2017970 h 6858000"/>
              <a:gd name="connsiteX751" fmla="*/ 3991671 w 10655713"/>
              <a:gd name="connsiteY751" fmla="*/ 2057423 h 6858000"/>
              <a:gd name="connsiteX752" fmla="*/ 3935972 w 10655713"/>
              <a:gd name="connsiteY752" fmla="*/ 2000178 h 6858000"/>
              <a:gd name="connsiteX753" fmla="*/ 3960727 w 10655713"/>
              <a:gd name="connsiteY753" fmla="*/ 1933650 h 6858000"/>
              <a:gd name="connsiteX754" fmla="*/ 4000953 w 10655713"/>
              <a:gd name="connsiteY754" fmla="*/ 1865574 h 6858000"/>
              <a:gd name="connsiteX755" fmla="*/ 4141745 w 10655713"/>
              <a:gd name="connsiteY755" fmla="*/ 1588632 h 6858000"/>
              <a:gd name="connsiteX756" fmla="*/ 3960727 w 10655713"/>
              <a:gd name="connsiteY756" fmla="*/ 1789763 h 6858000"/>
              <a:gd name="connsiteX757" fmla="*/ 3959802 w 10655713"/>
              <a:gd name="connsiteY757" fmla="*/ 1790352 h 6858000"/>
              <a:gd name="connsiteX758" fmla="*/ 3887310 w 10655713"/>
              <a:gd name="connsiteY758" fmla="*/ 1870216 h 6858000"/>
              <a:gd name="connsiteX759" fmla="*/ 3749613 w 10655713"/>
              <a:gd name="connsiteY759" fmla="*/ 1995536 h 6858000"/>
              <a:gd name="connsiteX760" fmla="*/ 3584066 w 10655713"/>
              <a:gd name="connsiteY760" fmla="*/ 2054328 h 6858000"/>
              <a:gd name="connsiteX761" fmla="*/ 3498972 w 10655713"/>
              <a:gd name="connsiteY761" fmla="*/ 1978517 h 6858000"/>
              <a:gd name="connsiteX762" fmla="*/ 3513670 w 10655713"/>
              <a:gd name="connsiteY762" fmla="*/ 1887235 h 6858000"/>
              <a:gd name="connsiteX763" fmla="*/ 3531462 w 10655713"/>
              <a:gd name="connsiteY763" fmla="*/ 1792858 h 6858000"/>
              <a:gd name="connsiteX764" fmla="*/ 3519085 w 10655713"/>
              <a:gd name="connsiteY764" fmla="*/ 1765009 h 6858000"/>
              <a:gd name="connsiteX765" fmla="*/ 3481953 w 10655713"/>
              <a:gd name="connsiteY765" fmla="*/ 1794090 h 6858000"/>
              <a:gd name="connsiteX766" fmla="*/ 3372104 w 10655713"/>
              <a:gd name="connsiteY766" fmla="*/ 1927267 h 6858000"/>
              <a:gd name="connsiteX767" fmla="*/ 3266897 w 10655713"/>
              <a:gd name="connsiteY767" fmla="*/ 2038252 h 6858000"/>
              <a:gd name="connsiteX768" fmla="*/ 3200369 w 10655713"/>
              <a:gd name="connsiteY768" fmla="*/ 2054328 h 6858000"/>
              <a:gd name="connsiteX769" fmla="*/ 3127652 w 10655713"/>
              <a:gd name="connsiteY769" fmla="*/ 2005109 h 6858000"/>
              <a:gd name="connsiteX770" fmla="*/ 3359727 w 10655713"/>
              <a:gd name="connsiteY770" fmla="*/ 1532934 h 6858000"/>
              <a:gd name="connsiteX771" fmla="*/ 3137697 w 10655713"/>
              <a:gd name="connsiteY771" fmla="*/ 1797155 h 6858000"/>
              <a:gd name="connsiteX772" fmla="*/ 3134669 w 10655713"/>
              <a:gd name="connsiteY772" fmla="*/ 1799238 h 6858000"/>
              <a:gd name="connsiteX773" fmla="*/ 3109934 w 10655713"/>
              <a:gd name="connsiteY773" fmla="*/ 1825348 h 6858000"/>
              <a:gd name="connsiteX774" fmla="*/ 2993123 w 10655713"/>
              <a:gd name="connsiteY774" fmla="*/ 1932876 h 6858000"/>
              <a:gd name="connsiteX775" fmla="*/ 2879406 w 10655713"/>
              <a:gd name="connsiteY775" fmla="*/ 2023385 h 6858000"/>
              <a:gd name="connsiteX776" fmla="*/ 2777293 w 10655713"/>
              <a:gd name="connsiteY776" fmla="*/ 2055875 h 6858000"/>
              <a:gd name="connsiteX777" fmla="*/ 2706898 w 10655713"/>
              <a:gd name="connsiteY777" fmla="*/ 2033442 h 6858000"/>
              <a:gd name="connsiteX778" fmla="*/ 2675181 w 10655713"/>
              <a:gd name="connsiteY778" fmla="*/ 1964593 h 6858000"/>
              <a:gd name="connsiteX779" fmla="*/ 2682916 w 10655713"/>
              <a:gd name="connsiteY779" fmla="*/ 1913536 h 6858000"/>
              <a:gd name="connsiteX780" fmla="*/ 2539030 w 10655713"/>
              <a:gd name="connsiteY780" fmla="*/ 2018744 h 6858000"/>
              <a:gd name="connsiteX781" fmla="*/ 2424540 w 10655713"/>
              <a:gd name="connsiteY781" fmla="*/ 2051234 h 6858000"/>
              <a:gd name="connsiteX782" fmla="*/ 2330163 w 10655713"/>
              <a:gd name="connsiteY782" fmla="*/ 2015649 h 6858000"/>
              <a:gd name="connsiteX783" fmla="*/ 2293031 w 10655713"/>
              <a:gd name="connsiteY783" fmla="*/ 1924366 h 6858000"/>
              <a:gd name="connsiteX784" fmla="*/ 2322427 w 10655713"/>
              <a:gd name="connsiteY784" fmla="*/ 1808329 h 6858000"/>
              <a:gd name="connsiteX785" fmla="*/ 2279106 w 10655713"/>
              <a:gd name="connsiteY785" fmla="*/ 1802914 h 6858000"/>
              <a:gd name="connsiteX786" fmla="*/ 2269824 w 10655713"/>
              <a:gd name="connsiteY786" fmla="*/ 1754178 h 6858000"/>
              <a:gd name="connsiteX787" fmla="*/ 2296959 w 10655713"/>
              <a:gd name="connsiteY787" fmla="*/ 1720141 h 6858000"/>
              <a:gd name="connsiteX788" fmla="*/ 2348898 w 10655713"/>
              <a:gd name="connsiteY788" fmla="*/ 1672179 h 6858000"/>
              <a:gd name="connsiteX789" fmla="*/ 2466749 w 10655713"/>
              <a:gd name="connsiteY789" fmla="*/ 1546858 h 6858000"/>
              <a:gd name="connsiteX790" fmla="*/ 2552036 w 10655713"/>
              <a:gd name="connsiteY790" fmla="*/ 1443198 h 6858000"/>
              <a:gd name="connsiteX791" fmla="*/ 2710185 w 10655713"/>
              <a:gd name="connsiteY791" fmla="*/ 1355010 h 6858000"/>
              <a:gd name="connsiteX792" fmla="*/ 2798591 w 10655713"/>
              <a:gd name="connsiteY792" fmla="*/ 1342633 h 6858000"/>
              <a:gd name="connsiteX793" fmla="*/ 2935032 w 10655713"/>
              <a:gd name="connsiteY793" fmla="*/ 1372029 h 6858000"/>
              <a:gd name="connsiteX794" fmla="*/ 2966047 w 10655713"/>
              <a:gd name="connsiteY794" fmla="*/ 1308595 h 6858000"/>
              <a:gd name="connsiteX795" fmla="*/ 3024332 w 10655713"/>
              <a:gd name="connsiteY795" fmla="*/ 1246709 h 6858000"/>
              <a:gd name="connsiteX796" fmla="*/ 3101013 w 10655713"/>
              <a:gd name="connsiteY796" fmla="*/ 1296218 h 6858000"/>
              <a:gd name="connsiteX797" fmla="*/ 3142424 w 10655713"/>
              <a:gd name="connsiteY797" fmla="*/ 1382859 h 6858000"/>
              <a:gd name="connsiteX798" fmla="*/ 3106839 w 10655713"/>
              <a:gd name="connsiteY798" fmla="*/ 1480330 h 6858000"/>
              <a:gd name="connsiteX799" fmla="*/ 2984613 w 10655713"/>
              <a:gd name="connsiteY799" fmla="*/ 1713952 h 6858000"/>
              <a:gd name="connsiteX800" fmla="*/ 2953670 w 10655713"/>
              <a:gd name="connsiteY800" fmla="*/ 1811424 h 6858000"/>
              <a:gd name="connsiteX801" fmla="*/ 2964500 w 10655713"/>
              <a:gd name="connsiteY801" fmla="*/ 1843914 h 6858000"/>
              <a:gd name="connsiteX802" fmla="*/ 3032575 w 10655713"/>
              <a:gd name="connsiteY802" fmla="*/ 1803688 h 6858000"/>
              <a:gd name="connsiteX803" fmla="*/ 3078604 w 10655713"/>
              <a:gd name="connsiteY803" fmla="*/ 1763461 h 6858000"/>
              <a:gd name="connsiteX804" fmla="*/ 3099301 w 10655713"/>
              <a:gd name="connsiteY804" fmla="*/ 1742096 h 6858000"/>
              <a:gd name="connsiteX805" fmla="*/ 3102318 w 10655713"/>
              <a:gd name="connsiteY805" fmla="*/ 1738030 h 6858000"/>
              <a:gd name="connsiteX806" fmla="*/ 3218935 w 10655713"/>
              <a:gd name="connsiteY806" fmla="*/ 1607198 h 6858000"/>
              <a:gd name="connsiteX807" fmla="*/ 3381387 w 10655713"/>
              <a:gd name="connsiteY807" fmla="*/ 1402972 h 6858000"/>
              <a:gd name="connsiteX808" fmla="*/ 3545387 w 10655713"/>
              <a:gd name="connsiteY808" fmla="*/ 1122935 h 6858000"/>
              <a:gd name="connsiteX809" fmla="*/ 3661424 w 10655713"/>
              <a:gd name="connsiteY809" fmla="*/ 945012 h 6858000"/>
              <a:gd name="connsiteX810" fmla="*/ 3761990 w 10655713"/>
              <a:gd name="connsiteY810" fmla="*/ 1044030 h 6858000"/>
              <a:gd name="connsiteX811" fmla="*/ 3769725 w 10655713"/>
              <a:gd name="connsiteY811" fmla="*/ 1143049 h 6858000"/>
              <a:gd name="connsiteX812" fmla="*/ 3540745 w 10655713"/>
              <a:gd name="connsiteY812" fmla="*/ 1622670 h 6858000"/>
              <a:gd name="connsiteX813" fmla="*/ 3912065 w 10655713"/>
              <a:gd name="connsiteY813" fmla="*/ 1348821 h 6858000"/>
              <a:gd name="connsiteX814" fmla="*/ 4001801 w 10655713"/>
              <a:gd name="connsiteY814" fmla="*/ 1427727 h 6858000"/>
              <a:gd name="connsiteX815" fmla="*/ 3973952 w 10655713"/>
              <a:gd name="connsiteY815" fmla="*/ 1514368 h 6858000"/>
              <a:gd name="connsiteX816" fmla="*/ 3879574 w 10655713"/>
              <a:gd name="connsiteY816" fmla="*/ 1583990 h 6858000"/>
              <a:gd name="connsiteX817" fmla="*/ 3823876 w 10655713"/>
              <a:gd name="connsiteY817" fmla="*/ 1570066 h 6858000"/>
              <a:gd name="connsiteX818" fmla="*/ 3794480 w 10655713"/>
              <a:gd name="connsiteY818" fmla="*/ 1553821 h 6858000"/>
              <a:gd name="connsiteX819" fmla="*/ 3769725 w 10655713"/>
              <a:gd name="connsiteY819" fmla="*/ 1548406 h 6858000"/>
              <a:gd name="connsiteX820" fmla="*/ 3670707 w 10655713"/>
              <a:gd name="connsiteY820" fmla="*/ 1621122 h 6858000"/>
              <a:gd name="connsiteX821" fmla="*/ 3740330 w 10655713"/>
              <a:gd name="connsiteY821" fmla="*/ 1613386 h 6858000"/>
              <a:gd name="connsiteX822" fmla="*/ 3791386 w 10655713"/>
              <a:gd name="connsiteY822" fmla="*/ 1636594 h 6858000"/>
              <a:gd name="connsiteX823" fmla="*/ 3791386 w 10655713"/>
              <a:gd name="connsiteY823" fmla="*/ 1684556 h 6858000"/>
              <a:gd name="connsiteX824" fmla="*/ 3782103 w 10655713"/>
              <a:gd name="connsiteY824" fmla="*/ 1732518 h 6858000"/>
              <a:gd name="connsiteX825" fmla="*/ 3791386 w 10655713"/>
              <a:gd name="connsiteY825" fmla="*/ 1806782 h 6858000"/>
              <a:gd name="connsiteX826" fmla="*/ 3816141 w 10655713"/>
              <a:gd name="connsiteY826" fmla="*/ 1816065 h 6858000"/>
              <a:gd name="connsiteX827" fmla="*/ 3890405 w 10655713"/>
              <a:gd name="connsiteY827" fmla="*/ 1765009 h 6858000"/>
              <a:gd name="connsiteX828" fmla="*/ 3958480 w 10655713"/>
              <a:gd name="connsiteY828" fmla="*/ 1706216 h 6858000"/>
              <a:gd name="connsiteX829" fmla="*/ 3958720 w 10655713"/>
              <a:gd name="connsiteY829" fmla="*/ 1706291 h 6858000"/>
              <a:gd name="connsiteX830" fmla="*/ 3962371 w 10655713"/>
              <a:gd name="connsiteY830" fmla="*/ 1701865 h 6858000"/>
              <a:gd name="connsiteX831" fmla="*/ 4121632 w 10655713"/>
              <a:gd name="connsiteY831" fmla="*/ 1501991 h 6858000"/>
              <a:gd name="connsiteX832" fmla="*/ 4276348 w 10655713"/>
              <a:gd name="connsiteY832" fmla="*/ 1334897 h 6858000"/>
              <a:gd name="connsiteX833" fmla="*/ 4332820 w 10655713"/>
              <a:gd name="connsiteY833" fmla="*/ 1370482 h 6858000"/>
              <a:gd name="connsiteX834" fmla="*/ 4367632 w 10655713"/>
              <a:gd name="connsiteY834" fmla="*/ 1427727 h 6858000"/>
              <a:gd name="connsiteX835" fmla="*/ 4367632 w 10655713"/>
              <a:gd name="connsiteY835" fmla="*/ 1536028 h 6858000"/>
              <a:gd name="connsiteX836" fmla="*/ 4310386 w 10655713"/>
              <a:gd name="connsiteY836" fmla="*/ 1636594 h 6858000"/>
              <a:gd name="connsiteX837" fmla="*/ 4410951 w 10655713"/>
              <a:gd name="connsiteY837" fmla="*/ 1542217 h 6858000"/>
              <a:gd name="connsiteX838" fmla="*/ 4571857 w 10655713"/>
              <a:gd name="connsiteY838" fmla="*/ 1410708 h 6858000"/>
              <a:gd name="connsiteX839" fmla="*/ 4643027 w 10655713"/>
              <a:gd name="connsiteY839" fmla="*/ 1367387 h 6858000"/>
              <a:gd name="connsiteX840" fmla="*/ 4704913 w 10655713"/>
              <a:gd name="connsiteY840" fmla="*/ 1345727 h 6858000"/>
              <a:gd name="connsiteX841" fmla="*/ 4785366 w 10655713"/>
              <a:gd name="connsiteY841" fmla="*/ 1398331 h 6858000"/>
              <a:gd name="connsiteX842" fmla="*/ 4791554 w 10655713"/>
              <a:gd name="connsiteY842" fmla="*/ 1421538 h 6858000"/>
              <a:gd name="connsiteX843" fmla="*/ 4728120 w 10655713"/>
              <a:gd name="connsiteY843" fmla="*/ 1577802 h 6858000"/>
              <a:gd name="connsiteX844" fmla="*/ 4930801 w 10655713"/>
              <a:gd name="connsiteY844" fmla="*/ 1410708 h 6858000"/>
              <a:gd name="connsiteX845" fmla="*/ 5001968 w 10655713"/>
              <a:gd name="connsiteY845" fmla="*/ 1367387 h 6858000"/>
              <a:gd name="connsiteX846" fmla="*/ 5063855 w 10655713"/>
              <a:gd name="connsiteY846" fmla="*/ 1345727 h 6858000"/>
              <a:gd name="connsiteX847" fmla="*/ 5144308 w 10655713"/>
              <a:gd name="connsiteY847" fmla="*/ 1398331 h 6858000"/>
              <a:gd name="connsiteX848" fmla="*/ 5150496 w 10655713"/>
              <a:gd name="connsiteY848" fmla="*/ 1421538 h 6858000"/>
              <a:gd name="connsiteX849" fmla="*/ 5077779 w 10655713"/>
              <a:gd name="connsiteY849" fmla="*/ 1597915 h 6858000"/>
              <a:gd name="connsiteX850" fmla="*/ 4975668 w 10655713"/>
              <a:gd name="connsiteY850" fmla="*/ 1829990 h 6858000"/>
              <a:gd name="connsiteX851" fmla="*/ 4986497 w 10655713"/>
              <a:gd name="connsiteY851" fmla="*/ 1843914 h 6858000"/>
              <a:gd name="connsiteX852" fmla="*/ 5110271 w 10655713"/>
              <a:gd name="connsiteY852" fmla="*/ 1769650 h 6858000"/>
              <a:gd name="connsiteX853" fmla="*/ 5120326 w 10655713"/>
              <a:gd name="connsiteY853" fmla="*/ 1758433 h 6858000"/>
              <a:gd name="connsiteX854" fmla="*/ 5129195 w 10655713"/>
              <a:gd name="connsiteY854" fmla="*/ 1748310 h 6858000"/>
              <a:gd name="connsiteX855" fmla="*/ 5134107 w 10655713"/>
              <a:gd name="connsiteY855" fmla="*/ 1741028 h 6858000"/>
              <a:gd name="connsiteX856" fmla="*/ 5154459 w 10655713"/>
              <a:gd name="connsiteY856" fmla="*/ 1720141 h 6858000"/>
              <a:gd name="connsiteX857" fmla="*/ 5206398 w 10655713"/>
              <a:gd name="connsiteY857" fmla="*/ 1672179 h 6858000"/>
              <a:gd name="connsiteX858" fmla="*/ 5324248 w 10655713"/>
              <a:gd name="connsiteY858" fmla="*/ 1546858 h 6858000"/>
              <a:gd name="connsiteX859" fmla="*/ 5409536 w 10655713"/>
              <a:gd name="connsiteY859" fmla="*/ 1443198 h 6858000"/>
              <a:gd name="connsiteX860" fmla="*/ 5567685 w 10655713"/>
              <a:gd name="connsiteY860" fmla="*/ 1355010 h 6858000"/>
              <a:gd name="connsiteX861" fmla="*/ 5656092 w 10655713"/>
              <a:gd name="connsiteY861" fmla="*/ 1342633 h 6858000"/>
              <a:gd name="connsiteX862" fmla="*/ 5792531 w 10655713"/>
              <a:gd name="connsiteY862" fmla="*/ 1372029 h 6858000"/>
              <a:gd name="connsiteX863" fmla="*/ 5823548 w 10655713"/>
              <a:gd name="connsiteY863" fmla="*/ 1308595 h 6858000"/>
              <a:gd name="connsiteX864" fmla="*/ 5881832 w 10655713"/>
              <a:gd name="connsiteY864" fmla="*/ 1246709 h 6858000"/>
              <a:gd name="connsiteX865" fmla="*/ 5958513 w 10655713"/>
              <a:gd name="connsiteY865" fmla="*/ 1296218 h 6858000"/>
              <a:gd name="connsiteX866" fmla="*/ 5999924 w 10655713"/>
              <a:gd name="connsiteY866" fmla="*/ 1382859 h 6858000"/>
              <a:gd name="connsiteX867" fmla="*/ 5964339 w 10655713"/>
              <a:gd name="connsiteY867" fmla="*/ 1480330 h 6858000"/>
              <a:gd name="connsiteX868" fmla="*/ 5842113 w 10655713"/>
              <a:gd name="connsiteY868" fmla="*/ 1713952 h 6858000"/>
              <a:gd name="connsiteX869" fmla="*/ 5811170 w 10655713"/>
              <a:gd name="connsiteY869" fmla="*/ 1811424 h 6858000"/>
              <a:gd name="connsiteX870" fmla="*/ 5822000 w 10655713"/>
              <a:gd name="connsiteY870" fmla="*/ 1843914 h 6858000"/>
              <a:gd name="connsiteX871" fmla="*/ 5890075 w 10655713"/>
              <a:gd name="connsiteY871" fmla="*/ 1803688 h 6858000"/>
              <a:gd name="connsiteX872" fmla="*/ 5972075 w 10655713"/>
              <a:gd name="connsiteY872" fmla="*/ 1726330 h 6858000"/>
              <a:gd name="connsiteX873" fmla="*/ 5995283 w 10655713"/>
              <a:gd name="connsiteY873" fmla="*/ 1704669 h 6858000"/>
              <a:gd name="connsiteX874" fmla="*/ 6000117 w 10655713"/>
              <a:gd name="connsiteY874" fmla="*/ 1705636 h 6858000"/>
              <a:gd name="connsiteX875" fmla="*/ 6000268 w 10655713"/>
              <a:gd name="connsiteY875" fmla="*/ 1705720 h 6858000"/>
              <a:gd name="connsiteX876" fmla="*/ 6001495 w 10655713"/>
              <a:gd name="connsiteY876" fmla="*/ 1704186 h 6858000"/>
              <a:gd name="connsiteX877" fmla="*/ 6158435 w 10655713"/>
              <a:gd name="connsiteY877" fmla="*/ 1501991 h 6858000"/>
              <a:gd name="connsiteX878" fmla="*/ 6313151 w 10655713"/>
              <a:gd name="connsiteY878" fmla="*/ 1334897 h 6858000"/>
              <a:gd name="connsiteX879" fmla="*/ 6369623 w 10655713"/>
              <a:gd name="connsiteY879" fmla="*/ 1370482 h 6858000"/>
              <a:gd name="connsiteX880" fmla="*/ 6404434 w 10655713"/>
              <a:gd name="connsiteY880" fmla="*/ 1427727 h 6858000"/>
              <a:gd name="connsiteX881" fmla="*/ 6404434 w 10655713"/>
              <a:gd name="connsiteY881" fmla="*/ 1536028 h 6858000"/>
              <a:gd name="connsiteX882" fmla="*/ 6347189 w 10655713"/>
              <a:gd name="connsiteY882" fmla="*/ 1636594 h 6858000"/>
              <a:gd name="connsiteX883" fmla="*/ 6447755 w 10655713"/>
              <a:gd name="connsiteY883" fmla="*/ 1542217 h 6858000"/>
              <a:gd name="connsiteX884" fmla="*/ 6610207 w 10655713"/>
              <a:gd name="connsiteY884" fmla="*/ 1410708 h 6858000"/>
              <a:gd name="connsiteX885" fmla="*/ 6679829 w 10655713"/>
              <a:gd name="connsiteY885" fmla="*/ 1367387 h 6858000"/>
              <a:gd name="connsiteX886" fmla="*/ 6741716 w 10655713"/>
              <a:gd name="connsiteY886" fmla="*/ 1345727 h 6858000"/>
              <a:gd name="connsiteX887" fmla="*/ 6822168 w 10655713"/>
              <a:gd name="connsiteY887" fmla="*/ 1398331 h 6858000"/>
              <a:gd name="connsiteX888" fmla="*/ 6828357 w 10655713"/>
              <a:gd name="connsiteY888" fmla="*/ 1421538 h 6858000"/>
              <a:gd name="connsiteX889" fmla="*/ 6755640 w 10655713"/>
              <a:gd name="connsiteY889" fmla="*/ 1597915 h 6858000"/>
              <a:gd name="connsiteX890" fmla="*/ 6653527 w 10655713"/>
              <a:gd name="connsiteY890" fmla="*/ 1826895 h 6858000"/>
              <a:gd name="connsiteX891" fmla="*/ 6665905 w 10655713"/>
              <a:gd name="connsiteY891" fmla="*/ 1842367 h 6858000"/>
              <a:gd name="connsiteX892" fmla="*/ 6789678 w 10655713"/>
              <a:gd name="connsiteY892" fmla="*/ 1769650 h 6858000"/>
              <a:gd name="connsiteX893" fmla="*/ 6823716 w 10655713"/>
              <a:gd name="connsiteY893" fmla="*/ 1729424 h 6858000"/>
              <a:gd name="connsiteX894" fmla="*/ 6834062 w 10655713"/>
              <a:gd name="connsiteY894" fmla="*/ 1717917 h 6858000"/>
              <a:gd name="connsiteX895" fmla="*/ 6837383 w 10655713"/>
              <a:gd name="connsiteY895" fmla="*/ 1715007 h 6858000"/>
              <a:gd name="connsiteX896" fmla="*/ 6855457 w 10655713"/>
              <a:gd name="connsiteY896" fmla="*/ 1694129 h 6858000"/>
              <a:gd name="connsiteX897" fmla="*/ 7055911 w 10655713"/>
              <a:gd name="connsiteY897" fmla="*/ 1466406 h 6858000"/>
              <a:gd name="connsiteX898" fmla="*/ 7207533 w 10655713"/>
              <a:gd name="connsiteY898" fmla="*/ 1345727 h 6858000"/>
              <a:gd name="connsiteX899" fmla="*/ 7348325 w 10655713"/>
              <a:gd name="connsiteY899" fmla="*/ 1299312 h 6858000"/>
              <a:gd name="connsiteX900" fmla="*/ 7451985 w 10655713"/>
              <a:gd name="connsiteY900" fmla="*/ 1387501 h 6858000"/>
              <a:gd name="connsiteX901" fmla="*/ 7425684 w 10655713"/>
              <a:gd name="connsiteY901" fmla="*/ 1444746 h 6858000"/>
              <a:gd name="connsiteX902" fmla="*/ 7369985 w 10655713"/>
              <a:gd name="connsiteY902" fmla="*/ 1469500 h 6858000"/>
              <a:gd name="connsiteX903" fmla="*/ 7354513 w 10655713"/>
              <a:gd name="connsiteY903" fmla="*/ 1467953 h 6858000"/>
              <a:gd name="connsiteX904" fmla="*/ 7291080 w 10655713"/>
              <a:gd name="connsiteY904" fmla="*/ 1472595 h 6858000"/>
              <a:gd name="connsiteX905" fmla="*/ 7274061 w 10655713"/>
              <a:gd name="connsiteY905" fmla="*/ 1511274 h 6858000"/>
              <a:gd name="connsiteX906" fmla="*/ 7292627 w 10655713"/>
              <a:gd name="connsiteY906" fmla="*/ 1596368 h 6858000"/>
              <a:gd name="connsiteX907" fmla="*/ 7326665 w 10655713"/>
              <a:gd name="connsiteY907" fmla="*/ 1681462 h 6858000"/>
              <a:gd name="connsiteX908" fmla="*/ 7345231 w 10655713"/>
              <a:gd name="connsiteY908" fmla="*/ 1768103 h 6858000"/>
              <a:gd name="connsiteX909" fmla="*/ 7375401 w 10655713"/>
              <a:gd name="connsiteY909" fmla="*/ 1749924 h 6858000"/>
              <a:gd name="connsiteX910" fmla="*/ 7383243 w 10655713"/>
              <a:gd name="connsiteY910" fmla="*/ 1743284 h 6858000"/>
              <a:gd name="connsiteX911" fmla="*/ 7385667 w 10655713"/>
              <a:gd name="connsiteY911" fmla="*/ 1737160 h 6858000"/>
              <a:gd name="connsiteX912" fmla="*/ 7407714 w 10655713"/>
              <a:gd name="connsiteY912" fmla="*/ 1715499 h 6858000"/>
              <a:gd name="connsiteX913" fmla="*/ 7512921 w 10655713"/>
              <a:gd name="connsiteY913" fmla="*/ 1601009 h 6858000"/>
              <a:gd name="connsiteX914" fmla="*/ 7686203 w 10655713"/>
              <a:gd name="connsiteY914" fmla="*/ 1426180 h 6858000"/>
              <a:gd name="connsiteX915" fmla="*/ 7899712 w 10655713"/>
              <a:gd name="connsiteY915" fmla="*/ 1337991 h 6858000"/>
              <a:gd name="connsiteX916" fmla="*/ 7997184 w 10655713"/>
              <a:gd name="connsiteY916" fmla="*/ 1356557 h 6858000"/>
              <a:gd name="connsiteX917" fmla="*/ 8042051 w 10655713"/>
              <a:gd name="connsiteY917" fmla="*/ 1384406 h 6858000"/>
              <a:gd name="connsiteX918" fmla="*/ 8077636 w 10655713"/>
              <a:gd name="connsiteY918" fmla="*/ 1477236 h 6858000"/>
              <a:gd name="connsiteX919" fmla="*/ 8042051 w 10655713"/>
              <a:gd name="connsiteY919" fmla="*/ 1574707 h 6858000"/>
              <a:gd name="connsiteX920" fmla="*/ 7947674 w 10655713"/>
              <a:gd name="connsiteY920" fmla="*/ 1630405 h 6858000"/>
              <a:gd name="connsiteX921" fmla="*/ 7873410 w 10655713"/>
              <a:gd name="connsiteY921" fmla="*/ 1560783 h 6858000"/>
              <a:gd name="connsiteX922" fmla="*/ 7885787 w 10655713"/>
              <a:gd name="connsiteY922" fmla="*/ 1515915 h 6858000"/>
              <a:gd name="connsiteX923" fmla="*/ 7941485 w 10655713"/>
              <a:gd name="connsiteY923" fmla="*/ 1478783 h 6858000"/>
              <a:gd name="connsiteX924" fmla="*/ 7904353 w 10655713"/>
              <a:gd name="connsiteY924" fmla="*/ 1464859 h 6858000"/>
              <a:gd name="connsiteX925" fmla="*/ 7734165 w 10655713"/>
              <a:gd name="connsiteY925" fmla="*/ 1653613 h 6858000"/>
              <a:gd name="connsiteX926" fmla="*/ 7672279 w 10655713"/>
              <a:gd name="connsiteY926" fmla="*/ 1842367 h 6858000"/>
              <a:gd name="connsiteX927" fmla="*/ 7734165 w 10655713"/>
              <a:gd name="connsiteY927" fmla="*/ 1916631 h 6858000"/>
              <a:gd name="connsiteX928" fmla="*/ 7844014 w 10655713"/>
              <a:gd name="connsiteY928" fmla="*/ 1879499 h 6858000"/>
              <a:gd name="connsiteX929" fmla="*/ 7947674 w 10655713"/>
              <a:gd name="connsiteY929" fmla="*/ 1795952 h 6858000"/>
              <a:gd name="connsiteX930" fmla="*/ 8014975 w 10655713"/>
              <a:gd name="connsiteY930" fmla="*/ 1729666 h 6858000"/>
              <a:gd name="connsiteX931" fmla="*/ 8024954 w 10655713"/>
              <a:gd name="connsiteY931" fmla="*/ 1721852 h 6858000"/>
              <a:gd name="connsiteX932" fmla="*/ 8027709 w 10655713"/>
              <a:gd name="connsiteY932" fmla="*/ 1718690 h 6858000"/>
              <a:gd name="connsiteX933" fmla="*/ 8175366 w 10655713"/>
              <a:gd name="connsiteY933" fmla="*/ 1557689 h 6858000"/>
              <a:gd name="connsiteX934" fmla="*/ 8291403 w 10655713"/>
              <a:gd name="connsiteY934" fmla="*/ 1399104 h 6858000"/>
              <a:gd name="connsiteX935" fmla="*/ 8421365 w 10655713"/>
              <a:gd name="connsiteY935" fmla="*/ 1189464 h 6858000"/>
              <a:gd name="connsiteX936" fmla="*/ 8492535 w 10655713"/>
              <a:gd name="connsiteY936" fmla="*/ 1045577 h 6858000"/>
              <a:gd name="connsiteX937" fmla="*/ 8585365 w 10655713"/>
              <a:gd name="connsiteY937" fmla="*/ 934181 h 6858000"/>
              <a:gd name="connsiteX938" fmla="*/ 2901334 w 10655713"/>
              <a:gd name="connsiteY938" fmla="*/ 869200 h 6858000"/>
              <a:gd name="connsiteX939" fmla="*/ 2957032 w 10655713"/>
              <a:gd name="connsiteY939" fmla="*/ 920257 h 6858000"/>
              <a:gd name="connsiteX940" fmla="*/ 2935372 w 10655713"/>
              <a:gd name="connsiteY940" fmla="*/ 991426 h 6858000"/>
              <a:gd name="connsiteX941" fmla="*/ 2856467 w 10655713"/>
              <a:gd name="connsiteY941" fmla="*/ 1070332 h 6858000"/>
              <a:gd name="connsiteX942" fmla="*/ 2755901 w 10655713"/>
              <a:gd name="connsiteY942" fmla="*/ 1112105 h 6858000"/>
              <a:gd name="connsiteX943" fmla="*/ 2146318 w 10655713"/>
              <a:gd name="connsiteY943" fmla="*/ 1755726 h 6858000"/>
              <a:gd name="connsiteX944" fmla="*/ 1813678 w 10655713"/>
              <a:gd name="connsiteY944" fmla="*/ 2063611 h 6858000"/>
              <a:gd name="connsiteX945" fmla="*/ 1762621 w 10655713"/>
              <a:gd name="connsiteY945" fmla="*/ 2028027 h 6858000"/>
              <a:gd name="connsiteX946" fmla="*/ 1799753 w 10655713"/>
              <a:gd name="connsiteY946" fmla="*/ 1947574 h 6858000"/>
              <a:gd name="connsiteX947" fmla="*/ 1886395 w 10655713"/>
              <a:gd name="connsiteY947" fmla="*/ 1754952 h 6858000"/>
              <a:gd name="connsiteX948" fmla="*/ 1909602 w 10655713"/>
              <a:gd name="connsiteY948" fmla="*/ 1495802 h 6858000"/>
              <a:gd name="connsiteX949" fmla="*/ 1951376 w 10655713"/>
              <a:gd name="connsiteY949" fmla="*/ 1200294 h 6858000"/>
              <a:gd name="connsiteX950" fmla="*/ 1720848 w 10655713"/>
              <a:gd name="connsiteY950" fmla="*/ 1320972 h 6858000"/>
              <a:gd name="connsiteX951" fmla="*/ 1663603 w 10655713"/>
              <a:gd name="connsiteY951" fmla="*/ 1330255 h 6858000"/>
              <a:gd name="connsiteX952" fmla="*/ 1541377 w 10655713"/>
              <a:gd name="connsiteY952" fmla="*/ 1297765 h 6858000"/>
              <a:gd name="connsiteX953" fmla="*/ 1477943 w 10655713"/>
              <a:gd name="connsiteY953" fmla="*/ 1192558 h 6858000"/>
              <a:gd name="connsiteX954" fmla="*/ 1569226 w 10655713"/>
              <a:gd name="connsiteY954" fmla="*/ 999162 h 6858000"/>
              <a:gd name="connsiteX955" fmla="*/ 1759527 w 10655713"/>
              <a:gd name="connsiteY955" fmla="*/ 895502 h 6858000"/>
              <a:gd name="connsiteX956" fmla="*/ 1781188 w 10655713"/>
              <a:gd name="connsiteY956" fmla="*/ 893955 h 6858000"/>
              <a:gd name="connsiteX957" fmla="*/ 1816772 w 10655713"/>
              <a:gd name="connsiteY957" fmla="*/ 915615 h 6858000"/>
              <a:gd name="connsiteX958" fmla="*/ 1796659 w 10655713"/>
              <a:gd name="connsiteY958" fmla="*/ 945012 h 6858000"/>
              <a:gd name="connsiteX959" fmla="*/ 1719301 w 10655713"/>
              <a:gd name="connsiteY959" fmla="*/ 1061049 h 6858000"/>
              <a:gd name="connsiteX960" fmla="*/ 1733225 w 10655713"/>
              <a:gd name="connsiteY960" fmla="*/ 1109011 h 6858000"/>
              <a:gd name="connsiteX961" fmla="*/ 1812131 w 10655713"/>
              <a:gd name="connsiteY961" fmla="*/ 1147690 h 6858000"/>
              <a:gd name="connsiteX962" fmla="*/ 2050394 w 10655713"/>
              <a:gd name="connsiteY962" fmla="*/ 1033200 h 6858000"/>
              <a:gd name="connsiteX963" fmla="*/ 2268544 w 10655713"/>
              <a:gd name="connsiteY963" fmla="*/ 887767 h 6858000"/>
              <a:gd name="connsiteX964" fmla="*/ 2318054 w 10655713"/>
              <a:gd name="connsiteY964" fmla="*/ 920257 h 6858000"/>
              <a:gd name="connsiteX965" fmla="*/ 2296393 w 10655713"/>
              <a:gd name="connsiteY965" fmla="*/ 957389 h 6858000"/>
              <a:gd name="connsiteX966" fmla="*/ 2234507 w 10655713"/>
              <a:gd name="connsiteY966" fmla="*/ 1053313 h 6858000"/>
              <a:gd name="connsiteX967" fmla="*/ 2209752 w 10655713"/>
              <a:gd name="connsiteY967" fmla="*/ 1266822 h 6858000"/>
              <a:gd name="connsiteX968" fmla="*/ 2200469 w 10655713"/>
              <a:gd name="connsiteY968" fmla="*/ 1542217 h 6858000"/>
              <a:gd name="connsiteX969" fmla="*/ 2248431 w 10655713"/>
              <a:gd name="connsiteY969" fmla="*/ 1461764 h 6858000"/>
              <a:gd name="connsiteX970" fmla="*/ 2393865 w 10655713"/>
              <a:gd name="connsiteY970" fmla="*/ 1262180 h 6858000"/>
              <a:gd name="connsiteX971" fmla="*/ 2810052 w 10655713"/>
              <a:gd name="connsiteY971" fmla="*/ 890861 h 6858000"/>
              <a:gd name="connsiteX972" fmla="*/ 2901334 w 10655713"/>
              <a:gd name="connsiteY972" fmla="*/ 869200 h 6858000"/>
              <a:gd name="connsiteX973" fmla="*/ 0 w 10655713"/>
              <a:gd name="connsiteY973" fmla="*/ 0 h 6858000"/>
              <a:gd name="connsiteX974" fmla="*/ 2 w 10655713"/>
              <a:gd name="connsiteY974" fmla="*/ 0 h 6858000"/>
              <a:gd name="connsiteX975" fmla="*/ 2 w 10655713"/>
              <a:gd name="connsiteY975" fmla="*/ 6858000 h 6858000"/>
              <a:gd name="connsiteX976" fmla="*/ 0 w 10655713"/>
              <a:gd name="connsiteY976" fmla="*/ 0 h 6858000"/>
              <a:gd name="connsiteX0" fmla="*/ 6863978 w 10655713"/>
              <a:gd name="connsiteY0" fmla="*/ 5107322 h 5767188"/>
              <a:gd name="connsiteX1" fmla="*/ 6827619 w 10655713"/>
              <a:gd name="connsiteY1" fmla="*/ 5111190 h 5767188"/>
              <a:gd name="connsiteX2" fmla="*/ 6802865 w 10655713"/>
              <a:gd name="connsiteY2" fmla="*/ 5148322 h 5767188"/>
              <a:gd name="connsiteX3" fmla="*/ 6832261 w 10655713"/>
              <a:gd name="connsiteY3" fmla="*/ 5191643 h 5767188"/>
              <a:gd name="connsiteX4" fmla="*/ 6853921 w 10655713"/>
              <a:gd name="connsiteY4" fmla="*/ 5196284 h 5767188"/>
              <a:gd name="connsiteX5" fmla="*/ 6945204 w 10655713"/>
              <a:gd name="connsiteY5" fmla="*/ 5114285 h 5767188"/>
              <a:gd name="connsiteX6" fmla="*/ 6863978 w 10655713"/>
              <a:gd name="connsiteY6" fmla="*/ 5107322 h 5767188"/>
              <a:gd name="connsiteX7" fmla="*/ 4549403 w 10655713"/>
              <a:gd name="connsiteY7" fmla="*/ 5107322 h 5767188"/>
              <a:gd name="connsiteX8" fmla="*/ 4513045 w 10655713"/>
              <a:gd name="connsiteY8" fmla="*/ 5111190 h 5767188"/>
              <a:gd name="connsiteX9" fmla="*/ 4488290 w 10655713"/>
              <a:gd name="connsiteY9" fmla="*/ 5148322 h 5767188"/>
              <a:gd name="connsiteX10" fmla="*/ 4517686 w 10655713"/>
              <a:gd name="connsiteY10" fmla="*/ 5191643 h 5767188"/>
              <a:gd name="connsiteX11" fmla="*/ 4539346 w 10655713"/>
              <a:gd name="connsiteY11" fmla="*/ 5196284 h 5767188"/>
              <a:gd name="connsiteX12" fmla="*/ 4630630 w 10655713"/>
              <a:gd name="connsiteY12" fmla="*/ 5114285 h 5767188"/>
              <a:gd name="connsiteX13" fmla="*/ 4549403 w 10655713"/>
              <a:gd name="connsiteY13" fmla="*/ 5107322 h 5767188"/>
              <a:gd name="connsiteX14" fmla="*/ 9284913 w 10655713"/>
              <a:gd name="connsiteY14" fmla="*/ 4756890 h 5767188"/>
              <a:gd name="connsiteX15" fmla="*/ 9128650 w 10655713"/>
              <a:gd name="connsiteY15" fmla="*/ 4916248 h 5767188"/>
              <a:gd name="connsiteX16" fmla="*/ 9040461 w 10655713"/>
              <a:gd name="connsiteY16" fmla="*/ 5091077 h 5767188"/>
              <a:gd name="connsiteX17" fmla="*/ 9068310 w 10655713"/>
              <a:gd name="connsiteY17" fmla="*/ 5125115 h 5767188"/>
              <a:gd name="connsiteX18" fmla="*/ 9162687 w 10655713"/>
              <a:gd name="connsiteY18" fmla="*/ 5061681 h 5767188"/>
              <a:gd name="connsiteX19" fmla="*/ 9241593 w 10655713"/>
              <a:gd name="connsiteY19" fmla="*/ 4964210 h 5767188"/>
              <a:gd name="connsiteX20" fmla="*/ 9315857 w 10655713"/>
              <a:gd name="connsiteY20" fmla="*/ 4794022 h 5767188"/>
              <a:gd name="connsiteX21" fmla="*/ 9284913 w 10655713"/>
              <a:gd name="connsiteY21" fmla="*/ 4756890 h 5767188"/>
              <a:gd name="connsiteX22" fmla="*/ 5972245 w 10655713"/>
              <a:gd name="connsiteY22" fmla="*/ 4744512 h 5767188"/>
              <a:gd name="connsiteX23" fmla="*/ 5867039 w 10655713"/>
              <a:gd name="connsiteY23" fmla="*/ 4845078 h 5767188"/>
              <a:gd name="connsiteX24" fmla="*/ 5814435 w 10655713"/>
              <a:gd name="connsiteY24" fmla="*/ 4941002 h 5767188"/>
              <a:gd name="connsiteX25" fmla="*/ 5837642 w 10655713"/>
              <a:gd name="connsiteY25" fmla="*/ 4961115 h 5767188"/>
              <a:gd name="connsiteX26" fmla="*/ 5942849 w 10655713"/>
              <a:gd name="connsiteY26" fmla="*/ 4876021 h 5767188"/>
              <a:gd name="connsiteX27" fmla="*/ 5990811 w 10655713"/>
              <a:gd name="connsiteY27" fmla="*/ 4769267 h 5767188"/>
              <a:gd name="connsiteX28" fmla="*/ 5972245 w 10655713"/>
              <a:gd name="connsiteY28" fmla="*/ 4744512 h 5767188"/>
              <a:gd name="connsiteX29" fmla="*/ 4238695 w 10655713"/>
              <a:gd name="connsiteY29" fmla="*/ 4744512 h 5767188"/>
              <a:gd name="connsiteX30" fmla="*/ 4133488 w 10655713"/>
              <a:gd name="connsiteY30" fmla="*/ 4845078 h 5767188"/>
              <a:gd name="connsiteX31" fmla="*/ 4080884 w 10655713"/>
              <a:gd name="connsiteY31" fmla="*/ 4941002 h 5767188"/>
              <a:gd name="connsiteX32" fmla="*/ 4104092 w 10655713"/>
              <a:gd name="connsiteY32" fmla="*/ 4961115 h 5767188"/>
              <a:gd name="connsiteX33" fmla="*/ 4209299 w 10655713"/>
              <a:gd name="connsiteY33" fmla="*/ 4876021 h 5767188"/>
              <a:gd name="connsiteX34" fmla="*/ 4257261 w 10655713"/>
              <a:gd name="connsiteY34" fmla="*/ 4769267 h 5767188"/>
              <a:gd name="connsiteX35" fmla="*/ 4238695 w 10655713"/>
              <a:gd name="connsiteY35" fmla="*/ 4744512 h 5767188"/>
              <a:gd name="connsiteX36" fmla="*/ 3610046 w 10655713"/>
              <a:gd name="connsiteY36" fmla="*/ 4744512 h 5767188"/>
              <a:gd name="connsiteX37" fmla="*/ 3504838 w 10655713"/>
              <a:gd name="connsiteY37" fmla="*/ 4845078 h 5767188"/>
              <a:gd name="connsiteX38" fmla="*/ 3452235 w 10655713"/>
              <a:gd name="connsiteY38" fmla="*/ 4941002 h 5767188"/>
              <a:gd name="connsiteX39" fmla="*/ 3475442 w 10655713"/>
              <a:gd name="connsiteY39" fmla="*/ 4961115 h 5767188"/>
              <a:gd name="connsiteX40" fmla="*/ 3580650 w 10655713"/>
              <a:gd name="connsiteY40" fmla="*/ 4876021 h 5767188"/>
              <a:gd name="connsiteX41" fmla="*/ 3628611 w 10655713"/>
              <a:gd name="connsiteY41" fmla="*/ 4769267 h 5767188"/>
              <a:gd name="connsiteX42" fmla="*/ 3610046 w 10655713"/>
              <a:gd name="connsiteY42" fmla="*/ 4744512 h 5767188"/>
              <a:gd name="connsiteX43" fmla="*/ 1987174 w 10655713"/>
              <a:gd name="connsiteY43" fmla="*/ 4294287 h 5767188"/>
              <a:gd name="connsiteX44" fmla="*/ 1962419 w 10655713"/>
              <a:gd name="connsiteY44" fmla="*/ 4297382 h 5767188"/>
              <a:gd name="connsiteX45" fmla="*/ 1953136 w 10655713"/>
              <a:gd name="connsiteY45" fmla="*/ 4302023 h 5767188"/>
              <a:gd name="connsiteX46" fmla="*/ 1799967 w 10655713"/>
              <a:gd name="connsiteY46" fmla="*/ 4476853 h 5767188"/>
              <a:gd name="connsiteX47" fmla="*/ 1713326 w 10655713"/>
              <a:gd name="connsiteY47" fmla="*/ 4767720 h 5767188"/>
              <a:gd name="connsiteX48" fmla="*/ 1755099 w 10655713"/>
              <a:gd name="connsiteY48" fmla="*/ 4962662 h 5767188"/>
              <a:gd name="connsiteX49" fmla="*/ 2018117 w 10655713"/>
              <a:gd name="connsiteY49" fmla="*/ 4425796 h 5767188"/>
              <a:gd name="connsiteX50" fmla="*/ 2036683 w 10655713"/>
              <a:gd name="connsiteY50" fmla="*/ 4349985 h 5767188"/>
              <a:gd name="connsiteX51" fmla="*/ 1987174 w 10655713"/>
              <a:gd name="connsiteY51" fmla="*/ 4294287 h 5767188"/>
              <a:gd name="connsiteX52" fmla="*/ 2134155 w 10655713"/>
              <a:gd name="connsiteY52" fmla="*/ 4142665 h 5767188"/>
              <a:gd name="connsiteX53" fmla="*/ 2281135 w 10655713"/>
              <a:gd name="connsiteY53" fmla="*/ 4295835 h 5767188"/>
              <a:gd name="connsiteX54" fmla="*/ 2254833 w 10655713"/>
              <a:gd name="connsiteY54" fmla="*/ 4450551 h 5767188"/>
              <a:gd name="connsiteX55" fmla="*/ 2158909 w 10655713"/>
              <a:gd name="connsiteY55" fmla="*/ 4677984 h 5767188"/>
              <a:gd name="connsiteX56" fmla="*/ 2547247 w 10655713"/>
              <a:gd name="connsiteY56" fmla="*/ 4334514 h 5767188"/>
              <a:gd name="connsiteX57" fmla="*/ 2636983 w 10655713"/>
              <a:gd name="connsiteY57" fmla="*/ 4315948 h 5767188"/>
              <a:gd name="connsiteX58" fmla="*/ 2723624 w 10655713"/>
              <a:gd name="connsiteY58" fmla="*/ 4407231 h 5767188"/>
              <a:gd name="connsiteX59" fmla="*/ 2694228 w 10655713"/>
              <a:gd name="connsiteY59" fmla="*/ 4534098 h 5767188"/>
              <a:gd name="connsiteX60" fmla="*/ 2590568 w 10655713"/>
              <a:gd name="connsiteY60" fmla="*/ 4758437 h 5767188"/>
              <a:gd name="connsiteX61" fmla="*/ 3028415 w 10655713"/>
              <a:gd name="connsiteY61" fmla="*/ 4450551 h 5767188"/>
              <a:gd name="connsiteX62" fmla="*/ 3132076 w 10655713"/>
              <a:gd name="connsiteY62" fmla="*/ 4540287 h 5767188"/>
              <a:gd name="connsiteX63" fmla="*/ 3102679 w 10655713"/>
              <a:gd name="connsiteY63" fmla="*/ 4656324 h 5767188"/>
              <a:gd name="connsiteX64" fmla="*/ 2889171 w 10655713"/>
              <a:gd name="connsiteY64" fmla="*/ 5072511 h 5767188"/>
              <a:gd name="connsiteX65" fmla="*/ 2872152 w 10655713"/>
              <a:gd name="connsiteY65" fmla="*/ 5135945 h 5767188"/>
              <a:gd name="connsiteX66" fmla="*/ 2947963 w 10655713"/>
              <a:gd name="connsiteY66" fmla="*/ 5126662 h 5767188"/>
              <a:gd name="connsiteX67" fmla="*/ 3060906 w 10655713"/>
              <a:gd name="connsiteY67" fmla="*/ 5030738 h 5767188"/>
              <a:gd name="connsiteX68" fmla="*/ 3094557 w 10655713"/>
              <a:gd name="connsiteY68" fmla="*/ 5011882 h 5767188"/>
              <a:gd name="connsiteX69" fmla="*/ 3097553 w 10655713"/>
              <a:gd name="connsiteY69" fmla="*/ 5011586 h 5767188"/>
              <a:gd name="connsiteX70" fmla="*/ 3107217 w 10655713"/>
              <a:gd name="connsiteY70" fmla="*/ 5002889 h 5767188"/>
              <a:gd name="connsiteX71" fmla="*/ 3210104 w 10655713"/>
              <a:gd name="connsiteY71" fmla="*/ 4888399 h 5767188"/>
              <a:gd name="connsiteX72" fmla="*/ 3385707 w 10655713"/>
              <a:gd name="connsiteY72" fmla="*/ 4719758 h 5767188"/>
              <a:gd name="connsiteX73" fmla="*/ 3611593 w 10655713"/>
              <a:gd name="connsiteY73" fmla="*/ 4623833 h 5767188"/>
              <a:gd name="connsiteX74" fmla="*/ 3715253 w 10655713"/>
              <a:gd name="connsiteY74" fmla="*/ 4662513 h 5767188"/>
              <a:gd name="connsiteX75" fmla="*/ 3758573 w 10655713"/>
              <a:gd name="connsiteY75" fmla="*/ 4755342 h 5767188"/>
              <a:gd name="connsiteX76" fmla="*/ 3665743 w 10655713"/>
              <a:gd name="connsiteY76" fmla="*/ 4928625 h 5767188"/>
              <a:gd name="connsiteX77" fmla="*/ 3370235 w 10655713"/>
              <a:gd name="connsiteY77" fmla="*/ 5117379 h 5767188"/>
              <a:gd name="connsiteX78" fmla="*/ 3432122 w 10655713"/>
              <a:gd name="connsiteY78" fmla="*/ 5204020 h 5767188"/>
              <a:gd name="connsiteX79" fmla="*/ 3541970 w 10655713"/>
              <a:gd name="connsiteY79" fmla="*/ 5166888 h 5767188"/>
              <a:gd name="connsiteX80" fmla="*/ 3647178 w 10655713"/>
              <a:gd name="connsiteY80" fmla="*/ 5083341 h 5767188"/>
              <a:gd name="connsiteX81" fmla="*/ 3726857 w 10655713"/>
              <a:gd name="connsiteY81" fmla="*/ 5006757 h 5767188"/>
              <a:gd name="connsiteX82" fmla="*/ 3741307 w 10655713"/>
              <a:gd name="connsiteY82" fmla="*/ 4998286 h 5767188"/>
              <a:gd name="connsiteX83" fmla="*/ 3748680 w 10655713"/>
              <a:gd name="connsiteY83" fmla="*/ 4991092 h 5767188"/>
              <a:gd name="connsiteX84" fmla="*/ 3838754 w 10655713"/>
              <a:gd name="connsiteY84" fmla="*/ 4888399 h 5767188"/>
              <a:gd name="connsiteX85" fmla="*/ 4014357 w 10655713"/>
              <a:gd name="connsiteY85" fmla="*/ 4719758 h 5767188"/>
              <a:gd name="connsiteX86" fmla="*/ 4240243 w 10655713"/>
              <a:gd name="connsiteY86" fmla="*/ 4623833 h 5767188"/>
              <a:gd name="connsiteX87" fmla="*/ 4343902 w 10655713"/>
              <a:gd name="connsiteY87" fmla="*/ 4662513 h 5767188"/>
              <a:gd name="connsiteX88" fmla="*/ 4387224 w 10655713"/>
              <a:gd name="connsiteY88" fmla="*/ 4755342 h 5767188"/>
              <a:gd name="connsiteX89" fmla="*/ 4294393 w 10655713"/>
              <a:gd name="connsiteY89" fmla="*/ 4928625 h 5767188"/>
              <a:gd name="connsiteX90" fmla="*/ 3998885 w 10655713"/>
              <a:gd name="connsiteY90" fmla="*/ 5117379 h 5767188"/>
              <a:gd name="connsiteX91" fmla="*/ 4060771 w 10655713"/>
              <a:gd name="connsiteY91" fmla="*/ 5204020 h 5767188"/>
              <a:gd name="connsiteX92" fmla="*/ 4170620 w 10655713"/>
              <a:gd name="connsiteY92" fmla="*/ 5166888 h 5767188"/>
              <a:gd name="connsiteX93" fmla="*/ 4275827 w 10655713"/>
              <a:gd name="connsiteY93" fmla="*/ 5083341 h 5767188"/>
              <a:gd name="connsiteX94" fmla="*/ 4342693 w 10655713"/>
              <a:gd name="connsiteY94" fmla="*/ 5016475 h 5767188"/>
              <a:gd name="connsiteX95" fmla="*/ 4347808 w 10655713"/>
              <a:gd name="connsiteY95" fmla="*/ 5012596 h 5767188"/>
              <a:gd name="connsiteX96" fmla="*/ 4362559 w 10655713"/>
              <a:gd name="connsiteY96" fmla="*/ 4995419 h 5767188"/>
              <a:gd name="connsiteX97" fmla="*/ 4585761 w 10655713"/>
              <a:gd name="connsiteY97" fmla="*/ 4741418 h 5767188"/>
              <a:gd name="connsiteX98" fmla="*/ 4737383 w 10655713"/>
              <a:gd name="connsiteY98" fmla="*/ 4620739 h 5767188"/>
              <a:gd name="connsiteX99" fmla="*/ 4878176 w 10655713"/>
              <a:gd name="connsiteY99" fmla="*/ 4574324 h 5767188"/>
              <a:gd name="connsiteX100" fmla="*/ 4981835 w 10655713"/>
              <a:gd name="connsiteY100" fmla="*/ 4662513 h 5767188"/>
              <a:gd name="connsiteX101" fmla="*/ 4955533 w 10655713"/>
              <a:gd name="connsiteY101" fmla="*/ 4719758 h 5767188"/>
              <a:gd name="connsiteX102" fmla="*/ 4899835 w 10655713"/>
              <a:gd name="connsiteY102" fmla="*/ 4744512 h 5767188"/>
              <a:gd name="connsiteX103" fmla="*/ 4884364 w 10655713"/>
              <a:gd name="connsiteY103" fmla="*/ 4742965 h 5767188"/>
              <a:gd name="connsiteX104" fmla="*/ 4820930 w 10655713"/>
              <a:gd name="connsiteY104" fmla="*/ 4747607 h 5767188"/>
              <a:gd name="connsiteX105" fmla="*/ 4803912 w 10655713"/>
              <a:gd name="connsiteY105" fmla="*/ 4786286 h 5767188"/>
              <a:gd name="connsiteX106" fmla="*/ 4822477 w 10655713"/>
              <a:gd name="connsiteY106" fmla="*/ 4871380 h 5767188"/>
              <a:gd name="connsiteX107" fmla="*/ 4856515 w 10655713"/>
              <a:gd name="connsiteY107" fmla="*/ 4956474 h 5767188"/>
              <a:gd name="connsiteX108" fmla="*/ 4875082 w 10655713"/>
              <a:gd name="connsiteY108" fmla="*/ 5043115 h 5767188"/>
              <a:gd name="connsiteX109" fmla="*/ 4905251 w 10655713"/>
              <a:gd name="connsiteY109" fmla="*/ 5024936 h 5767188"/>
              <a:gd name="connsiteX110" fmla="*/ 4918510 w 10655713"/>
              <a:gd name="connsiteY110" fmla="*/ 5013709 h 5767188"/>
              <a:gd name="connsiteX111" fmla="*/ 4942230 w 10655713"/>
              <a:gd name="connsiteY111" fmla="*/ 4987151 h 5767188"/>
              <a:gd name="connsiteX112" fmla="*/ 5182016 w 10655713"/>
              <a:gd name="connsiteY112" fmla="*/ 4710475 h 5767188"/>
              <a:gd name="connsiteX113" fmla="*/ 5132508 w 10655713"/>
              <a:gd name="connsiteY113" fmla="*/ 4671796 h 5767188"/>
              <a:gd name="connsiteX114" fmla="*/ 5140243 w 10655713"/>
              <a:gd name="connsiteY114" fmla="*/ 4643947 h 5767188"/>
              <a:gd name="connsiteX115" fmla="*/ 5259374 w 10655713"/>
              <a:gd name="connsiteY115" fmla="*/ 4614550 h 5767188"/>
              <a:gd name="connsiteX116" fmla="*/ 5287224 w 10655713"/>
              <a:gd name="connsiteY116" fmla="*/ 4580513 h 5767188"/>
              <a:gd name="connsiteX117" fmla="*/ 5401714 w 10655713"/>
              <a:gd name="connsiteY117" fmla="*/ 4390212 h 5767188"/>
              <a:gd name="connsiteX118" fmla="*/ 5438846 w 10655713"/>
              <a:gd name="connsiteY118" fmla="*/ 4362363 h 5767188"/>
              <a:gd name="connsiteX119" fmla="*/ 5482166 w 10655713"/>
              <a:gd name="connsiteY119" fmla="*/ 4390212 h 5767188"/>
              <a:gd name="connsiteX120" fmla="*/ 5520845 w 10655713"/>
              <a:gd name="connsiteY120" fmla="*/ 4436627 h 5767188"/>
              <a:gd name="connsiteX121" fmla="*/ 5542507 w 10655713"/>
              <a:gd name="connsiteY121" fmla="*/ 4501608 h 5767188"/>
              <a:gd name="connsiteX122" fmla="*/ 5520845 w 10655713"/>
              <a:gd name="connsiteY122" fmla="*/ 4585154 h 5767188"/>
              <a:gd name="connsiteX123" fmla="*/ 5503826 w 10655713"/>
              <a:gd name="connsiteY123" fmla="*/ 4617645 h 5767188"/>
              <a:gd name="connsiteX124" fmla="*/ 5633788 w 10655713"/>
              <a:gd name="connsiteY124" fmla="*/ 4643947 h 5767188"/>
              <a:gd name="connsiteX125" fmla="*/ 5626052 w 10655713"/>
              <a:gd name="connsiteY125" fmla="*/ 4664060 h 5767188"/>
              <a:gd name="connsiteX126" fmla="*/ 5598204 w 10655713"/>
              <a:gd name="connsiteY126" fmla="*/ 4704286 h 5767188"/>
              <a:gd name="connsiteX127" fmla="*/ 5553335 w 10655713"/>
              <a:gd name="connsiteY127" fmla="*/ 4713569 h 5767188"/>
              <a:gd name="connsiteX128" fmla="*/ 5509241 w 10655713"/>
              <a:gd name="connsiteY128" fmla="*/ 4713569 h 5767188"/>
              <a:gd name="connsiteX129" fmla="*/ 5454317 w 10655713"/>
              <a:gd name="connsiteY129" fmla="*/ 4713569 h 5767188"/>
              <a:gd name="connsiteX130" fmla="*/ 5384597 w 10655713"/>
              <a:gd name="connsiteY130" fmla="*/ 4830453 h 5767188"/>
              <a:gd name="connsiteX131" fmla="*/ 5383417 w 10655713"/>
              <a:gd name="connsiteY131" fmla="*/ 4832242 h 5767188"/>
              <a:gd name="connsiteX132" fmla="*/ 5382567 w 10655713"/>
              <a:gd name="connsiteY132" fmla="*/ 4833861 h 5767188"/>
              <a:gd name="connsiteX133" fmla="*/ 5334412 w 10655713"/>
              <a:gd name="connsiteY133" fmla="*/ 4925531 h 5767188"/>
              <a:gd name="connsiteX134" fmla="*/ 5264016 w 10655713"/>
              <a:gd name="connsiteY134" fmla="*/ 5066323 h 5767188"/>
              <a:gd name="connsiteX135" fmla="*/ 5268658 w 10655713"/>
              <a:gd name="connsiteY135" fmla="*/ 5132850 h 5767188"/>
              <a:gd name="connsiteX136" fmla="*/ 5299600 w 10655713"/>
              <a:gd name="connsiteY136" fmla="*/ 5130530 h 5767188"/>
              <a:gd name="connsiteX137" fmla="*/ 5335186 w 10655713"/>
              <a:gd name="connsiteY137" fmla="*/ 5111190 h 5767188"/>
              <a:gd name="connsiteX138" fmla="*/ 5471336 w 10655713"/>
              <a:gd name="connsiteY138" fmla="*/ 4998247 h 5767188"/>
              <a:gd name="connsiteX139" fmla="*/ 5481005 w 10655713"/>
              <a:gd name="connsiteY139" fmla="*/ 4989448 h 5767188"/>
              <a:gd name="connsiteX140" fmla="*/ 5487553 w 10655713"/>
              <a:gd name="connsiteY140" fmla="*/ 4985507 h 5767188"/>
              <a:gd name="connsiteX141" fmla="*/ 5491864 w 10655713"/>
              <a:gd name="connsiteY141" fmla="*/ 4980987 h 5767188"/>
              <a:gd name="connsiteX142" fmla="*/ 5572303 w 10655713"/>
              <a:gd name="connsiteY142" fmla="*/ 4888399 h 5767188"/>
              <a:gd name="connsiteX143" fmla="*/ 5747906 w 10655713"/>
              <a:gd name="connsiteY143" fmla="*/ 4719758 h 5767188"/>
              <a:gd name="connsiteX144" fmla="*/ 5973793 w 10655713"/>
              <a:gd name="connsiteY144" fmla="*/ 4623833 h 5767188"/>
              <a:gd name="connsiteX145" fmla="*/ 6077453 w 10655713"/>
              <a:gd name="connsiteY145" fmla="*/ 4662513 h 5767188"/>
              <a:gd name="connsiteX146" fmla="*/ 6120773 w 10655713"/>
              <a:gd name="connsiteY146" fmla="*/ 4755342 h 5767188"/>
              <a:gd name="connsiteX147" fmla="*/ 6027943 w 10655713"/>
              <a:gd name="connsiteY147" fmla="*/ 4928625 h 5767188"/>
              <a:gd name="connsiteX148" fmla="*/ 5732436 w 10655713"/>
              <a:gd name="connsiteY148" fmla="*/ 5117379 h 5767188"/>
              <a:gd name="connsiteX149" fmla="*/ 5794321 w 10655713"/>
              <a:gd name="connsiteY149" fmla="*/ 5204020 h 5767188"/>
              <a:gd name="connsiteX150" fmla="*/ 5904171 w 10655713"/>
              <a:gd name="connsiteY150" fmla="*/ 5166888 h 5767188"/>
              <a:gd name="connsiteX151" fmla="*/ 6009377 w 10655713"/>
              <a:gd name="connsiteY151" fmla="*/ 5083341 h 5767188"/>
              <a:gd name="connsiteX152" fmla="*/ 6076243 w 10655713"/>
              <a:gd name="connsiteY152" fmla="*/ 5016475 h 5767188"/>
              <a:gd name="connsiteX153" fmla="*/ 6080809 w 10655713"/>
              <a:gd name="connsiteY153" fmla="*/ 5013012 h 5767188"/>
              <a:gd name="connsiteX154" fmla="*/ 6104739 w 10655713"/>
              <a:gd name="connsiteY154" fmla="*/ 4986063 h 5767188"/>
              <a:gd name="connsiteX155" fmla="*/ 6176972 w 10655713"/>
              <a:gd name="connsiteY155" fmla="*/ 4900776 h 5767188"/>
              <a:gd name="connsiteX156" fmla="*/ 6285273 w 10655713"/>
              <a:gd name="connsiteY156" fmla="*/ 4744512 h 5767188"/>
              <a:gd name="connsiteX157" fmla="*/ 6249689 w 10655713"/>
              <a:gd name="connsiteY157" fmla="*/ 4671796 h 5767188"/>
              <a:gd name="connsiteX158" fmla="*/ 6272896 w 10655713"/>
              <a:gd name="connsiteY158" fmla="*/ 4589796 h 5767188"/>
              <a:gd name="connsiteX159" fmla="*/ 6385839 w 10655713"/>
              <a:gd name="connsiteY159" fmla="*/ 4515532 h 5767188"/>
              <a:gd name="connsiteX160" fmla="*/ 6433028 w 10655713"/>
              <a:gd name="connsiteY160" fmla="*/ 4531004 h 5767188"/>
              <a:gd name="connsiteX161" fmla="*/ 6452367 w 10655713"/>
              <a:gd name="connsiteY161" fmla="*/ 4578966 h 5767188"/>
              <a:gd name="connsiteX162" fmla="*/ 6433801 w 10655713"/>
              <a:gd name="connsiteY162" fmla="*/ 4650135 h 5767188"/>
              <a:gd name="connsiteX163" fmla="*/ 6554480 w 10655713"/>
              <a:gd name="connsiteY163" fmla="*/ 4647041 h 5767188"/>
              <a:gd name="connsiteX164" fmla="*/ 6650404 w 10655713"/>
              <a:gd name="connsiteY164" fmla="*/ 4623833 h 5767188"/>
              <a:gd name="connsiteX165" fmla="*/ 6699914 w 10655713"/>
              <a:gd name="connsiteY165" fmla="*/ 4659418 h 5767188"/>
              <a:gd name="connsiteX166" fmla="*/ 6703008 w 10655713"/>
              <a:gd name="connsiteY166" fmla="*/ 4684173 h 5767188"/>
              <a:gd name="connsiteX167" fmla="*/ 6687536 w 10655713"/>
              <a:gd name="connsiteY167" fmla="*/ 4742192 h 5767188"/>
              <a:gd name="connsiteX168" fmla="*/ 6656593 w 10655713"/>
              <a:gd name="connsiteY168" fmla="*/ 4803305 h 5767188"/>
              <a:gd name="connsiteX169" fmla="*/ 6542103 w 10655713"/>
              <a:gd name="connsiteY169" fmla="*/ 5053945 h 5767188"/>
              <a:gd name="connsiteX170" fmla="*/ 6542103 w 10655713"/>
              <a:gd name="connsiteY170" fmla="*/ 5115832 h 5767188"/>
              <a:gd name="connsiteX171" fmla="*/ 6588518 w 10655713"/>
              <a:gd name="connsiteY171" fmla="*/ 5089530 h 5767188"/>
              <a:gd name="connsiteX172" fmla="*/ 6630291 w 10655713"/>
              <a:gd name="connsiteY172" fmla="*/ 5050077 h 5767188"/>
              <a:gd name="connsiteX173" fmla="*/ 6652472 w 10655713"/>
              <a:gd name="connsiteY173" fmla="*/ 5028424 h 5767188"/>
              <a:gd name="connsiteX174" fmla="*/ 6657431 w 10655713"/>
              <a:gd name="connsiteY174" fmla="*/ 5018360 h 5767188"/>
              <a:gd name="connsiteX175" fmla="*/ 6900336 w 10655713"/>
              <a:gd name="connsiteY175" fmla="*/ 4741418 h 5767188"/>
              <a:gd name="connsiteX176" fmla="*/ 7051958 w 10655713"/>
              <a:gd name="connsiteY176" fmla="*/ 4620739 h 5767188"/>
              <a:gd name="connsiteX177" fmla="*/ 7192750 w 10655713"/>
              <a:gd name="connsiteY177" fmla="*/ 4574324 h 5767188"/>
              <a:gd name="connsiteX178" fmla="*/ 7296410 w 10655713"/>
              <a:gd name="connsiteY178" fmla="*/ 4662513 h 5767188"/>
              <a:gd name="connsiteX179" fmla="*/ 7270109 w 10655713"/>
              <a:gd name="connsiteY179" fmla="*/ 4719758 h 5767188"/>
              <a:gd name="connsiteX180" fmla="*/ 7214411 w 10655713"/>
              <a:gd name="connsiteY180" fmla="*/ 4744512 h 5767188"/>
              <a:gd name="connsiteX181" fmla="*/ 7198939 w 10655713"/>
              <a:gd name="connsiteY181" fmla="*/ 4742965 h 5767188"/>
              <a:gd name="connsiteX182" fmla="*/ 7135505 w 10655713"/>
              <a:gd name="connsiteY182" fmla="*/ 4747607 h 5767188"/>
              <a:gd name="connsiteX183" fmla="*/ 7118486 w 10655713"/>
              <a:gd name="connsiteY183" fmla="*/ 4786286 h 5767188"/>
              <a:gd name="connsiteX184" fmla="*/ 7137052 w 10655713"/>
              <a:gd name="connsiteY184" fmla="*/ 4871380 h 5767188"/>
              <a:gd name="connsiteX185" fmla="*/ 7171090 w 10655713"/>
              <a:gd name="connsiteY185" fmla="*/ 4956474 h 5767188"/>
              <a:gd name="connsiteX186" fmla="*/ 7189656 w 10655713"/>
              <a:gd name="connsiteY186" fmla="*/ 5043115 h 5767188"/>
              <a:gd name="connsiteX187" fmla="*/ 7219826 w 10655713"/>
              <a:gd name="connsiteY187" fmla="*/ 5024936 h 5767188"/>
              <a:gd name="connsiteX188" fmla="*/ 7227667 w 10655713"/>
              <a:gd name="connsiteY188" fmla="*/ 5018297 h 5767188"/>
              <a:gd name="connsiteX189" fmla="*/ 7230092 w 10655713"/>
              <a:gd name="connsiteY189" fmla="*/ 5012172 h 5767188"/>
              <a:gd name="connsiteX190" fmla="*/ 7252139 w 10655713"/>
              <a:gd name="connsiteY190" fmla="*/ 4990511 h 5767188"/>
              <a:gd name="connsiteX191" fmla="*/ 7357346 w 10655713"/>
              <a:gd name="connsiteY191" fmla="*/ 4876021 h 5767188"/>
              <a:gd name="connsiteX192" fmla="*/ 7530628 w 10655713"/>
              <a:gd name="connsiteY192" fmla="*/ 4701192 h 5767188"/>
              <a:gd name="connsiteX193" fmla="*/ 7744137 w 10655713"/>
              <a:gd name="connsiteY193" fmla="*/ 4613003 h 5767188"/>
              <a:gd name="connsiteX194" fmla="*/ 7841608 w 10655713"/>
              <a:gd name="connsiteY194" fmla="*/ 4631569 h 5767188"/>
              <a:gd name="connsiteX195" fmla="*/ 7886476 w 10655713"/>
              <a:gd name="connsiteY195" fmla="*/ 4659418 h 5767188"/>
              <a:gd name="connsiteX196" fmla="*/ 7922061 w 10655713"/>
              <a:gd name="connsiteY196" fmla="*/ 4752248 h 5767188"/>
              <a:gd name="connsiteX197" fmla="*/ 7886476 w 10655713"/>
              <a:gd name="connsiteY197" fmla="*/ 4849719 h 5767188"/>
              <a:gd name="connsiteX198" fmla="*/ 7792099 w 10655713"/>
              <a:gd name="connsiteY198" fmla="*/ 4905417 h 5767188"/>
              <a:gd name="connsiteX199" fmla="*/ 7717835 w 10655713"/>
              <a:gd name="connsiteY199" fmla="*/ 4835795 h 5767188"/>
              <a:gd name="connsiteX200" fmla="*/ 7730212 w 10655713"/>
              <a:gd name="connsiteY200" fmla="*/ 4790927 h 5767188"/>
              <a:gd name="connsiteX201" fmla="*/ 7785910 w 10655713"/>
              <a:gd name="connsiteY201" fmla="*/ 4753795 h 5767188"/>
              <a:gd name="connsiteX202" fmla="*/ 7748778 w 10655713"/>
              <a:gd name="connsiteY202" fmla="*/ 4739871 h 5767188"/>
              <a:gd name="connsiteX203" fmla="*/ 7578590 w 10655713"/>
              <a:gd name="connsiteY203" fmla="*/ 4928625 h 5767188"/>
              <a:gd name="connsiteX204" fmla="*/ 7516703 w 10655713"/>
              <a:gd name="connsiteY204" fmla="*/ 5117379 h 5767188"/>
              <a:gd name="connsiteX205" fmla="*/ 7578590 w 10655713"/>
              <a:gd name="connsiteY205" fmla="*/ 5191643 h 5767188"/>
              <a:gd name="connsiteX206" fmla="*/ 7688439 w 10655713"/>
              <a:gd name="connsiteY206" fmla="*/ 5154511 h 5767188"/>
              <a:gd name="connsiteX207" fmla="*/ 7792099 w 10655713"/>
              <a:gd name="connsiteY207" fmla="*/ 5070964 h 5767188"/>
              <a:gd name="connsiteX208" fmla="*/ 7859400 w 10655713"/>
              <a:gd name="connsiteY208" fmla="*/ 5004678 h 5767188"/>
              <a:gd name="connsiteX209" fmla="*/ 7869380 w 10655713"/>
              <a:gd name="connsiteY209" fmla="*/ 4996863 h 5767188"/>
              <a:gd name="connsiteX210" fmla="*/ 7872134 w 10655713"/>
              <a:gd name="connsiteY210" fmla="*/ 4993702 h 5767188"/>
              <a:gd name="connsiteX211" fmla="*/ 8019791 w 10655713"/>
              <a:gd name="connsiteY211" fmla="*/ 4832701 h 5767188"/>
              <a:gd name="connsiteX212" fmla="*/ 8135828 w 10655713"/>
              <a:gd name="connsiteY212" fmla="*/ 4674116 h 5767188"/>
              <a:gd name="connsiteX213" fmla="*/ 8265790 w 10655713"/>
              <a:gd name="connsiteY213" fmla="*/ 4464476 h 5767188"/>
              <a:gd name="connsiteX214" fmla="*/ 8336960 w 10655713"/>
              <a:gd name="connsiteY214" fmla="*/ 4320589 h 5767188"/>
              <a:gd name="connsiteX215" fmla="*/ 8429789 w 10655713"/>
              <a:gd name="connsiteY215" fmla="*/ 4209193 h 5767188"/>
              <a:gd name="connsiteX216" fmla="*/ 8533449 w 10655713"/>
              <a:gd name="connsiteY216" fmla="*/ 4368551 h 5767188"/>
              <a:gd name="connsiteX217" fmla="*/ 8534997 w 10655713"/>
              <a:gd name="connsiteY217" fmla="*/ 4380929 h 5767188"/>
              <a:gd name="connsiteX218" fmla="*/ 8473110 w 10655713"/>
              <a:gd name="connsiteY218" fmla="*/ 4531004 h 5767188"/>
              <a:gd name="connsiteX219" fmla="*/ 8349337 w 10655713"/>
              <a:gd name="connsiteY219" fmla="*/ 4778550 h 5767188"/>
              <a:gd name="connsiteX220" fmla="*/ 8688166 w 10655713"/>
              <a:gd name="connsiteY220" fmla="*/ 4623833 h 5767188"/>
              <a:gd name="connsiteX221" fmla="*/ 8742317 w 10655713"/>
              <a:gd name="connsiteY221" fmla="*/ 4647041 h 5767188"/>
              <a:gd name="connsiteX222" fmla="*/ 8763977 w 10655713"/>
              <a:gd name="connsiteY222" fmla="*/ 4704286 h 5767188"/>
              <a:gd name="connsiteX223" fmla="*/ 8754694 w 10655713"/>
              <a:gd name="connsiteY223" fmla="*/ 4756890 h 5767188"/>
              <a:gd name="connsiteX224" fmla="*/ 8607713 w 10655713"/>
              <a:gd name="connsiteY224" fmla="*/ 5036926 h 5767188"/>
              <a:gd name="connsiteX225" fmla="*/ 8596883 w 10655713"/>
              <a:gd name="connsiteY225" fmla="*/ 5072511 h 5767188"/>
              <a:gd name="connsiteX226" fmla="*/ 8629373 w 10655713"/>
              <a:gd name="connsiteY226" fmla="*/ 5097266 h 5767188"/>
              <a:gd name="connsiteX227" fmla="*/ 8674241 w 10655713"/>
              <a:gd name="connsiteY227" fmla="*/ 5083341 h 5767188"/>
              <a:gd name="connsiteX228" fmla="*/ 8721043 w 10655713"/>
              <a:gd name="connsiteY228" fmla="*/ 5041181 h 5767188"/>
              <a:gd name="connsiteX229" fmla="*/ 8735287 w 10655713"/>
              <a:gd name="connsiteY229" fmla="*/ 5025339 h 5767188"/>
              <a:gd name="connsiteX230" fmla="*/ 8735819 w 10655713"/>
              <a:gd name="connsiteY230" fmla="*/ 5023582 h 5767188"/>
              <a:gd name="connsiteX231" fmla="*/ 8761259 w 10655713"/>
              <a:gd name="connsiteY231" fmla="*/ 4995153 h 5767188"/>
              <a:gd name="connsiteX232" fmla="*/ 8767871 w 10655713"/>
              <a:gd name="connsiteY232" fmla="*/ 4989047 h 5767188"/>
              <a:gd name="connsiteX233" fmla="*/ 8775097 w 10655713"/>
              <a:gd name="connsiteY233" fmla="*/ 4980938 h 5767188"/>
              <a:gd name="connsiteX234" fmla="*/ 8786797 w 10655713"/>
              <a:gd name="connsiteY234" fmla="*/ 4970785 h 5767188"/>
              <a:gd name="connsiteX235" fmla="*/ 8789002 w 10655713"/>
              <a:gd name="connsiteY235" fmla="*/ 4969534 h 5767188"/>
              <a:gd name="connsiteX236" fmla="*/ 8813198 w 10655713"/>
              <a:gd name="connsiteY236" fmla="*/ 4947191 h 5767188"/>
              <a:gd name="connsiteX237" fmla="*/ 8931048 w 10655713"/>
              <a:gd name="connsiteY237" fmla="*/ 4821871 h 5767188"/>
              <a:gd name="connsiteX238" fmla="*/ 9016335 w 10655713"/>
              <a:gd name="connsiteY238" fmla="*/ 4718211 h 5767188"/>
              <a:gd name="connsiteX239" fmla="*/ 9174485 w 10655713"/>
              <a:gd name="connsiteY239" fmla="*/ 4630022 h 5767188"/>
              <a:gd name="connsiteX240" fmla="*/ 9262891 w 10655713"/>
              <a:gd name="connsiteY240" fmla="*/ 4617645 h 5767188"/>
              <a:gd name="connsiteX241" fmla="*/ 9399331 w 10655713"/>
              <a:gd name="connsiteY241" fmla="*/ 4647041 h 5767188"/>
              <a:gd name="connsiteX242" fmla="*/ 9430347 w 10655713"/>
              <a:gd name="connsiteY242" fmla="*/ 4583607 h 5767188"/>
              <a:gd name="connsiteX243" fmla="*/ 9488631 w 10655713"/>
              <a:gd name="connsiteY243" fmla="*/ 4521721 h 5767188"/>
              <a:gd name="connsiteX244" fmla="*/ 9565313 w 10655713"/>
              <a:gd name="connsiteY244" fmla="*/ 4571230 h 5767188"/>
              <a:gd name="connsiteX245" fmla="*/ 9606724 w 10655713"/>
              <a:gd name="connsiteY245" fmla="*/ 4657871 h 5767188"/>
              <a:gd name="connsiteX246" fmla="*/ 9571139 w 10655713"/>
              <a:gd name="connsiteY246" fmla="*/ 4755342 h 5767188"/>
              <a:gd name="connsiteX247" fmla="*/ 9448913 w 10655713"/>
              <a:gd name="connsiteY247" fmla="*/ 4988964 h 5767188"/>
              <a:gd name="connsiteX248" fmla="*/ 9417969 w 10655713"/>
              <a:gd name="connsiteY248" fmla="*/ 5086436 h 5767188"/>
              <a:gd name="connsiteX249" fmla="*/ 9428800 w 10655713"/>
              <a:gd name="connsiteY249" fmla="*/ 5118926 h 5767188"/>
              <a:gd name="connsiteX250" fmla="*/ 9496875 w 10655713"/>
              <a:gd name="connsiteY250" fmla="*/ 5078700 h 5767188"/>
              <a:gd name="connsiteX251" fmla="*/ 9542903 w 10655713"/>
              <a:gd name="connsiteY251" fmla="*/ 5038473 h 5767188"/>
              <a:gd name="connsiteX252" fmla="*/ 9576090 w 10655713"/>
              <a:gd name="connsiteY252" fmla="*/ 5004215 h 5767188"/>
              <a:gd name="connsiteX253" fmla="*/ 9576481 w 10655713"/>
              <a:gd name="connsiteY253" fmla="*/ 5002889 h 5767188"/>
              <a:gd name="connsiteX254" fmla="*/ 9599688 w 10655713"/>
              <a:gd name="connsiteY254" fmla="*/ 4976587 h 5767188"/>
              <a:gd name="connsiteX255" fmla="*/ 9786895 w 10655713"/>
              <a:gd name="connsiteY255" fmla="*/ 4759984 h 5767188"/>
              <a:gd name="connsiteX256" fmla="*/ 9941611 w 10655713"/>
              <a:gd name="connsiteY256" fmla="*/ 4555758 h 5767188"/>
              <a:gd name="connsiteX257" fmla="*/ 10001951 w 10655713"/>
              <a:gd name="connsiteY257" fmla="*/ 4507796 h 5767188"/>
              <a:gd name="connsiteX258" fmla="*/ 10046818 w 10655713"/>
              <a:gd name="connsiteY258" fmla="*/ 4531004 h 5767188"/>
              <a:gd name="connsiteX259" fmla="*/ 10111799 w 10655713"/>
              <a:gd name="connsiteY259" fmla="*/ 4639305 h 5767188"/>
              <a:gd name="connsiteX260" fmla="*/ 10094007 w 10655713"/>
              <a:gd name="connsiteY260" fmla="*/ 4712795 h 5767188"/>
              <a:gd name="connsiteX261" fmla="*/ 10042177 w 10655713"/>
              <a:gd name="connsiteY261" fmla="*/ 4820323 h 5767188"/>
              <a:gd name="connsiteX262" fmla="*/ 10251044 w 10655713"/>
              <a:gd name="connsiteY262" fmla="*/ 4659418 h 5767188"/>
              <a:gd name="connsiteX263" fmla="*/ 10367081 w 10655713"/>
              <a:gd name="connsiteY263" fmla="*/ 4623833 h 5767188"/>
              <a:gd name="connsiteX264" fmla="*/ 10442893 w 10655713"/>
              <a:gd name="connsiteY264" fmla="*/ 4691909 h 5767188"/>
              <a:gd name="connsiteX265" fmla="*/ 10408855 w 10655713"/>
              <a:gd name="connsiteY265" fmla="*/ 4801757 h 5767188"/>
              <a:gd name="connsiteX266" fmla="*/ 10288176 w 10655713"/>
              <a:gd name="connsiteY266" fmla="*/ 5057039 h 5767188"/>
              <a:gd name="connsiteX267" fmla="*/ 10303648 w 10655713"/>
              <a:gd name="connsiteY267" fmla="*/ 5108096 h 5767188"/>
              <a:gd name="connsiteX268" fmla="*/ 10346968 w 10655713"/>
              <a:gd name="connsiteY268" fmla="*/ 5085662 h 5767188"/>
              <a:gd name="connsiteX269" fmla="*/ 10430515 w 10655713"/>
              <a:gd name="connsiteY269" fmla="*/ 5001342 h 5767188"/>
              <a:gd name="connsiteX270" fmla="*/ 10472288 w 10655713"/>
              <a:gd name="connsiteY270" fmla="*/ 4982776 h 5767188"/>
              <a:gd name="connsiteX271" fmla="*/ 10500138 w 10655713"/>
              <a:gd name="connsiteY271" fmla="*/ 5005983 h 5767188"/>
              <a:gd name="connsiteX272" fmla="*/ 10475383 w 10655713"/>
              <a:gd name="connsiteY272" fmla="*/ 5052398 h 5767188"/>
              <a:gd name="connsiteX273" fmla="*/ 10209271 w 10655713"/>
              <a:gd name="connsiteY273" fmla="*/ 5281378 h 5767188"/>
              <a:gd name="connsiteX274" fmla="*/ 10088592 w 10655713"/>
              <a:gd name="connsiteY274" fmla="*/ 5315416 h 5767188"/>
              <a:gd name="connsiteX275" fmla="*/ 9980291 w 10655713"/>
              <a:gd name="connsiteY275" fmla="*/ 5217945 h 5767188"/>
              <a:gd name="connsiteX276" fmla="*/ 9991121 w 10655713"/>
              <a:gd name="connsiteY276" fmla="*/ 5156058 h 5767188"/>
              <a:gd name="connsiteX277" fmla="*/ 10043724 w 10655713"/>
              <a:gd name="connsiteY277" fmla="*/ 5046209 h 5767188"/>
              <a:gd name="connsiteX278" fmla="*/ 10116441 w 10655713"/>
              <a:gd name="connsiteY278" fmla="*/ 4956474 h 5767188"/>
              <a:gd name="connsiteX279" fmla="*/ 10147384 w 10655713"/>
              <a:gd name="connsiteY279" fmla="*/ 4883757 h 5767188"/>
              <a:gd name="connsiteX280" fmla="*/ 10128818 w 10655713"/>
              <a:gd name="connsiteY280" fmla="*/ 4860550 h 5767188"/>
              <a:gd name="connsiteX281" fmla="*/ 10049913 w 10655713"/>
              <a:gd name="connsiteY281" fmla="*/ 4914700 h 5767188"/>
              <a:gd name="connsiteX282" fmla="*/ 9904479 w 10655713"/>
              <a:gd name="connsiteY282" fmla="*/ 5087983 h 5767188"/>
              <a:gd name="connsiteX283" fmla="*/ 9837951 w 10655713"/>
              <a:gd name="connsiteY283" fmla="*/ 5214850 h 5767188"/>
              <a:gd name="connsiteX284" fmla="*/ 9641461 w 10655713"/>
              <a:gd name="connsiteY284" fmla="*/ 5578434 h 5767188"/>
              <a:gd name="connsiteX285" fmla="*/ 9444971 w 10655713"/>
              <a:gd name="connsiteY285" fmla="*/ 5748622 h 5767188"/>
              <a:gd name="connsiteX286" fmla="*/ 9342859 w 10655713"/>
              <a:gd name="connsiteY286" fmla="*/ 5767188 h 5767188"/>
              <a:gd name="connsiteX287" fmla="*/ 9277877 w 10655713"/>
              <a:gd name="connsiteY287" fmla="*/ 5748622 h 5767188"/>
              <a:gd name="connsiteX288" fmla="*/ 9259312 w 10655713"/>
              <a:gd name="connsiteY288" fmla="*/ 5716131 h 5767188"/>
              <a:gd name="connsiteX289" fmla="*/ 9302633 w 10655713"/>
              <a:gd name="connsiteY289" fmla="*/ 5649603 h 5767188"/>
              <a:gd name="connsiteX290" fmla="*/ 9616707 w 10655713"/>
              <a:gd name="connsiteY290" fmla="*/ 5194737 h 5767188"/>
              <a:gd name="connsiteX291" fmla="*/ 9853423 w 10655713"/>
              <a:gd name="connsiteY291" fmla="*/ 4794022 h 5767188"/>
              <a:gd name="connsiteX292" fmla="*/ 9641461 w 10655713"/>
              <a:gd name="connsiteY292" fmla="*/ 5030738 h 5767188"/>
              <a:gd name="connsiteX293" fmla="*/ 9628266 w 10655713"/>
              <a:gd name="connsiteY293" fmla="*/ 5040705 h 5767188"/>
              <a:gd name="connsiteX294" fmla="*/ 9616007 w 10655713"/>
              <a:gd name="connsiteY294" fmla="*/ 5056266 h 5767188"/>
              <a:gd name="connsiteX295" fmla="*/ 9574233 w 10655713"/>
              <a:gd name="connsiteY295" fmla="*/ 5100360 h 5767188"/>
              <a:gd name="connsiteX296" fmla="*/ 9457423 w 10655713"/>
              <a:gd name="connsiteY296" fmla="*/ 5207888 h 5767188"/>
              <a:gd name="connsiteX297" fmla="*/ 9343705 w 10655713"/>
              <a:gd name="connsiteY297" fmla="*/ 5298397 h 5767188"/>
              <a:gd name="connsiteX298" fmla="*/ 9241593 w 10655713"/>
              <a:gd name="connsiteY298" fmla="*/ 5330887 h 5767188"/>
              <a:gd name="connsiteX299" fmla="*/ 9171197 w 10655713"/>
              <a:gd name="connsiteY299" fmla="*/ 5308454 h 5767188"/>
              <a:gd name="connsiteX300" fmla="*/ 9139480 w 10655713"/>
              <a:gd name="connsiteY300" fmla="*/ 5239605 h 5767188"/>
              <a:gd name="connsiteX301" fmla="*/ 9147216 w 10655713"/>
              <a:gd name="connsiteY301" fmla="*/ 5188548 h 5767188"/>
              <a:gd name="connsiteX302" fmla="*/ 9003329 w 10655713"/>
              <a:gd name="connsiteY302" fmla="*/ 5293756 h 5767188"/>
              <a:gd name="connsiteX303" fmla="*/ 8888839 w 10655713"/>
              <a:gd name="connsiteY303" fmla="*/ 5326246 h 5767188"/>
              <a:gd name="connsiteX304" fmla="*/ 8794463 w 10655713"/>
              <a:gd name="connsiteY304" fmla="*/ 5290661 h 5767188"/>
              <a:gd name="connsiteX305" fmla="*/ 8757331 w 10655713"/>
              <a:gd name="connsiteY305" fmla="*/ 5199378 h 5767188"/>
              <a:gd name="connsiteX306" fmla="*/ 8786727 w 10655713"/>
              <a:gd name="connsiteY306" fmla="*/ 5083341 h 5767188"/>
              <a:gd name="connsiteX307" fmla="*/ 8775143 w 10655713"/>
              <a:gd name="connsiteY307" fmla="*/ 5083422 h 5767188"/>
              <a:gd name="connsiteX308" fmla="*/ 8770939 w 10655713"/>
              <a:gd name="connsiteY308" fmla="*/ 5087596 h 5767188"/>
              <a:gd name="connsiteX309" fmla="*/ 8654129 w 10655713"/>
              <a:gd name="connsiteY309" fmla="*/ 5194737 h 5767188"/>
              <a:gd name="connsiteX310" fmla="*/ 8528807 w 10655713"/>
              <a:gd name="connsiteY310" fmla="*/ 5286020 h 5767188"/>
              <a:gd name="connsiteX311" fmla="*/ 8417412 w 10655713"/>
              <a:gd name="connsiteY311" fmla="*/ 5332435 h 5767188"/>
              <a:gd name="connsiteX312" fmla="*/ 8403487 w 10655713"/>
              <a:gd name="connsiteY312" fmla="*/ 5329340 h 5767188"/>
              <a:gd name="connsiteX313" fmla="*/ 8313752 w 10655713"/>
              <a:gd name="connsiteY313" fmla="*/ 5224133 h 5767188"/>
              <a:gd name="connsiteX314" fmla="*/ 8349337 w 10655713"/>
              <a:gd name="connsiteY314" fmla="*/ 5103454 h 5767188"/>
              <a:gd name="connsiteX315" fmla="*/ 8394205 w 10655713"/>
              <a:gd name="connsiteY315" fmla="*/ 4956474 h 5767188"/>
              <a:gd name="connsiteX316" fmla="*/ 8380280 w 10655713"/>
              <a:gd name="connsiteY316" fmla="*/ 4934814 h 5767188"/>
              <a:gd name="connsiteX317" fmla="*/ 8248771 w 10655713"/>
              <a:gd name="connsiteY317" fmla="*/ 5066323 h 5767188"/>
              <a:gd name="connsiteX318" fmla="*/ 8056923 w 10655713"/>
              <a:gd name="connsiteY318" fmla="*/ 5278284 h 5767188"/>
              <a:gd name="connsiteX319" fmla="*/ 7973376 w 10655713"/>
              <a:gd name="connsiteY319" fmla="*/ 5320057 h 5767188"/>
              <a:gd name="connsiteX320" fmla="*/ 7950169 w 10655713"/>
              <a:gd name="connsiteY320" fmla="*/ 5326246 h 5767188"/>
              <a:gd name="connsiteX321" fmla="*/ 7894471 w 10655713"/>
              <a:gd name="connsiteY321" fmla="*/ 5270548 h 5767188"/>
              <a:gd name="connsiteX322" fmla="*/ 7988848 w 10655713"/>
              <a:gd name="connsiteY322" fmla="*/ 5061681 h 5767188"/>
              <a:gd name="connsiteX323" fmla="*/ 8149753 w 10655713"/>
              <a:gd name="connsiteY323" fmla="*/ 4761531 h 5767188"/>
              <a:gd name="connsiteX324" fmla="*/ 8016697 w 10655713"/>
              <a:gd name="connsiteY324" fmla="*/ 4937908 h 5767188"/>
              <a:gd name="connsiteX325" fmla="*/ 7906849 w 10655713"/>
              <a:gd name="connsiteY325" fmla="*/ 5066323 h 5767188"/>
              <a:gd name="connsiteX326" fmla="*/ 7897566 w 10655713"/>
              <a:gd name="connsiteY326" fmla="*/ 5073285 h 5767188"/>
              <a:gd name="connsiteX327" fmla="*/ 7896520 w 10655713"/>
              <a:gd name="connsiteY327" fmla="*/ 5073546 h 5767188"/>
              <a:gd name="connsiteX328" fmla="*/ 7893680 w 10655713"/>
              <a:gd name="connsiteY328" fmla="*/ 5076887 h 5767188"/>
              <a:gd name="connsiteX329" fmla="*/ 7827684 w 10655713"/>
              <a:gd name="connsiteY329" fmla="*/ 5143681 h 5767188"/>
              <a:gd name="connsiteX330" fmla="*/ 7464100 w 10655713"/>
              <a:gd name="connsiteY330" fmla="*/ 5329340 h 5767188"/>
              <a:gd name="connsiteX331" fmla="*/ 7372817 w 10655713"/>
              <a:gd name="connsiteY331" fmla="*/ 5306133 h 5767188"/>
              <a:gd name="connsiteX332" fmla="*/ 7292365 w 10655713"/>
              <a:gd name="connsiteY332" fmla="*/ 5214850 h 5767188"/>
              <a:gd name="connsiteX333" fmla="*/ 7273799 w 10655713"/>
              <a:gd name="connsiteY333" fmla="*/ 5128209 h 5767188"/>
              <a:gd name="connsiteX334" fmla="*/ 7284629 w 10655713"/>
              <a:gd name="connsiteY334" fmla="*/ 5077153 h 5767188"/>
              <a:gd name="connsiteX335" fmla="*/ 7317120 w 10655713"/>
              <a:gd name="connsiteY335" fmla="*/ 5032285 h 5767188"/>
              <a:gd name="connsiteX336" fmla="*/ 7300008 w 10655713"/>
              <a:gd name="connsiteY336" fmla="*/ 5049491 h 5767188"/>
              <a:gd name="connsiteX337" fmla="*/ 7296410 w 10655713"/>
              <a:gd name="connsiteY337" fmla="*/ 5053945 h 5767188"/>
              <a:gd name="connsiteX338" fmla="*/ 7172637 w 10655713"/>
              <a:gd name="connsiteY338" fmla="*/ 5123568 h 5767188"/>
              <a:gd name="connsiteX339" fmla="*/ 7039581 w 10655713"/>
              <a:gd name="connsiteY339" fmla="*/ 5292208 h 5767188"/>
              <a:gd name="connsiteX340" fmla="*/ 6912713 w 10655713"/>
              <a:gd name="connsiteY340" fmla="*/ 5327793 h 5767188"/>
              <a:gd name="connsiteX341" fmla="*/ 6723959 w 10655713"/>
              <a:gd name="connsiteY341" fmla="*/ 5251982 h 5767188"/>
              <a:gd name="connsiteX342" fmla="*/ 6697657 w 10655713"/>
              <a:gd name="connsiteY342" fmla="*/ 5159152 h 5767188"/>
              <a:gd name="connsiteX343" fmla="*/ 6757997 w 10655713"/>
              <a:gd name="connsiteY343" fmla="*/ 5052398 h 5767188"/>
              <a:gd name="connsiteX344" fmla="*/ 6858563 w 10655713"/>
              <a:gd name="connsiteY344" fmla="*/ 5029190 h 5767188"/>
              <a:gd name="connsiteX345" fmla="*/ 6968411 w 10655713"/>
              <a:gd name="connsiteY345" fmla="*/ 5040021 h 5767188"/>
              <a:gd name="connsiteX346" fmla="*/ 6973053 w 10655713"/>
              <a:gd name="connsiteY346" fmla="*/ 4903870 h 5767188"/>
              <a:gd name="connsiteX347" fmla="*/ 6985430 w 10655713"/>
              <a:gd name="connsiteY347" fmla="*/ 4770814 h 5767188"/>
              <a:gd name="connsiteX348" fmla="*/ 6844638 w 10655713"/>
              <a:gd name="connsiteY348" fmla="*/ 4906965 h 5767188"/>
              <a:gd name="connsiteX349" fmla="*/ 6768126 w 10655713"/>
              <a:gd name="connsiteY349" fmla="*/ 4994790 h 5767188"/>
              <a:gd name="connsiteX350" fmla="*/ 6756553 w 10655713"/>
              <a:gd name="connsiteY350" fmla="*/ 5008018 h 5767188"/>
              <a:gd name="connsiteX351" fmla="*/ 6757158 w 10655713"/>
              <a:gd name="connsiteY351" fmla="*/ 5009077 h 5767188"/>
              <a:gd name="connsiteX352" fmla="*/ 6729310 w 10655713"/>
              <a:gd name="connsiteY352" fmla="*/ 5053945 h 5767188"/>
              <a:gd name="connsiteX353" fmla="*/ 6424518 w 10655713"/>
              <a:gd name="connsiteY353" fmla="*/ 5309227 h 5767188"/>
              <a:gd name="connsiteX354" fmla="*/ 6340971 w 10655713"/>
              <a:gd name="connsiteY354" fmla="*/ 5330887 h 5767188"/>
              <a:gd name="connsiteX355" fmla="*/ 6247368 w 10655713"/>
              <a:gd name="connsiteY355" fmla="*/ 5289114 h 5767188"/>
              <a:gd name="connsiteX356" fmla="*/ 6217198 w 10655713"/>
              <a:gd name="connsiteY356" fmla="*/ 5202473 h 5767188"/>
              <a:gd name="connsiteX357" fmla="*/ 6375009 w 10655713"/>
              <a:gd name="connsiteY357" fmla="*/ 4920889 h 5767188"/>
              <a:gd name="connsiteX358" fmla="*/ 6432254 w 10655713"/>
              <a:gd name="connsiteY358" fmla="*/ 4809493 h 5767188"/>
              <a:gd name="connsiteX359" fmla="*/ 6365726 w 10655713"/>
              <a:gd name="connsiteY359" fmla="*/ 4770814 h 5767188"/>
              <a:gd name="connsiteX360" fmla="*/ 6169043 w 10655713"/>
              <a:gd name="connsiteY360" fmla="*/ 5014492 h 5767188"/>
              <a:gd name="connsiteX361" fmla="*/ 6149408 w 10655713"/>
              <a:gd name="connsiteY361" fmla="*/ 5035959 h 5767188"/>
              <a:gd name="connsiteX362" fmla="*/ 6146495 w 10655713"/>
              <a:gd name="connsiteY362" fmla="*/ 5042632 h 5767188"/>
              <a:gd name="connsiteX363" fmla="*/ 6044962 w 10655713"/>
              <a:gd name="connsiteY363" fmla="*/ 5156058 h 5767188"/>
              <a:gd name="connsiteX364" fmla="*/ 5679832 w 10655713"/>
              <a:gd name="connsiteY364" fmla="*/ 5340170 h 5767188"/>
              <a:gd name="connsiteX365" fmla="*/ 5590095 w 10655713"/>
              <a:gd name="connsiteY365" fmla="*/ 5318510 h 5767188"/>
              <a:gd name="connsiteX366" fmla="*/ 5508096 w 10655713"/>
              <a:gd name="connsiteY366" fmla="*/ 5227228 h 5767188"/>
              <a:gd name="connsiteX367" fmla="*/ 5489530 w 10655713"/>
              <a:gd name="connsiteY367" fmla="*/ 5140586 h 5767188"/>
              <a:gd name="connsiteX368" fmla="*/ 5498814 w 10655713"/>
              <a:gd name="connsiteY368" fmla="*/ 5089530 h 5767188"/>
              <a:gd name="connsiteX369" fmla="*/ 5532851 w 10655713"/>
              <a:gd name="connsiteY369" fmla="*/ 5044662 h 5767188"/>
              <a:gd name="connsiteX370" fmla="*/ 5514188 w 10655713"/>
              <a:gd name="connsiteY370" fmla="*/ 5062261 h 5767188"/>
              <a:gd name="connsiteX371" fmla="*/ 5504843 w 10655713"/>
              <a:gd name="connsiteY371" fmla="*/ 5069714 h 5767188"/>
              <a:gd name="connsiteX372" fmla="*/ 5484196 w 10655713"/>
              <a:gd name="connsiteY372" fmla="*/ 5092238 h 5767188"/>
              <a:gd name="connsiteX373" fmla="*/ 5328996 w 10655713"/>
              <a:gd name="connsiteY373" fmla="*/ 5221039 h 5767188"/>
              <a:gd name="connsiteX374" fmla="*/ 5104658 w 10655713"/>
              <a:gd name="connsiteY374" fmla="*/ 5327793 h 5767188"/>
              <a:gd name="connsiteX375" fmla="*/ 5007186 w 10655713"/>
              <a:gd name="connsiteY375" fmla="*/ 5282925 h 5767188"/>
              <a:gd name="connsiteX376" fmla="*/ 4979338 w 10655713"/>
              <a:gd name="connsiteY376" fmla="*/ 5200926 h 5767188"/>
              <a:gd name="connsiteX377" fmla="*/ 5121676 w 10655713"/>
              <a:gd name="connsiteY377" fmla="*/ 4874474 h 5767188"/>
              <a:gd name="connsiteX378" fmla="*/ 5013762 w 10655713"/>
              <a:gd name="connsiteY378" fmla="*/ 5006176 h 5767188"/>
              <a:gd name="connsiteX379" fmla="*/ 5008716 w 10655713"/>
              <a:gd name="connsiteY379" fmla="*/ 5012048 h 5767188"/>
              <a:gd name="connsiteX380" fmla="*/ 5007944 w 10655713"/>
              <a:gd name="connsiteY380" fmla="*/ 5015653 h 5767188"/>
              <a:gd name="connsiteX381" fmla="*/ 4981835 w 10655713"/>
              <a:gd name="connsiteY381" fmla="*/ 5053945 h 5767188"/>
              <a:gd name="connsiteX382" fmla="*/ 4858062 w 10655713"/>
              <a:gd name="connsiteY382" fmla="*/ 5123568 h 5767188"/>
              <a:gd name="connsiteX383" fmla="*/ 4725006 w 10655713"/>
              <a:gd name="connsiteY383" fmla="*/ 5292208 h 5767188"/>
              <a:gd name="connsiteX384" fmla="*/ 4598139 w 10655713"/>
              <a:gd name="connsiteY384" fmla="*/ 5327793 h 5767188"/>
              <a:gd name="connsiteX385" fmla="*/ 4409384 w 10655713"/>
              <a:gd name="connsiteY385" fmla="*/ 5251982 h 5767188"/>
              <a:gd name="connsiteX386" fmla="*/ 4383082 w 10655713"/>
              <a:gd name="connsiteY386" fmla="*/ 5159152 h 5767188"/>
              <a:gd name="connsiteX387" fmla="*/ 4443422 w 10655713"/>
              <a:gd name="connsiteY387" fmla="*/ 5052398 h 5767188"/>
              <a:gd name="connsiteX388" fmla="*/ 4543988 w 10655713"/>
              <a:gd name="connsiteY388" fmla="*/ 5029190 h 5767188"/>
              <a:gd name="connsiteX389" fmla="*/ 4653836 w 10655713"/>
              <a:gd name="connsiteY389" fmla="*/ 5040021 h 5767188"/>
              <a:gd name="connsiteX390" fmla="*/ 4658478 w 10655713"/>
              <a:gd name="connsiteY390" fmla="*/ 4903870 h 5767188"/>
              <a:gd name="connsiteX391" fmla="*/ 4670855 w 10655713"/>
              <a:gd name="connsiteY391" fmla="*/ 4770814 h 5767188"/>
              <a:gd name="connsiteX392" fmla="*/ 4530064 w 10655713"/>
              <a:gd name="connsiteY392" fmla="*/ 4906965 h 5767188"/>
              <a:gd name="connsiteX393" fmla="*/ 4420674 w 10655713"/>
              <a:gd name="connsiteY393" fmla="*/ 5032309 h 5767188"/>
              <a:gd name="connsiteX394" fmla="*/ 4414302 w 10655713"/>
              <a:gd name="connsiteY394" fmla="*/ 5039521 h 5767188"/>
              <a:gd name="connsiteX395" fmla="*/ 4412945 w 10655713"/>
              <a:gd name="connsiteY395" fmla="*/ 5042632 h 5767188"/>
              <a:gd name="connsiteX396" fmla="*/ 4311411 w 10655713"/>
              <a:gd name="connsiteY396" fmla="*/ 5156058 h 5767188"/>
              <a:gd name="connsiteX397" fmla="*/ 3946282 w 10655713"/>
              <a:gd name="connsiteY397" fmla="*/ 5340170 h 5767188"/>
              <a:gd name="connsiteX398" fmla="*/ 3856546 w 10655713"/>
              <a:gd name="connsiteY398" fmla="*/ 5318510 h 5767188"/>
              <a:gd name="connsiteX399" fmla="*/ 3774546 w 10655713"/>
              <a:gd name="connsiteY399" fmla="*/ 5227228 h 5767188"/>
              <a:gd name="connsiteX400" fmla="*/ 3755980 w 10655713"/>
              <a:gd name="connsiteY400" fmla="*/ 5140586 h 5767188"/>
              <a:gd name="connsiteX401" fmla="*/ 3765263 w 10655713"/>
              <a:gd name="connsiteY401" fmla="*/ 5089530 h 5767188"/>
              <a:gd name="connsiteX402" fmla="*/ 3799301 w 10655713"/>
              <a:gd name="connsiteY402" fmla="*/ 5044662 h 5767188"/>
              <a:gd name="connsiteX403" fmla="*/ 3764876 w 10655713"/>
              <a:gd name="connsiteY403" fmla="*/ 5074832 h 5767188"/>
              <a:gd name="connsiteX404" fmla="*/ 3758484 w 10655713"/>
              <a:gd name="connsiteY404" fmla="*/ 5078580 h 5767188"/>
              <a:gd name="connsiteX405" fmla="*/ 3748759 w 10655713"/>
              <a:gd name="connsiteY405" fmla="*/ 5089989 h 5767188"/>
              <a:gd name="connsiteX406" fmla="*/ 3682762 w 10655713"/>
              <a:gd name="connsiteY406" fmla="*/ 5156058 h 5767188"/>
              <a:gd name="connsiteX407" fmla="*/ 3317631 w 10655713"/>
              <a:gd name="connsiteY407" fmla="*/ 5340170 h 5767188"/>
              <a:gd name="connsiteX408" fmla="*/ 3227896 w 10655713"/>
              <a:gd name="connsiteY408" fmla="*/ 5318510 h 5767188"/>
              <a:gd name="connsiteX409" fmla="*/ 3145896 w 10655713"/>
              <a:gd name="connsiteY409" fmla="*/ 5227228 h 5767188"/>
              <a:gd name="connsiteX410" fmla="*/ 3127330 w 10655713"/>
              <a:gd name="connsiteY410" fmla="*/ 5140586 h 5767188"/>
              <a:gd name="connsiteX411" fmla="*/ 3136613 w 10655713"/>
              <a:gd name="connsiteY411" fmla="*/ 5089530 h 5767188"/>
              <a:gd name="connsiteX412" fmla="*/ 3170651 w 10655713"/>
              <a:gd name="connsiteY412" fmla="*/ 5044662 h 5767188"/>
              <a:gd name="connsiteX413" fmla="*/ 3113406 w 10655713"/>
              <a:gd name="connsiteY413" fmla="*/ 5084888 h 5767188"/>
              <a:gd name="connsiteX414" fmla="*/ 3100061 w 10655713"/>
              <a:gd name="connsiteY414" fmla="*/ 5081407 h 5767188"/>
              <a:gd name="connsiteX415" fmla="*/ 3092651 w 10655713"/>
              <a:gd name="connsiteY415" fmla="*/ 5075055 h 5767188"/>
              <a:gd name="connsiteX416" fmla="*/ 3056168 w 10655713"/>
              <a:gd name="connsiteY416" fmla="*/ 5115542 h 5767188"/>
              <a:gd name="connsiteX417" fmla="*/ 2929397 w 10655713"/>
              <a:gd name="connsiteY417" fmla="*/ 5231869 h 5767188"/>
              <a:gd name="connsiteX418" fmla="*/ 2723624 w 10655713"/>
              <a:gd name="connsiteY418" fmla="*/ 5327793 h 5767188"/>
              <a:gd name="connsiteX419" fmla="*/ 2610681 w 10655713"/>
              <a:gd name="connsiteY419" fmla="*/ 5211756 h 5767188"/>
              <a:gd name="connsiteX420" fmla="*/ 2630794 w 10655713"/>
              <a:gd name="connsiteY420" fmla="*/ 5118926 h 5767188"/>
              <a:gd name="connsiteX421" fmla="*/ 2773133 w 10655713"/>
              <a:gd name="connsiteY421" fmla="*/ 4784739 h 5767188"/>
              <a:gd name="connsiteX422" fmla="*/ 2791699 w 10655713"/>
              <a:gd name="connsiteY422" fmla="*/ 4710475 h 5767188"/>
              <a:gd name="connsiteX423" fmla="*/ 2776228 w 10655713"/>
              <a:gd name="connsiteY423" fmla="*/ 4688814 h 5767188"/>
              <a:gd name="connsiteX424" fmla="*/ 2711247 w 10655713"/>
              <a:gd name="connsiteY424" fmla="*/ 4725946 h 5767188"/>
              <a:gd name="connsiteX425" fmla="*/ 2474531 w 10655713"/>
              <a:gd name="connsiteY425" fmla="*/ 4996700 h 5767188"/>
              <a:gd name="connsiteX426" fmla="*/ 2421927 w 10655713"/>
              <a:gd name="connsiteY426" fmla="*/ 5101907 h 5767188"/>
              <a:gd name="connsiteX427" fmla="*/ 2361588 w 10655713"/>
              <a:gd name="connsiteY427" fmla="*/ 5217945 h 5767188"/>
              <a:gd name="connsiteX428" fmla="*/ 2296607 w 10655713"/>
              <a:gd name="connsiteY428" fmla="*/ 5286020 h 5767188"/>
              <a:gd name="connsiteX429" fmla="*/ 2146532 w 10655713"/>
              <a:gd name="connsiteY429" fmla="*/ 5344812 h 5767188"/>
              <a:gd name="connsiteX430" fmla="*/ 2072268 w 10655713"/>
              <a:gd name="connsiteY430" fmla="*/ 5303039 h 5767188"/>
              <a:gd name="connsiteX431" fmla="*/ 2089287 w 10655713"/>
              <a:gd name="connsiteY431" fmla="*/ 5244246 h 5767188"/>
              <a:gd name="connsiteX432" fmla="*/ 2355399 w 10655713"/>
              <a:gd name="connsiteY432" fmla="*/ 4722852 h 5767188"/>
              <a:gd name="connsiteX433" fmla="*/ 2401814 w 10655713"/>
              <a:gd name="connsiteY433" fmla="*/ 4591343 h 5767188"/>
              <a:gd name="connsiteX434" fmla="*/ 2383248 w 10655713"/>
              <a:gd name="connsiteY434" fmla="*/ 4563494 h 5767188"/>
              <a:gd name="connsiteX435" fmla="*/ 2205324 w 10655713"/>
              <a:gd name="connsiteY435" fmla="*/ 4722852 h 5767188"/>
              <a:gd name="connsiteX436" fmla="*/ 2011928 w 10655713"/>
              <a:gd name="connsiteY436" fmla="*/ 4990511 h 5767188"/>
              <a:gd name="connsiteX437" fmla="*/ 1959325 w 10655713"/>
              <a:gd name="connsiteY437" fmla="*/ 5101907 h 5767188"/>
              <a:gd name="connsiteX438" fmla="*/ 2022759 w 10655713"/>
              <a:gd name="connsiteY438" fmla="*/ 5087983 h 5767188"/>
              <a:gd name="connsiteX439" fmla="*/ 2066079 w 10655713"/>
              <a:gd name="connsiteY439" fmla="*/ 5074058 h 5767188"/>
              <a:gd name="connsiteX440" fmla="*/ 2095475 w 10655713"/>
              <a:gd name="connsiteY440" fmla="*/ 5103454 h 5767188"/>
              <a:gd name="connsiteX441" fmla="*/ 2073815 w 10655713"/>
              <a:gd name="connsiteY441" fmla="*/ 5135945 h 5767188"/>
              <a:gd name="connsiteX442" fmla="*/ 1963966 w 10655713"/>
              <a:gd name="connsiteY442" fmla="*/ 5165341 h 5767188"/>
              <a:gd name="connsiteX443" fmla="*/ 1945400 w 10655713"/>
              <a:gd name="connsiteY443" fmla="*/ 5165341 h 5767188"/>
              <a:gd name="connsiteX444" fmla="*/ 1926834 w 10655713"/>
              <a:gd name="connsiteY444" fmla="*/ 5165341 h 5767188"/>
              <a:gd name="connsiteX445" fmla="*/ 1829363 w 10655713"/>
              <a:gd name="connsiteY445" fmla="*/ 5291121 h 5767188"/>
              <a:gd name="connsiteX446" fmla="*/ 1676194 w 10655713"/>
              <a:gd name="connsiteY446" fmla="*/ 5344812 h 5767188"/>
              <a:gd name="connsiteX447" fmla="*/ 1614307 w 10655713"/>
              <a:gd name="connsiteY447" fmla="*/ 5292208 h 5767188"/>
              <a:gd name="connsiteX448" fmla="*/ 1659175 w 10655713"/>
              <a:gd name="connsiteY448" fmla="*/ 5156058 h 5767188"/>
              <a:gd name="connsiteX449" fmla="*/ 1719515 w 10655713"/>
              <a:gd name="connsiteY449" fmla="*/ 5036926 h 5767188"/>
              <a:gd name="connsiteX450" fmla="*/ 1640609 w 10655713"/>
              <a:gd name="connsiteY450" fmla="*/ 4755342 h 5767188"/>
              <a:gd name="connsiteX451" fmla="*/ 1738080 w 10655713"/>
              <a:gd name="connsiteY451" fmla="*/ 4435079 h 5767188"/>
              <a:gd name="connsiteX452" fmla="*/ 1912910 w 10655713"/>
              <a:gd name="connsiteY452" fmla="*/ 4227759 h 5767188"/>
              <a:gd name="connsiteX453" fmla="*/ 1950042 w 10655713"/>
              <a:gd name="connsiteY453" fmla="*/ 4201458 h 5767188"/>
              <a:gd name="connsiteX454" fmla="*/ 2134155 w 10655713"/>
              <a:gd name="connsiteY454" fmla="*/ 4142665 h 5767188"/>
              <a:gd name="connsiteX455" fmla="*/ 5983907 w 10655713"/>
              <a:gd name="connsiteY455" fmla="*/ 3472149 h 5767188"/>
              <a:gd name="connsiteX456" fmla="*/ 5960844 w 10655713"/>
              <a:gd name="connsiteY456" fmla="*/ 3476065 h 5767188"/>
              <a:gd name="connsiteX457" fmla="*/ 5936090 w 10655713"/>
              <a:gd name="connsiteY457" fmla="*/ 3513197 h 5767188"/>
              <a:gd name="connsiteX458" fmla="*/ 5965486 w 10655713"/>
              <a:gd name="connsiteY458" fmla="*/ 3556518 h 5767188"/>
              <a:gd name="connsiteX459" fmla="*/ 5987146 w 10655713"/>
              <a:gd name="connsiteY459" fmla="*/ 3561159 h 5767188"/>
              <a:gd name="connsiteX460" fmla="*/ 6078430 w 10655713"/>
              <a:gd name="connsiteY460" fmla="*/ 3479160 h 5767188"/>
              <a:gd name="connsiteX461" fmla="*/ 5983907 w 10655713"/>
              <a:gd name="connsiteY461" fmla="*/ 3472149 h 5767188"/>
              <a:gd name="connsiteX462" fmla="*/ 6325975 w 10655713"/>
              <a:gd name="connsiteY462" fmla="*/ 2939199 h 5767188"/>
              <a:gd name="connsiteX463" fmla="*/ 6429635 w 10655713"/>
              <a:gd name="connsiteY463" fmla="*/ 3027388 h 5767188"/>
              <a:gd name="connsiteX464" fmla="*/ 6403333 w 10655713"/>
              <a:gd name="connsiteY464" fmla="*/ 3084633 h 5767188"/>
              <a:gd name="connsiteX465" fmla="*/ 6347635 w 10655713"/>
              <a:gd name="connsiteY465" fmla="*/ 3109387 h 5767188"/>
              <a:gd name="connsiteX466" fmla="*/ 6332164 w 10655713"/>
              <a:gd name="connsiteY466" fmla="*/ 3107841 h 5767188"/>
              <a:gd name="connsiteX467" fmla="*/ 6268730 w 10655713"/>
              <a:gd name="connsiteY467" fmla="*/ 3112482 h 5767188"/>
              <a:gd name="connsiteX468" fmla="*/ 6251711 w 10655713"/>
              <a:gd name="connsiteY468" fmla="*/ 3151161 h 5767188"/>
              <a:gd name="connsiteX469" fmla="*/ 6270277 w 10655713"/>
              <a:gd name="connsiteY469" fmla="*/ 3236255 h 5767188"/>
              <a:gd name="connsiteX470" fmla="*/ 6304315 w 10655713"/>
              <a:gd name="connsiteY470" fmla="*/ 3321349 h 5767188"/>
              <a:gd name="connsiteX471" fmla="*/ 6322881 w 10655713"/>
              <a:gd name="connsiteY471" fmla="*/ 3407990 h 5767188"/>
              <a:gd name="connsiteX472" fmla="*/ 6381673 w 10655713"/>
              <a:gd name="connsiteY472" fmla="*/ 3363122 h 5767188"/>
              <a:gd name="connsiteX473" fmla="*/ 6424993 w 10655713"/>
              <a:gd name="connsiteY473" fmla="*/ 3341462 h 5767188"/>
              <a:gd name="connsiteX474" fmla="*/ 6457484 w 10655713"/>
              <a:gd name="connsiteY474" fmla="*/ 3372405 h 5767188"/>
              <a:gd name="connsiteX475" fmla="*/ 6429635 w 10655713"/>
              <a:gd name="connsiteY475" fmla="*/ 3418820 h 5767188"/>
              <a:gd name="connsiteX476" fmla="*/ 6305862 w 10655713"/>
              <a:gd name="connsiteY476" fmla="*/ 3488443 h 5767188"/>
              <a:gd name="connsiteX477" fmla="*/ 6172806 w 10655713"/>
              <a:gd name="connsiteY477" fmla="*/ 3657083 h 5767188"/>
              <a:gd name="connsiteX478" fmla="*/ 6045938 w 10655713"/>
              <a:gd name="connsiteY478" fmla="*/ 3692668 h 5767188"/>
              <a:gd name="connsiteX479" fmla="*/ 5857184 w 10655713"/>
              <a:gd name="connsiteY479" fmla="*/ 3616857 h 5767188"/>
              <a:gd name="connsiteX480" fmla="*/ 5830882 w 10655713"/>
              <a:gd name="connsiteY480" fmla="*/ 3524027 h 5767188"/>
              <a:gd name="connsiteX481" fmla="*/ 5891222 w 10655713"/>
              <a:gd name="connsiteY481" fmla="*/ 3417273 h 5767188"/>
              <a:gd name="connsiteX482" fmla="*/ 5991788 w 10655713"/>
              <a:gd name="connsiteY482" fmla="*/ 3394065 h 5767188"/>
              <a:gd name="connsiteX483" fmla="*/ 6101636 w 10655713"/>
              <a:gd name="connsiteY483" fmla="*/ 3404896 h 5767188"/>
              <a:gd name="connsiteX484" fmla="*/ 6106278 w 10655713"/>
              <a:gd name="connsiteY484" fmla="*/ 3268745 h 5767188"/>
              <a:gd name="connsiteX485" fmla="*/ 6118655 w 10655713"/>
              <a:gd name="connsiteY485" fmla="*/ 3135690 h 5767188"/>
              <a:gd name="connsiteX486" fmla="*/ 5977864 w 10655713"/>
              <a:gd name="connsiteY486" fmla="*/ 3271840 h 5767188"/>
              <a:gd name="connsiteX487" fmla="*/ 5883099 w 10655713"/>
              <a:gd name="connsiteY487" fmla="*/ 3380528 h 5767188"/>
              <a:gd name="connsiteX488" fmla="*/ 5874536 w 10655713"/>
              <a:gd name="connsiteY488" fmla="*/ 3390280 h 5767188"/>
              <a:gd name="connsiteX489" fmla="*/ 5874191 w 10655713"/>
              <a:gd name="connsiteY489" fmla="*/ 3391068 h 5767188"/>
              <a:gd name="connsiteX490" fmla="*/ 5866744 w 10655713"/>
              <a:gd name="connsiteY490" fmla="*/ 3404896 h 5767188"/>
              <a:gd name="connsiteX491" fmla="*/ 5691914 w 10655713"/>
              <a:gd name="connsiteY491" fmla="*/ 3579725 h 5767188"/>
              <a:gd name="connsiteX492" fmla="*/ 5476858 w 10655713"/>
              <a:gd name="connsiteY492" fmla="*/ 3695762 h 5767188"/>
              <a:gd name="connsiteX493" fmla="*/ 5401048 w 10655713"/>
              <a:gd name="connsiteY493" fmla="*/ 3658631 h 5767188"/>
              <a:gd name="connsiteX494" fmla="*/ 5377840 w 10655713"/>
              <a:gd name="connsiteY494" fmla="*/ 3601386 h 5767188"/>
              <a:gd name="connsiteX495" fmla="*/ 5407236 w 10655713"/>
              <a:gd name="connsiteY495" fmla="*/ 3472971 h 5767188"/>
              <a:gd name="connsiteX496" fmla="*/ 5513990 w 10655713"/>
              <a:gd name="connsiteY496" fmla="*/ 3247085 h 5767188"/>
              <a:gd name="connsiteX497" fmla="*/ 5373199 w 10655713"/>
              <a:gd name="connsiteY497" fmla="*/ 3414179 h 5767188"/>
              <a:gd name="connsiteX498" fmla="*/ 5331425 w 10655713"/>
              <a:gd name="connsiteY498" fmla="*/ 3426556 h 5767188"/>
              <a:gd name="connsiteX499" fmla="*/ 5315954 w 10655713"/>
              <a:gd name="connsiteY499" fmla="*/ 3375500 h 5767188"/>
              <a:gd name="connsiteX500" fmla="*/ 5444368 w 10655713"/>
              <a:gd name="connsiteY500" fmla="*/ 3217689 h 5767188"/>
              <a:gd name="connsiteX501" fmla="*/ 5544934 w 10655713"/>
              <a:gd name="connsiteY501" fmla="*/ 3072255 h 5767188"/>
              <a:gd name="connsiteX502" fmla="*/ 5633122 w 10655713"/>
              <a:gd name="connsiteY502" fmla="*/ 2984067 h 5767188"/>
              <a:gd name="connsiteX503" fmla="*/ 5682632 w 10655713"/>
              <a:gd name="connsiteY503" fmla="*/ 2973237 h 5767188"/>
              <a:gd name="connsiteX504" fmla="*/ 5712029 w 10655713"/>
              <a:gd name="connsiteY504" fmla="*/ 2991803 h 5767188"/>
              <a:gd name="connsiteX505" fmla="*/ 5780103 w 10655713"/>
              <a:gd name="connsiteY505" fmla="*/ 3107841 h 5767188"/>
              <a:gd name="connsiteX506" fmla="*/ 5716669 w 10655713"/>
              <a:gd name="connsiteY506" fmla="*/ 3288858 h 5767188"/>
              <a:gd name="connsiteX507" fmla="*/ 5657877 w 10655713"/>
              <a:gd name="connsiteY507" fmla="*/ 3455952 h 5767188"/>
              <a:gd name="connsiteX508" fmla="*/ 5671802 w 10655713"/>
              <a:gd name="connsiteY508" fmla="*/ 3472971 h 5767188"/>
              <a:gd name="connsiteX509" fmla="*/ 5749161 w 10655713"/>
              <a:gd name="connsiteY509" fmla="*/ 3409538 h 5767188"/>
              <a:gd name="connsiteX510" fmla="*/ 5823858 w 10655713"/>
              <a:gd name="connsiteY510" fmla="*/ 3341728 h 5767188"/>
              <a:gd name="connsiteX511" fmla="*/ 5829044 w 10655713"/>
              <a:gd name="connsiteY511" fmla="*/ 3338709 h 5767188"/>
              <a:gd name="connsiteX512" fmla="*/ 5833107 w 10655713"/>
              <a:gd name="connsiteY512" fmla="*/ 3334016 h 5767188"/>
              <a:gd name="connsiteX513" fmla="*/ 6033561 w 10655713"/>
              <a:gd name="connsiteY513" fmla="*/ 3106293 h 5767188"/>
              <a:gd name="connsiteX514" fmla="*/ 6185183 w 10655713"/>
              <a:gd name="connsiteY514" fmla="*/ 2985614 h 5767188"/>
              <a:gd name="connsiteX515" fmla="*/ 6325975 w 10655713"/>
              <a:gd name="connsiteY515" fmla="*/ 2939199 h 5767188"/>
              <a:gd name="connsiteX516" fmla="*/ 5879122 w 10655713"/>
              <a:gd name="connsiteY516" fmla="*/ 2594182 h 5767188"/>
              <a:gd name="connsiteX517" fmla="*/ 5965763 w 10655713"/>
              <a:gd name="connsiteY517" fmla="*/ 2620483 h 5767188"/>
              <a:gd name="connsiteX518" fmla="*/ 5993612 w 10655713"/>
              <a:gd name="connsiteY518" fmla="*/ 2691653 h 5767188"/>
              <a:gd name="connsiteX519" fmla="*/ 5942555 w 10655713"/>
              <a:gd name="connsiteY519" fmla="*/ 2827030 h 5767188"/>
              <a:gd name="connsiteX520" fmla="*/ 5818782 w 10655713"/>
              <a:gd name="connsiteY520" fmla="*/ 2885049 h 5767188"/>
              <a:gd name="connsiteX521" fmla="*/ 5742971 w 10655713"/>
              <a:gd name="connsiteY521" fmla="*/ 2862615 h 5767188"/>
              <a:gd name="connsiteX522" fmla="*/ 5712029 w 10655713"/>
              <a:gd name="connsiteY522" fmla="*/ 2786030 h 5767188"/>
              <a:gd name="connsiteX523" fmla="*/ 5761537 w 10655713"/>
              <a:gd name="connsiteY523" fmla="*/ 2654521 h 5767188"/>
              <a:gd name="connsiteX524" fmla="*/ 5879122 w 10655713"/>
              <a:gd name="connsiteY524" fmla="*/ 2594182 h 5767188"/>
              <a:gd name="connsiteX525" fmla="*/ 7019553 w 10655713"/>
              <a:gd name="connsiteY525" fmla="*/ 1832310 h 5767188"/>
              <a:gd name="connsiteX526" fmla="*/ 6983194 w 10655713"/>
              <a:gd name="connsiteY526" fmla="*/ 1836178 h 5767188"/>
              <a:gd name="connsiteX527" fmla="*/ 6958439 w 10655713"/>
              <a:gd name="connsiteY527" fmla="*/ 1873310 h 5767188"/>
              <a:gd name="connsiteX528" fmla="*/ 6987836 w 10655713"/>
              <a:gd name="connsiteY528" fmla="*/ 1916631 h 5767188"/>
              <a:gd name="connsiteX529" fmla="*/ 7009496 w 10655713"/>
              <a:gd name="connsiteY529" fmla="*/ 1921272 h 5767188"/>
              <a:gd name="connsiteX530" fmla="*/ 7100779 w 10655713"/>
              <a:gd name="connsiteY530" fmla="*/ 1839273 h 5767188"/>
              <a:gd name="connsiteX531" fmla="*/ 7019553 w 10655713"/>
              <a:gd name="connsiteY531" fmla="*/ 1832310 h 5767188"/>
              <a:gd name="connsiteX532" fmla="*/ 9440489 w 10655713"/>
              <a:gd name="connsiteY532" fmla="*/ 1481878 h 5767188"/>
              <a:gd name="connsiteX533" fmla="*/ 9284225 w 10655713"/>
              <a:gd name="connsiteY533" fmla="*/ 1641236 h 5767188"/>
              <a:gd name="connsiteX534" fmla="*/ 9196037 w 10655713"/>
              <a:gd name="connsiteY534" fmla="*/ 1816065 h 5767188"/>
              <a:gd name="connsiteX535" fmla="*/ 9223885 w 10655713"/>
              <a:gd name="connsiteY535" fmla="*/ 1850103 h 5767188"/>
              <a:gd name="connsiteX536" fmla="*/ 9318263 w 10655713"/>
              <a:gd name="connsiteY536" fmla="*/ 1786669 h 5767188"/>
              <a:gd name="connsiteX537" fmla="*/ 9397168 w 10655713"/>
              <a:gd name="connsiteY537" fmla="*/ 1689198 h 5767188"/>
              <a:gd name="connsiteX538" fmla="*/ 9471431 w 10655713"/>
              <a:gd name="connsiteY538" fmla="*/ 1519010 h 5767188"/>
              <a:gd name="connsiteX539" fmla="*/ 9440489 w 10655713"/>
              <a:gd name="connsiteY539" fmla="*/ 1481878 h 5767188"/>
              <a:gd name="connsiteX540" fmla="*/ 5678115 w 10655713"/>
              <a:gd name="connsiteY540" fmla="*/ 1481878 h 5767188"/>
              <a:gd name="connsiteX541" fmla="*/ 5521850 w 10655713"/>
              <a:gd name="connsiteY541" fmla="*/ 1641236 h 5767188"/>
              <a:gd name="connsiteX542" fmla="*/ 5433662 w 10655713"/>
              <a:gd name="connsiteY542" fmla="*/ 1816065 h 5767188"/>
              <a:gd name="connsiteX543" fmla="*/ 5461511 w 10655713"/>
              <a:gd name="connsiteY543" fmla="*/ 1850103 h 5767188"/>
              <a:gd name="connsiteX544" fmla="*/ 5555889 w 10655713"/>
              <a:gd name="connsiteY544" fmla="*/ 1786669 h 5767188"/>
              <a:gd name="connsiteX545" fmla="*/ 5634793 w 10655713"/>
              <a:gd name="connsiteY545" fmla="*/ 1689198 h 5767188"/>
              <a:gd name="connsiteX546" fmla="*/ 5709057 w 10655713"/>
              <a:gd name="connsiteY546" fmla="*/ 1519010 h 5767188"/>
              <a:gd name="connsiteX547" fmla="*/ 5678115 w 10655713"/>
              <a:gd name="connsiteY547" fmla="*/ 1481878 h 5767188"/>
              <a:gd name="connsiteX548" fmla="*/ 2820614 w 10655713"/>
              <a:gd name="connsiteY548" fmla="*/ 1481878 h 5767188"/>
              <a:gd name="connsiteX549" fmla="*/ 2664350 w 10655713"/>
              <a:gd name="connsiteY549" fmla="*/ 1641236 h 5767188"/>
              <a:gd name="connsiteX550" fmla="*/ 2576162 w 10655713"/>
              <a:gd name="connsiteY550" fmla="*/ 1816065 h 5767188"/>
              <a:gd name="connsiteX551" fmla="*/ 2604011 w 10655713"/>
              <a:gd name="connsiteY551" fmla="*/ 1850103 h 5767188"/>
              <a:gd name="connsiteX552" fmla="*/ 2698388 w 10655713"/>
              <a:gd name="connsiteY552" fmla="*/ 1786669 h 5767188"/>
              <a:gd name="connsiteX553" fmla="*/ 2777293 w 10655713"/>
              <a:gd name="connsiteY553" fmla="*/ 1689198 h 5767188"/>
              <a:gd name="connsiteX554" fmla="*/ 2851557 w 10655713"/>
              <a:gd name="connsiteY554" fmla="*/ 1519010 h 5767188"/>
              <a:gd name="connsiteX555" fmla="*/ 2820614 w 10655713"/>
              <a:gd name="connsiteY555" fmla="*/ 1481878 h 5767188"/>
              <a:gd name="connsiteX556" fmla="*/ 8585365 w 10655713"/>
              <a:gd name="connsiteY556" fmla="*/ 934181 h 5767188"/>
              <a:gd name="connsiteX557" fmla="*/ 8689025 w 10655713"/>
              <a:gd name="connsiteY557" fmla="*/ 1093539 h 5767188"/>
              <a:gd name="connsiteX558" fmla="*/ 8690572 w 10655713"/>
              <a:gd name="connsiteY558" fmla="*/ 1105917 h 5767188"/>
              <a:gd name="connsiteX559" fmla="*/ 8628685 w 10655713"/>
              <a:gd name="connsiteY559" fmla="*/ 1255992 h 5767188"/>
              <a:gd name="connsiteX560" fmla="*/ 8504912 w 10655713"/>
              <a:gd name="connsiteY560" fmla="*/ 1503538 h 5767188"/>
              <a:gd name="connsiteX561" fmla="*/ 8843741 w 10655713"/>
              <a:gd name="connsiteY561" fmla="*/ 1348821 h 5767188"/>
              <a:gd name="connsiteX562" fmla="*/ 8897891 w 10655713"/>
              <a:gd name="connsiteY562" fmla="*/ 1372029 h 5767188"/>
              <a:gd name="connsiteX563" fmla="*/ 8919552 w 10655713"/>
              <a:gd name="connsiteY563" fmla="*/ 1429274 h 5767188"/>
              <a:gd name="connsiteX564" fmla="*/ 8910269 w 10655713"/>
              <a:gd name="connsiteY564" fmla="*/ 1481878 h 5767188"/>
              <a:gd name="connsiteX565" fmla="*/ 8763289 w 10655713"/>
              <a:gd name="connsiteY565" fmla="*/ 1761914 h 5767188"/>
              <a:gd name="connsiteX566" fmla="*/ 8752458 w 10655713"/>
              <a:gd name="connsiteY566" fmla="*/ 1797499 h 5767188"/>
              <a:gd name="connsiteX567" fmla="*/ 8784949 w 10655713"/>
              <a:gd name="connsiteY567" fmla="*/ 1822254 h 5767188"/>
              <a:gd name="connsiteX568" fmla="*/ 8829817 w 10655713"/>
              <a:gd name="connsiteY568" fmla="*/ 1808329 h 5767188"/>
              <a:gd name="connsiteX569" fmla="*/ 8876619 w 10655713"/>
              <a:gd name="connsiteY569" fmla="*/ 1766169 h 5767188"/>
              <a:gd name="connsiteX570" fmla="*/ 8890863 w 10655713"/>
              <a:gd name="connsiteY570" fmla="*/ 1750327 h 5767188"/>
              <a:gd name="connsiteX571" fmla="*/ 8891394 w 10655713"/>
              <a:gd name="connsiteY571" fmla="*/ 1748570 h 5767188"/>
              <a:gd name="connsiteX572" fmla="*/ 8916834 w 10655713"/>
              <a:gd name="connsiteY572" fmla="*/ 1720141 h 5767188"/>
              <a:gd name="connsiteX573" fmla="*/ 8923447 w 10655713"/>
              <a:gd name="connsiteY573" fmla="*/ 1714034 h 5767188"/>
              <a:gd name="connsiteX574" fmla="*/ 8930673 w 10655713"/>
              <a:gd name="connsiteY574" fmla="*/ 1705926 h 5767188"/>
              <a:gd name="connsiteX575" fmla="*/ 8942373 w 10655713"/>
              <a:gd name="connsiteY575" fmla="*/ 1695773 h 5767188"/>
              <a:gd name="connsiteX576" fmla="*/ 8944577 w 10655713"/>
              <a:gd name="connsiteY576" fmla="*/ 1694522 h 5767188"/>
              <a:gd name="connsiteX577" fmla="*/ 8968773 w 10655713"/>
              <a:gd name="connsiteY577" fmla="*/ 1672179 h 5767188"/>
              <a:gd name="connsiteX578" fmla="*/ 9086623 w 10655713"/>
              <a:gd name="connsiteY578" fmla="*/ 1546858 h 5767188"/>
              <a:gd name="connsiteX579" fmla="*/ 9171911 w 10655713"/>
              <a:gd name="connsiteY579" fmla="*/ 1443198 h 5767188"/>
              <a:gd name="connsiteX580" fmla="*/ 9330059 w 10655713"/>
              <a:gd name="connsiteY580" fmla="*/ 1355010 h 5767188"/>
              <a:gd name="connsiteX581" fmla="*/ 9418465 w 10655713"/>
              <a:gd name="connsiteY581" fmla="*/ 1342633 h 5767188"/>
              <a:gd name="connsiteX582" fmla="*/ 9554906 w 10655713"/>
              <a:gd name="connsiteY582" fmla="*/ 1372029 h 5767188"/>
              <a:gd name="connsiteX583" fmla="*/ 9585922 w 10655713"/>
              <a:gd name="connsiteY583" fmla="*/ 1308595 h 5767188"/>
              <a:gd name="connsiteX584" fmla="*/ 9644207 w 10655713"/>
              <a:gd name="connsiteY584" fmla="*/ 1246709 h 5767188"/>
              <a:gd name="connsiteX585" fmla="*/ 9720888 w 10655713"/>
              <a:gd name="connsiteY585" fmla="*/ 1296218 h 5767188"/>
              <a:gd name="connsiteX586" fmla="*/ 9762299 w 10655713"/>
              <a:gd name="connsiteY586" fmla="*/ 1382859 h 5767188"/>
              <a:gd name="connsiteX587" fmla="*/ 9726714 w 10655713"/>
              <a:gd name="connsiteY587" fmla="*/ 1480330 h 5767188"/>
              <a:gd name="connsiteX588" fmla="*/ 9604488 w 10655713"/>
              <a:gd name="connsiteY588" fmla="*/ 1713952 h 5767188"/>
              <a:gd name="connsiteX589" fmla="*/ 9573545 w 10655713"/>
              <a:gd name="connsiteY589" fmla="*/ 1811424 h 5767188"/>
              <a:gd name="connsiteX590" fmla="*/ 9584375 w 10655713"/>
              <a:gd name="connsiteY590" fmla="*/ 1843914 h 5767188"/>
              <a:gd name="connsiteX591" fmla="*/ 9652451 w 10655713"/>
              <a:gd name="connsiteY591" fmla="*/ 1803688 h 5767188"/>
              <a:gd name="connsiteX592" fmla="*/ 9698479 w 10655713"/>
              <a:gd name="connsiteY592" fmla="*/ 1763461 h 5767188"/>
              <a:gd name="connsiteX593" fmla="*/ 9731665 w 10655713"/>
              <a:gd name="connsiteY593" fmla="*/ 1729204 h 5767188"/>
              <a:gd name="connsiteX594" fmla="*/ 9732055 w 10655713"/>
              <a:gd name="connsiteY594" fmla="*/ 1727877 h 5767188"/>
              <a:gd name="connsiteX595" fmla="*/ 9755263 w 10655713"/>
              <a:gd name="connsiteY595" fmla="*/ 1701575 h 5767188"/>
              <a:gd name="connsiteX596" fmla="*/ 9942470 w 10655713"/>
              <a:gd name="connsiteY596" fmla="*/ 1484972 h 5767188"/>
              <a:gd name="connsiteX597" fmla="*/ 10097187 w 10655713"/>
              <a:gd name="connsiteY597" fmla="*/ 1280746 h 5767188"/>
              <a:gd name="connsiteX598" fmla="*/ 10157526 w 10655713"/>
              <a:gd name="connsiteY598" fmla="*/ 1232784 h 5767188"/>
              <a:gd name="connsiteX599" fmla="*/ 10202393 w 10655713"/>
              <a:gd name="connsiteY599" fmla="*/ 1255992 h 5767188"/>
              <a:gd name="connsiteX600" fmla="*/ 10267374 w 10655713"/>
              <a:gd name="connsiteY600" fmla="*/ 1364293 h 5767188"/>
              <a:gd name="connsiteX601" fmla="*/ 10249582 w 10655713"/>
              <a:gd name="connsiteY601" fmla="*/ 1437783 h 5767188"/>
              <a:gd name="connsiteX602" fmla="*/ 10197752 w 10655713"/>
              <a:gd name="connsiteY602" fmla="*/ 1545311 h 5767188"/>
              <a:gd name="connsiteX603" fmla="*/ 10406619 w 10655713"/>
              <a:gd name="connsiteY603" fmla="*/ 1384406 h 5767188"/>
              <a:gd name="connsiteX604" fmla="*/ 10522656 w 10655713"/>
              <a:gd name="connsiteY604" fmla="*/ 1348821 h 5767188"/>
              <a:gd name="connsiteX605" fmla="*/ 10598468 w 10655713"/>
              <a:gd name="connsiteY605" fmla="*/ 1416897 h 5767188"/>
              <a:gd name="connsiteX606" fmla="*/ 10564430 w 10655713"/>
              <a:gd name="connsiteY606" fmla="*/ 1526745 h 5767188"/>
              <a:gd name="connsiteX607" fmla="*/ 10443751 w 10655713"/>
              <a:gd name="connsiteY607" fmla="*/ 1782027 h 5767188"/>
              <a:gd name="connsiteX608" fmla="*/ 10459223 w 10655713"/>
              <a:gd name="connsiteY608" fmla="*/ 1833084 h 5767188"/>
              <a:gd name="connsiteX609" fmla="*/ 10502544 w 10655713"/>
              <a:gd name="connsiteY609" fmla="*/ 1810650 h 5767188"/>
              <a:gd name="connsiteX610" fmla="*/ 10586090 w 10655713"/>
              <a:gd name="connsiteY610" fmla="*/ 1726330 h 5767188"/>
              <a:gd name="connsiteX611" fmla="*/ 10627864 w 10655713"/>
              <a:gd name="connsiteY611" fmla="*/ 1707764 h 5767188"/>
              <a:gd name="connsiteX612" fmla="*/ 10655713 w 10655713"/>
              <a:gd name="connsiteY612" fmla="*/ 1730971 h 5767188"/>
              <a:gd name="connsiteX613" fmla="*/ 10630958 w 10655713"/>
              <a:gd name="connsiteY613" fmla="*/ 1777386 h 5767188"/>
              <a:gd name="connsiteX614" fmla="*/ 10364846 w 10655713"/>
              <a:gd name="connsiteY614" fmla="*/ 2006366 h 5767188"/>
              <a:gd name="connsiteX615" fmla="*/ 10244167 w 10655713"/>
              <a:gd name="connsiteY615" fmla="*/ 2040404 h 5767188"/>
              <a:gd name="connsiteX616" fmla="*/ 10135866 w 10655713"/>
              <a:gd name="connsiteY616" fmla="*/ 1942932 h 5767188"/>
              <a:gd name="connsiteX617" fmla="*/ 10146696 w 10655713"/>
              <a:gd name="connsiteY617" fmla="*/ 1881046 h 5767188"/>
              <a:gd name="connsiteX618" fmla="*/ 10199299 w 10655713"/>
              <a:gd name="connsiteY618" fmla="*/ 1771197 h 5767188"/>
              <a:gd name="connsiteX619" fmla="*/ 10272016 w 10655713"/>
              <a:gd name="connsiteY619" fmla="*/ 1681462 h 5767188"/>
              <a:gd name="connsiteX620" fmla="*/ 10302959 w 10655713"/>
              <a:gd name="connsiteY620" fmla="*/ 1608745 h 5767188"/>
              <a:gd name="connsiteX621" fmla="*/ 10284394 w 10655713"/>
              <a:gd name="connsiteY621" fmla="*/ 1585537 h 5767188"/>
              <a:gd name="connsiteX622" fmla="*/ 10205488 w 10655713"/>
              <a:gd name="connsiteY622" fmla="*/ 1639688 h 5767188"/>
              <a:gd name="connsiteX623" fmla="*/ 10060054 w 10655713"/>
              <a:gd name="connsiteY623" fmla="*/ 1812971 h 5767188"/>
              <a:gd name="connsiteX624" fmla="*/ 9993527 w 10655713"/>
              <a:gd name="connsiteY624" fmla="*/ 1939838 h 5767188"/>
              <a:gd name="connsiteX625" fmla="*/ 9797037 w 10655713"/>
              <a:gd name="connsiteY625" fmla="*/ 2303422 h 5767188"/>
              <a:gd name="connsiteX626" fmla="*/ 9600547 w 10655713"/>
              <a:gd name="connsiteY626" fmla="*/ 2473610 h 5767188"/>
              <a:gd name="connsiteX627" fmla="*/ 9498434 w 10655713"/>
              <a:gd name="connsiteY627" fmla="*/ 2492176 h 5767188"/>
              <a:gd name="connsiteX628" fmla="*/ 9433453 w 10655713"/>
              <a:gd name="connsiteY628" fmla="*/ 2473610 h 5767188"/>
              <a:gd name="connsiteX629" fmla="*/ 9414887 w 10655713"/>
              <a:gd name="connsiteY629" fmla="*/ 2441119 h 5767188"/>
              <a:gd name="connsiteX630" fmla="*/ 9458207 w 10655713"/>
              <a:gd name="connsiteY630" fmla="*/ 2374591 h 5767188"/>
              <a:gd name="connsiteX631" fmla="*/ 9772282 w 10655713"/>
              <a:gd name="connsiteY631" fmla="*/ 1919725 h 5767188"/>
              <a:gd name="connsiteX632" fmla="*/ 10008998 w 10655713"/>
              <a:gd name="connsiteY632" fmla="*/ 1519010 h 5767188"/>
              <a:gd name="connsiteX633" fmla="*/ 9797037 w 10655713"/>
              <a:gd name="connsiteY633" fmla="*/ 1755726 h 5767188"/>
              <a:gd name="connsiteX634" fmla="*/ 9783841 w 10655713"/>
              <a:gd name="connsiteY634" fmla="*/ 1765693 h 5767188"/>
              <a:gd name="connsiteX635" fmla="*/ 9771582 w 10655713"/>
              <a:gd name="connsiteY635" fmla="*/ 1781254 h 5767188"/>
              <a:gd name="connsiteX636" fmla="*/ 9729809 w 10655713"/>
              <a:gd name="connsiteY636" fmla="*/ 1825348 h 5767188"/>
              <a:gd name="connsiteX637" fmla="*/ 9612997 w 10655713"/>
              <a:gd name="connsiteY637" fmla="*/ 1932876 h 5767188"/>
              <a:gd name="connsiteX638" fmla="*/ 9499281 w 10655713"/>
              <a:gd name="connsiteY638" fmla="*/ 2023385 h 5767188"/>
              <a:gd name="connsiteX639" fmla="*/ 9397168 w 10655713"/>
              <a:gd name="connsiteY639" fmla="*/ 2055875 h 5767188"/>
              <a:gd name="connsiteX640" fmla="*/ 9326772 w 10655713"/>
              <a:gd name="connsiteY640" fmla="*/ 2033442 h 5767188"/>
              <a:gd name="connsiteX641" fmla="*/ 9295055 w 10655713"/>
              <a:gd name="connsiteY641" fmla="*/ 1964593 h 5767188"/>
              <a:gd name="connsiteX642" fmla="*/ 9302791 w 10655713"/>
              <a:gd name="connsiteY642" fmla="*/ 1913536 h 5767188"/>
              <a:gd name="connsiteX643" fmla="*/ 9158905 w 10655713"/>
              <a:gd name="connsiteY643" fmla="*/ 2018744 h 5767188"/>
              <a:gd name="connsiteX644" fmla="*/ 9044415 w 10655713"/>
              <a:gd name="connsiteY644" fmla="*/ 2051234 h 5767188"/>
              <a:gd name="connsiteX645" fmla="*/ 8950037 w 10655713"/>
              <a:gd name="connsiteY645" fmla="*/ 2015649 h 5767188"/>
              <a:gd name="connsiteX646" fmla="*/ 8912906 w 10655713"/>
              <a:gd name="connsiteY646" fmla="*/ 1924366 h 5767188"/>
              <a:gd name="connsiteX647" fmla="*/ 8942302 w 10655713"/>
              <a:gd name="connsiteY647" fmla="*/ 1808329 h 5767188"/>
              <a:gd name="connsiteX648" fmla="*/ 8930718 w 10655713"/>
              <a:gd name="connsiteY648" fmla="*/ 1808409 h 5767188"/>
              <a:gd name="connsiteX649" fmla="*/ 8926515 w 10655713"/>
              <a:gd name="connsiteY649" fmla="*/ 1812584 h 5767188"/>
              <a:gd name="connsiteX650" fmla="*/ 8809703 w 10655713"/>
              <a:gd name="connsiteY650" fmla="*/ 1919725 h 5767188"/>
              <a:gd name="connsiteX651" fmla="*/ 8684383 w 10655713"/>
              <a:gd name="connsiteY651" fmla="*/ 2011008 h 5767188"/>
              <a:gd name="connsiteX652" fmla="*/ 8572987 w 10655713"/>
              <a:gd name="connsiteY652" fmla="*/ 2057423 h 5767188"/>
              <a:gd name="connsiteX653" fmla="*/ 8559063 w 10655713"/>
              <a:gd name="connsiteY653" fmla="*/ 2054328 h 5767188"/>
              <a:gd name="connsiteX654" fmla="*/ 8469327 w 10655713"/>
              <a:gd name="connsiteY654" fmla="*/ 1949121 h 5767188"/>
              <a:gd name="connsiteX655" fmla="*/ 8504912 w 10655713"/>
              <a:gd name="connsiteY655" fmla="*/ 1828442 h 5767188"/>
              <a:gd name="connsiteX656" fmla="*/ 8549780 w 10655713"/>
              <a:gd name="connsiteY656" fmla="*/ 1681462 h 5767188"/>
              <a:gd name="connsiteX657" fmla="*/ 8535855 w 10655713"/>
              <a:gd name="connsiteY657" fmla="*/ 1659802 h 5767188"/>
              <a:gd name="connsiteX658" fmla="*/ 8404346 w 10655713"/>
              <a:gd name="connsiteY658" fmla="*/ 1791310 h 5767188"/>
              <a:gd name="connsiteX659" fmla="*/ 8212498 w 10655713"/>
              <a:gd name="connsiteY659" fmla="*/ 2003272 h 5767188"/>
              <a:gd name="connsiteX660" fmla="*/ 8128952 w 10655713"/>
              <a:gd name="connsiteY660" fmla="*/ 2045045 h 5767188"/>
              <a:gd name="connsiteX661" fmla="*/ 8105744 w 10655713"/>
              <a:gd name="connsiteY661" fmla="*/ 2051234 h 5767188"/>
              <a:gd name="connsiteX662" fmla="*/ 8050046 w 10655713"/>
              <a:gd name="connsiteY662" fmla="*/ 1995536 h 5767188"/>
              <a:gd name="connsiteX663" fmla="*/ 8144423 w 10655713"/>
              <a:gd name="connsiteY663" fmla="*/ 1786669 h 5767188"/>
              <a:gd name="connsiteX664" fmla="*/ 8305328 w 10655713"/>
              <a:gd name="connsiteY664" fmla="*/ 1486519 h 5767188"/>
              <a:gd name="connsiteX665" fmla="*/ 8172272 w 10655713"/>
              <a:gd name="connsiteY665" fmla="*/ 1662896 h 5767188"/>
              <a:gd name="connsiteX666" fmla="*/ 8062423 w 10655713"/>
              <a:gd name="connsiteY666" fmla="*/ 1791310 h 5767188"/>
              <a:gd name="connsiteX667" fmla="*/ 8053141 w 10655713"/>
              <a:gd name="connsiteY667" fmla="*/ 1798273 h 5767188"/>
              <a:gd name="connsiteX668" fmla="*/ 8052095 w 10655713"/>
              <a:gd name="connsiteY668" fmla="*/ 1798534 h 5767188"/>
              <a:gd name="connsiteX669" fmla="*/ 8049255 w 10655713"/>
              <a:gd name="connsiteY669" fmla="*/ 1801875 h 5767188"/>
              <a:gd name="connsiteX670" fmla="*/ 7983259 w 10655713"/>
              <a:gd name="connsiteY670" fmla="*/ 1868669 h 5767188"/>
              <a:gd name="connsiteX671" fmla="*/ 7619675 w 10655713"/>
              <a:gd name="connsiteY671" fmla="*/ 2054328 h 5767188"/>
              <a:gd name="connsiteX672" fmla="*/ 7528392 w 10655713"/>
              <a:gd name="connsiteY672" fmla="*/ 2031121 h 5767188"/>
              <a:gd name="connsiteX673" fmla="*/ 7447940 w 10655713"/>
              <a:gd name="connsiteY673" fmla="*/ 1939838 h 5767188"/>
              <a:gd name="connsiteX674" fmla="*/ 7429374 w 10655713"/>
              <a:gd name="connsiteY674" fmla="*/ 1853197 h 5767188"/>
              <a:gd name="connsiteX675" fmla="*/ 7440204 w 10655713"/>
              <a:gd name="connsiteY675" fmla="*/ 1802141 h 5767188"/>
              <a:gd name="connsiteX676" fmla="*/ 7472695 w 10655713"/>
              <a:gd name="connsiteY676" fmla="*/ 1757273 h 5767188"/>
              <a:gd name="connsiteX677" fmla="*/ 7455581 w 10655713"/>
              <a:gd name="connsiteY677" fmla="*/ 1774481 h 5767188"/>
              <a:gd name="connsiteX678" fmla="*/ 7451985 w 10655713"/>
              <a:gd name="connsiteY678" fmla="*/ 1778933 h 5767188"/>
              <a:gd name="connsiteX679" fmla="*/ 7328212 w 10655713"/>
              <a:gd name="connsiteY679" fmla="*/ 1848555 h 5767188"/>
              <a:gd name="connsiteX680" fmla="*/ 7195156 w 10655713"/>
              <a:gd name="connsiteY680" fmla="*/ 2017196 h 5767188"/>
              <a:gd name="connsiteX681" fmla="*/ 7068288 w 10655713"/>
              <a:gd name="connsiteY681" fmla="*/ 2052781 h 5767188"/>
              <a:gd name="connsiteX682" fmla="*/ 6879534 w 10655713"/>
              <a:gd name="connsiteY682" fmla="*/ 1976970 h 5767188"/>
              <a:gd name="connsiteX683" fmla="*/ 6853232 w 10655713"/>
              <a:gd name="connsiteY683" fmla="*/ 1884140 h 5767188"/>
              <a:gd name="connsiteX684" fmla="*/ 6913572 w 10655713"/>
              <a:gd name="connsiteY684" fmla="*/ 1777386 h 5767188"/>
              <a:gd name="connsiteX685" fmla="*/ 7014138 w 10655713"/>
              <a:gd name="connsiteY685" fmla="*/ 1754178 h 5767188"/>
              <a:gd name="connsiteX686" fmla="*/ 7123986 w 10655713"/>
              <a:gd name="connsiteY686" fmla="*/ 1765009 h 5767188"/>
              <a:gd name="connsiteX687" fmla="*/ 7128628 w 10655713"/>
              <a:gd name="connsiteY687" fmla="*/ 1628858 h 5767188"/>
              <a:gd name="connsiteX688" fmla="*/ 7141005 w 10655713"/>
              <a:gd name="connsiteY688" fmla="*/ 1495802 h 5767188"/>
              <a:gd name="connsiteX689" fmla="*/ 7000213 w 10655713"/>
              <a:gd name="connsiteY689" fmla="*/ 1631953 h 5767188"/>
              <a:gd name="connsiteX690" fmla="*/ 6868704 w 10655713"/>
              <a:gd name="connsiteY690" fmla="*/ 1782027 h 5767188"/>
              <a:gd name="connsiteX691" fmla="*/ 6854780 w 10655713"/>
              <a:gd name="connsiteY691" fmla="*/ 1793051 h 5767188"/>
              <a:gd name="connsiteX692" fmla="*/ 6851067 w 10655713"/>
              <a:gd name="connsiteY692" fmla="*/ 1794443 h 5767188"/>
              <a:gd name="connsiteX693" fmla="*/ 6843055 w 10655713"/>
              <a:gd name="connsiteY693" fmla="*/ 1805235 h 5767188"/>
              <a:gd name="connsiteX694" fmla="*/ 6712320 w 10655713"/>
              <a:gd name="connsiteY694" fmla="*/ 1925914 h 5767188"/>
              <a:gd name="connsiteX695" fmla="*/ 6569207 w 10655713"/>
              <a:gd name="connsiteY695" fmla="*/ 2031895 h 5767188"/>
              <a:gd name="connsiteX696" fmla="*/ 6489528 w 10655713"/>
              <a:gd name="connsiteY696" fmla="*/ 2048140 h 5767188"/>
              <a:gd name="connsiteX697" fmla="*/ 6388963 w 10655713"/>
              <a:gd name="connsiteY697" fmla="*/ 1978517 h 5767188"/>
              <a:gd name="connsiteX698" fmla="*/ 6529755 w 10655713"/>
              <a:gd name="connsiteY698" fmla="*/ 1627311 h 5767188"/>
              <a:gd name="connsiteX699" fmla="*/ 6535943 w 10655713"/>
              <a:gd name="connsiteY699" fmla="*/ 1608745 h 5767188"/>
              <a:gd name="connsiteX700" fmla="*/ 6525113 w 10655713"/>
              <a:gd name="connsiteY700" fmla="*/ 1601009 h 5767188"/>
              <a:gd name="connsiteX701" fmla="*/ 6468641 w 10655713"/>
              <a:gd name="connsiteY701" fmla="*/ 1631179 h 5767188"/>
              <a:gd name="connsiteX702" fmla="*/ 6353377 w 10655713"/>
              <a:gd name="connsiteY702" fmla="*/ 1760367 h 5767188"/>
              <a:gd name="connsiteX703" fmla="*/ 6218774 w 10655713"/>
              <a:gd name="connsiteY703" fmla="*/ 1925914 h 5767188"/>
              <a:gd name="connsiteX704" fmla="*/ 6125945 w 10655713"/>
              <a:gd name="connsiteY704" fmla="*/ 2017970 h 5767188"/>
              <a:gd name="connsiteX705" fmla="*/ 6028473 w 10655713"/>
              <a:gd name="connsiteY705" fmla="*/ 2057423 h 5767188"/>
              <a:gd name="connsiteX706" fmla="*/ 5972776 w 10655713"/>
              <a:gd name="connsiteY706" fmla="*/ 2000178 h 5767188"/>
              <a:gd name="connsiteX707" fmla="*/ 5997530 w 10655713"/>
              <a:gd name="connsiteY707" fmla="*/ 1933650 h 5767188"/>
              <a:gd name="connsiteX708" fmla="*/ 6037756 w 10655713"/>
              <a:gd name="connsiteY708" fmla="*/ 1865574 h 5767188"/>
              <a:gd name="connsiteX709" fmla="*/ 6173906 w 10655713"/>
              <a:gd name="connsiteY709" fmla="*/ 1593273 h 5767188"/>
              <a:gd name="connsiteX710" fmla="*/ 6030408 w 10655713"/>
              <a:gd name="connsiteY710" fmla="*/ 1753405 h 5767188"/>
              <a:gd name="connsiteX711" fmla="*/ 6025590 w 10655713"/>
              <a:gd name="connsiteY711" fmla="*/ 1758063 h 5767188"/>
              <a:gd name="connsiteX712" fmla="*/ 6024292 w 10655713"/>
              <a:gd name="connsiteY712" fmla="*/ 1762108 h 5767188"/>
              <a:gd name="connsiteX713" fmla="*/ 6009207 w 10655713"/>
              <a:gd name="connsiteY713" fmla="*/ 1781254 h 5767188"/>
              <a:gd name="connsiteX714" fmla="*/ 5967434 w 10655713"/>
              <a:gd name="connsiteY714" fmla="*/ 1825348 h 5767188"/>
              <a:gd name="connsiteX715" fmla="*/ 5850623 w 10655713"/>
              <a:gd name="connsiteY715" fmla="*/ 1932876 h 5767188"/>
              <a:gd name="connsiteX716" fmla="*/ 5736906 w 10655713"/>
              <a:gd name="connsiteY716" fmla="*/ 2023385 h 5767188"/>
              <a:gd name="connsiteX717" fmla="*/ 5634793 w 10655713"/>
              <a:gd name="connsiteY717" fmla="*/ 2055875 h 5767188"/>
              <a:gd name="connsiteX718" fmla="*/ 5564397 w 10655713"/>
              <a:gd name="connsiteY718" fmla="*/ 2033442 h 5767188"/>
              <a:gd name="connsiteX719" fmla="*/ 5532680 w 10655713"/>
              <a:gd name="connsiteY719" fmla="*/ 1964593 h 5767188"/>
              <a:gd name="connsiteX720" fmla="*/ 5540417 w 10655713"/>
              <a:gd name="connsiteY720" fmla="*/ 1913536 h 5767188"/>
              <a:gd name="connsiteX721" fmla="*/ 5396531 w 10655713"/>
              <a:gd name="connsiteY721" fmla="*/ 2018744 h 5767188"/>
              <a:gd name="connsiteX722" fmla="*/ 5282040 w 10655713"/>
              <a:gd name="connsiteY722" fmla="*/ 2051234 h 5767188"/>
              <a:gd name="connsiteX723" fmla="*/ 5187663 w 10655713"/>
              <a:gd name="connsiteY723" fmla="*/ 2015649 h 5767188"/>
              <a:gd name="connsiteX724" fmla="*/ 5150530 w 10655713"/>
              <a:gd name="connsiteY724" fmla="*/ 1924366 h 5767188"/>
              <a:gd name="connsiteX725" fmla="*/ 5179927 w 10655713"/>
              <a:gd name="connsiteY725" fmla="*/ 1808329 h 5767188"/>
              <a:gd name="connsiteX726" fmla="*/ 5159878 w 10655713"/>
              <a:gd name="connsiteY726" fmla="*/ 1808468 h 5767188"/>
              <a:gd name="connsiteX727" fmla="*/ 5142278 w 10655713"/>
              <a:gd name="connsiteY727" fmla="*/ 1826992 h 5767188"/>
              <a:gd name="connsiteX728" fmla="*/ 5032912 w 10655713"/>
              <a:gd name="connsiteY728" fmla="*/ 1925914 h 5767188"/>
              <a:gd name="connsiteX729" fmla="*/ 4890574 w 10655713"/>
              <a:gd name="connsiteY729" fmla="*/ 2031895 h 5767188"/>
              <a:gd name="connsiteX730" fmla="*/ 4810120 w 10655713"/>
              <a:gd name="connsiteY730" fmla="*/ 2048140 h 5767188"/>
              <a:gd name="connsiteX731" fmla="*/ 4709554 w 10655713"/>
              <a:gd name="connsiteY731" fmla="*/ 1978517 h 5767188"/>
              <a:gd name="connsiteX732" fmla="*/ 4768346 w 10655713"/>
              <a:gd name="connsiteY732" fmla="*/ 1788216 h 5767188"/>
              <a:gd name="connsiteX733" fmla="*/ 4851894 w 10655713"/>
              <a:gd name="connsiteY733" fmla="*/ 1627311 h 5767188"/>
              <a:gd name="connsiteX734" fmla="*/ 4858082 w 10655713"/>
              <a:gd name="connsiteY734" fmla="*/ 1605651 h 5767188"/>
              <a:gd name="connsiteX735" fmla="*/ 4848799 w 10655713"/>
              <a:gd name="connsiteY735" fmla="*/ 1596368 h 5767188"/>
              <a:gd name="connsiteX736" fmla="*/ 4790008 w 10655713"/>
              <a:gd name="connsiteY736" fmla="*/ 1631953 h 5767188"/>
              <a:gd name="connsiteX737" fmla="*/ 4675517 w 10655713"/>
              <a:gd name="connsiteY737" fmla="*/ 1760367 h 5767188"/>
              <a:gd name="connsiteX738" fmla="*/ 4540914 w 10655713"/>
              <a:gd name="connsiteY738" fmla="*/ 1925914 h 5767188"/>
              <a:gd name="connsiteX739" fmla="*/ 4448084 w 10655713"/>
              <a:gd name="connsiteY739" fmla="*/ 2017970 h 5767188"/>
              <a:gd name="connsiteX740" fmla="*/ 4350612 w 10655713"/>
              <a:gd name="connsiteY740" fmla="*/ 2057423 h 5767188"/>
              <a:gd name="connsiteX741" fmla="*/ 4294914 w 10655713"/>
              <a:gd name="connsiteY741" fmla="*/ 2000178 h 5767188"/>
              <a:gd name="connsiteX742" fmla="*/ 4319669 w 10655713"/>
              <a:gd name="connsiteY742" fmla="*/ 1933650 h 5767188"/>
              <a:gd name="connsiteX743" fmla="*/ 4359895 w 10655713"/>
              <a:gd name="connsiteY743" fmla="*/ 1865574 h 5767188"/>
              <a:gd name="connsiteX744" fmla="*/ 4492951 w 10655713"/>
              <a:gd name="connsiteY744" fmla="*/ 1627311 h 5767188"/>
              <a:gd name="connsiteX745" fmla="*/ 4497593 w 10655713"/>
              <a:gd name="connsiteY745" fmla="*/ 1607198 h 5767188"/>
              <a:gd name="connsiteX746" fmla="*/ 4488310 w 10655713"/>
              <a:gd name="connsiteY746" fmla="*/ 1596368 h 5767188"/>
              <a:gd name="connsiteX747" fmla="*/ 4431065 w 10655713"/>
              <a:gd name="connsiteY747" fmla="*/ 1631953 h 5767188"/>
              <a:gd name="connsiteX748" fmla="*/ 4316575 w 10655713"/>
              <a:gd name="connsiteY748" fmla="*/ 1760367 h 5767188"/>
              <a:gd name="connsiteX749" fmla="*/ 4181972 w 10655713"/>
              <a:gd name="connsiteY749" fmla="*/ 1925914 h 5767188"/>
              <a:gd name="connsiteX750" fmla="*/ 4089141 w 10655713"/>
              <a:gd name="connsiteY750" fmla="*/ 2017970 h 5767188"/>
              <a:gd name="connsiteX751" fmla="*/ 3991671 w 10655713"/>
              <a:gd name="connsiteY751" fmla="*/ 2057423 h 5767188"/>
              <a:gd name="connsiteX752" fmla="*/ 3935972 w 10655713"/>
              <a:gd name="connsiteY752" fmla="*/ 2000178 h 5767188"/>
              <a:gd name="connsiteX753" fmla="*/ 3960727 w 10655713"/>
              <a:gd name="connsiteY753" fmla="*/ 1933650 h 5767188"/>
              <a:gd name="connsiteX754" fmla="*/ 4000953 w 10655713"/>
              <a:gd name="connsiteY754" fmla="*/ 1865574 h 5767188"/>
              <a:gd name="connsiteX755" fmla="*/ 4141745 w 10655713"/>
              <a:gd name="connsiteY755" fmla="*/ 1588632 h 5767188"/>
              <a:gd name="connsiteX756" fmla="*/ 3960727 w 10655713"/>
              <a:gd name="connsiteY756" fmla="*/ 1789763 h 5767188"/>
              <a:gd name="connsiteX757" fmla="*/ 3959802 w 10655713"/>
              <a:gd name="connsiteY757" fmla="*/ 1790352 h 5767188"/>
              <a:gd name="connsiteX758" fmla="*/ 3887310 w 10655713"/>
              <a:gd name="connsiteY758" fmla="*/ 1870216 h 5767188"/>
              <a:gd name="connsiteX759" fmla="*/ 3749613 w 10655713"/>
              <a:gd name="connsiteY759" fmla="*/ 1995536 h 5767188"/>
              <a:gd name="connsiteX760" fmla="*/ 3584066 w 10655713"/>
              <a:gd name="connsiteY760" fmla="*/ 2054328 h 5767188"/>
              <a:gd name="connsiteX761" fmla="*/ 3498972 w 10655713"/>
              <a:gd name="connsiteY761" fmla="*/ 1978517 h 5767188"/>
              <a:gd name="connsiteX762" fmla="*/ 3513670 w 10655713"/>
              <a:gd name="connsiteY762" fmla="*/ 1887235 h 5767188"/>
              <a:gd name="connsiteX763" fmla="*/ 3531462 w 10655713"/>
              <a:gd name="connsiteY763" fmla="*/ 1792858 h 5767188"/>
              <a:gd name="connsiteX764" fmla="*/ 3519085 w 10655713"/>
              <a:gd name="connsiteY764" fmla="*/ 1765009 h 5767188"/>
              <a:gd name="connsiteX765" fmla="*/ 3481953 w 10655713"/>
              <a:gd name="connsiteY765" fmla="*/ 1794090 h 5767188"/>
              <a:gd name="connsiteX766" fmla="*/ 3372104 w 10655713"/>
              <a:gd name="connsiteY766" fmla="*/ 1927267 h 5767188"/>
              <a:gd name="connsiteX767" fmla="*/ 3266897 w 10655713"/>
              <a:gd name="connsiteY767" fmla="*/ 2038252 h 5767188"/>
              <a:gd name="connsiteX768" fmla="*/ 3200369 w 10655713"/>
              <a:gd name="connsiteY768" fmla="*/ 2054328 h 5767188"/>
              <a:gd name="connsiteX769" fmla="*/ 3127652 w 10655713"/>
              <a:gd name="connsiteY769" fmla="*/ 2005109 h 5767188"/>
              <a:gd name="connsiteX770" fmla="*/ 3359727 w 10655713"/>
              <a:gd name="connsiteY770" fmla="*/ 1532934 h 5767188"/>
              <a:gd name="connsiteX771" fmla="*/ 3137697 w 10655713"/>
              <a:gd name="connsiteY771" fmla="*/ 1797155 h 5767188"/>
              <a:gd name="connsiteX772" fmla="*/ 3134669 w 10655713"/>
              <a:gd name="connsiteY772" fmla="*/ 1799238 h 5767188"/>
              <a:gd name="connsiteX773" fmla="*/ 3109934 w 10655713"/>
              <a:gd name="connsiteY773" fmla="*/ 1825348 h 5767188"/>
              <a:gd name="connsiteX774" fmla="*/ 2993123 w 10655713"/>
              <a:gd name="connsiteY774" fmla="*/ 1932876 h 5767188"/>
              <a:gd name="connsiteX775" fmla="*/ 2879406 w 10655713"/>
              <a:gd name="connsiteY775" fmla="*/ 2023385 h 5767188"/>
              <a:gd name="connsiteX776" fmla="*/ 2777293 w 10655713"/>
              <a:gd name="connsiteY776" fmla="*/ 2055875 h 5767188"/>
              <a:gd name="connsiteX777" fmla="*/ 2706898 w 10655713"/>
              <a:gd name="connsiteY777" fmla="*/ 2033442 h 5767188"/>
              <a:gd name="connsiteX778" fmla="*/ 2675181 w 10655713"/>
              <a:gd name="connsiteY778" fmla="*/ 1964593 h 5767188"/>
              <a:gd name="connsiteX779" fmla="*/ 2682916 w 10655713"/>
              <a:gd name="connsiteY779" fmla="*/ 1913536 h 5767188"/>
              <a:gd name="connsiteX780" fmla="*/ 2539030 w 10655713"/>
              <a:gd name="connsiteY780" fmla="*/ 2018744 h 5767188"/>
              <a:gd name="connsiteX781" fmla="*/ 2424540 w 10655713"/>
              <a:gd name="connsiteY781" fmla="*/ 2051234 h 5767188"/>
              <a:gd name="connsiteX782" fmla="*/ 2330163 w 10655713"/>
              <a:gd name="connsiteY782" fmla="*/ 2015649 h 5767188"/>
              <a:gd name="connsiteX783" fmla="*/ 2293031 w 10655713"/>
              <a:gd name="connsiteY783" fmla="*/ 1924366 h 5767188"/>
              <a:gd name="connsiteX784" fmla="*/ 2322427 w 10655713"/>
              <a:gd name="connsiteY784" fmla="*/ 1808329 h 5767188"/>
              <a:gd name="connsiteX785" fmla="*/ 2279106 w 10655713"/>
              <a:gd name="connsiteY785" fmla="*/ 1802914 h 5767188"/>
              <a:gd name="connsiteX786" fmla="*/ 2269824 w 10655713"/>
              <a:gd name="connsiteY786" fmla="*/ 1754178 h 5767188"/>
              <a:gd name="connsiteX787" fmla="*/ 2296959 w 10655713"/>
              <a:gd name="connsiteY787" fmla="*/ 1720141 h 5767188"/>
              <a:gd name="connsiteX788" fmla="*/ 2348898 w 10655713"/>
              <a:gd name="connsiteY788" fmla="*/ 1672179 h 5767188"/>
              <a:gd name="connsiteX789" fmla="*/ 2466749 w 10655713"/>
              <a:gd name="connsiteY789" fmla="*/ 1546858 h 5767188"/>
              <a:gd name="connsiteX790" fmla="*/ 2552036 w 10655713"/>
              <a:gd name="connsiteY790" fmla="*/ 1443198 h 5767188"/>
              <a:gd name="connsiteX791" fmla="*/ 2710185 w 10655713"/>
              <a:gd name="connsiteY791" fmla="*/ 1355010 h 5767188"/>
              <a:gd name="connsiteX792" fmla="*/ 2798591 w 10655713"/>
              <a:gd name="connsiteY792" fmla="*/ 1342633 h 5767188"/>
              <a:gd name="connsiteX793" fmla="*/ 2935032 w 10655713"/>
              <a:gd name="connsiteY793" fmla="*/ 1372029 h 5767188"/>
              <a:gd name="connsiteX794" fmla="*/ 2966047 w 10655713"/>
              <a:gd name="connsiteY794" fmla="*/ 1308595 h 5767188"/>
              <a:gd name="connsiteX795" fmla="*/ 3024332 w 10655713"/>
              <a:gd name="connsiteY795" fmla="*/ 1246709 h 5767188"/>
              <a:gd name="connsiteX796" fmla="*/ 3101013 w 10655713"/>
              <a:gd name="connsiteY796" fmla="*/ 1296218 h 5767188"/>
              <a:gd name="connsiteX797" fmla="*/ 3142424 w 10655713"/>
              <a:gd name="connsiteY797" fmla="*/ 1382859 h 5767188"/>
              <a:gd name="connsiteX798" fmla="*/ 3106839 w 10655713"/>
              <a:gd name="connsiteY798" fmla="*/ 1480330 h 5767188"/>
              <a:gd name="connsiteX799" fmla="*/ 2984613 w 10655713"/>
              <a:gd name="connsiteY799" fmla="*/ 1713952 h 5767188"/>
              <a:gd name="connsiteX800" fmla="*/ 2953670 w 10655713"/>
              <a:gd name="connsiteY800" fmla="*/ 1811424 h 5767188"/>
              <a:gd name="connsiteX801" fmla="*/ 2964500 w 10655713"/>
              <a:gd name="connsiteY801" fmla="*/ 1843914 h 5767188"/>
              <a:gd name="connsiteX802" fmla="*/ 3032575 w 10655713"/>
              <a:gd name="connsiteY802" fmla="*/ 1803688 h 5767188"/>
              <a:gd name="connsiteX803" fmla="*/ 3078604 w 10655713"/>
              <a:gd name="connsiteY803" fmla="*/ 1763461 h 5767188"/>
              <a:gd name="connsiteX804" fmla="*/ 3099301 w 10655713"/>
              <a:gd name="connsiteY804" fmla="*/ 1742096 h 5767188"/>
              <a:gd name="connsiteX805" fmla="*/ 3102318 w 10655713"/>
              <a:gd name="connsiteY805" fmla="*/ 1738030 h 5767188"/>
              <a:gd name="connsiteX806" fmla="*/ 3218935 w 10655713"/>
              <a:gd name="connsiteY806" fmla="*/ 1607198 h 5767188"/>
              <a:gd name="connsiteX807" fmla="*/ 3381387 w 10655713"/>
              <a:gd name="connsiteY807" fmla="*/ 1402972 h 5767188"/>
              <a:gd name="connsiteX808" fmla="*/ 3545387 w 10655713"/>
              <a:gd name="connsiteY808" fmla="*/ 1122935 h 5767188"/>
              <a:gd name="connsiteX809" fmla="*/ 3661424 w 10655713"/>
              <a:gd name="connsiteY809" fmla="*/ 945012 h 5767188"/>
              <a:gd name="connsiteX810" fmla="*/ 3761990 w 10655713"/>
              <a:gd name="connsiteY810" fmla="*/ 1044030 h 5767188"/>
              <a:gd name="connsiteX811" fmla="*/ 3769725 w 10655713"/>
              <a:gd name="connsiteY811" fmla="*/ 1143049 h 5767188"/>
              <a:gd name="connsiteX812" fmla="*/ 3540745 w 10655713"/>
              <a:gd name="connsiteY812" fmla="*/ 1622670 h 5767188"/>
              <a:gd name="connsiteX813" fmla="*/ 3912065 w 10655713"/>
              <a:gd name="connsiteY813" fmla="*/ 1348821 h 5767188"/>
              <a:gd name="connsiteX814" fmla="*/ 4001801 w 10655713"/>
              <a:gd name="connsiteY814" fmla="*/ 1427727 h 5767188"/>
              <a:gd name="connsiteX815" fmla="*/ 3973952 w 10655713"/>
              <a:gd name="connsiteY815" fmla="*/ 1514368 h 5767188"/>
              <a:gd name="connsiteX816" fmla="*/ 3879574 w 10655713"/>
              <a:gd name="connsiteY816" fmla="*/ 1583990 h 5767188"/>
              <a:gd name="connsiteX817" fmla="*/ 3823876 w 10655713"/>
              <a:gd name="connsiteY817" fmla="*/ 1570066 h 5767188"/>
              <a:gd name="connsiteX818" fmla="*/ 3794480 w 10655713"/>
              <a:gd name="connsiteY818" fmla="*/ 1553821 h 5767188"/>
              <a:gd name="connsiteX819" fmla="*/ 3769725 w 10655713"/>
              <a:gd name="connsiteY819" fmla="*/ 1548406 h 5767188"/>
              <a:gd name="connsiteX820" fmla="*/ 3670707 w 10655713"/>
              <a:gd name="connsiteY820" fmla="*/ 1621122 h 5767188"/>
              <a:gd name="connsiteX821" fmla="*/ 3740330 w 10655713"/>
              <a:gd name="connsiteY821" fmla="*/ 1613386 h 5767188"/>
              <a:gd name="connsiteX822" fmla="*/ 3791386 w 10655713"/>
              <a:gd name="connsiteY822" fmla="*/ 1636594 h 5767188"/>
              <a:gd name="connsiteX823" fmla="*/ 3791386 w 10655713"/>
              <a:gd name="connsiteY823" fmla="*/ 1684556 h 5767188"/>
              <a:gd name="connsiteX824" fmla="*/ 3782103 w 10655713"/>
              <a:gd name="connsiteY824" fmla="*/ 1732518 h 5767188"/>
              <a:gd name="connsiteX825" fmla="*/ 3791386 w 10655713"/>
              <a:gd name="connsiteY825" fmla="*/ 1806782 h 5767188"/>
              <a:gd name="connsiteX826" fmla="*/ 3816141 w 10655713"/>
              <a:gd name="connsiteY826" fmla="*/ 1816065 h 5767188"/>
              <a:gd name="connsiteX827" fmla="*/ 3890405 w 10655713"/>
              <a:gd name="connsiteY827" fmla="*/ 1765009 h 5767188"/>
              <a:gd name="connsiteX828" fmla="*/ 3958480 w 10655713"/>
              <a:gd name="connsiteY828" fmla="*/ 1706216 h 5767188"/>
              <a:gd name="connsiteX829" fmla="*/ 3958720 w 10655713"/>
              <a:gd name="connsiteY829" fmla="*/ 1706291 h 5767188"/>
              <a:gd name="connsiteX830" fmla="*/ 3962371 w 10655713"/>
              <a:gd name="connsiteY830" fmla="*/ 1701865 h 5767188"/>
              <a:gd name="connsiteX831" fmla="*/ 4121632 w 10655713"/>
              <a:gd name="connsiteY831" fmla="*/ 1501991 h 5767188"/>
              <a:gd name="connsiteX832" fmla="*/ 4276348 w 10655713"/>
              <a:gd name="connsiteY832" fmla="*/ 1334897 h 5767188"/>
              <a:gd name="connsiteX833" fmla="*/ 4332820 w 10655713"/>
              <a:gd name="connsiteY833" fmla="*/ 1370482 h 5767188"/>
              <a:gd name="connsiteX834" fmla="*/ 4367632 w 10655713"/>
              <a:gd name="connsiteY834" fmla="*/ 1427727 h 5767188"/>
              <a:gd name="connsiteX835" fmla="*/ 4367632 w 10655713"/>
              <a:gd name="connsiteY835" fmla="*/ 1536028 h 5767188"/>
              <a:gd name="connsiteX836" fmla="*/ 4310386 w 10655713"/>
              <a:gd name="connsiteY836" fmla="*/ 1636594 h 5767188"/>
              <a:gd name="connsiteX837" fmla="*/ 4410951 w 10655713"/>
              <a:gd name="connsiteY837" fmla="*/ 1542217 h 5767188"/>
              <a:gd name="connsiteX838" fmla="*/ 4571857 w 10655713"/>
              <a:gd name="connsiteY838" fmla="*/ 1410708 h 5767188"/>
              <a:gd name="connsiteX839" fmla="*/ 4643027 w 10655713"/>
              <a:gd name="connsiteY839" fmla="*/ 1367387 h 5767188"/>
              <a:gd name="connsiteX840" fmla="*/ 4704913 w 10655713"/>
              <a:gd name="connsiteY840" fmla="*/ 1345727 h 5767188"/>
              <a:gd name="connsiteX841" fmla="*/ 4785366 w 10655713"/>
              <a:gd name="connsiteY841" fmla="*/ 1398331 h 5767188"/>
              <a:gd name="connsiteX842" fmla="*/ 4791554 w 10655713"/>
              <a:gd name="connsiteY842" fmla="*/ 1421538 h 5767188"/>
              <a:gd name="connsiteX843" fmla="*/ 4728120 w 10655713"/>
              <a:gd name="connsiteY843" fmla="*/ 1577802 h 5767188"/>
              <a:gd name="connsiteX844" fmla="*/ 4930801 w 10655713"/>
              <a:gd name="connsiteY844" fmla="*/ 1410708 h 5767188"/>
              <a:gd name="connsiteX845" fmla="*/ 5001968 w 10655713"/>
              <a:gd name="connsiteY845" fmla="*/ 1367387 h 5767188"/>
              <a:gd name="connsiteX846" fmla="*/ 5063855 w 10655713"/>
              <a:gd name="connsiteY846" fmla="*/ 1345727 h 5767188"/>
              <a:gd name="connsiteX847" fmla="*/ 5144308 w 10655713"/>
              <a:gd name="connsiteY847" fmla="*/ 1398331 h 5767188"/>
              <a:gd name="connsiteX848" fmla="*/ 5150496 w 10655713"/>
              <a:gd name="connsiteY848" fmla="*/ 1421538 h 5767188"/>
              <a:gd name="connsiteX849" fmla="*/ 5077779 w 10655713"/>
              <a:gd name="connsiteY849" fmla="*/ 1597915 h 5767188"/>
              <a:gd name="connsiteX850" fmla="*/ 4975668 w 10655713"/>
              <a:gd name="connsiteY850" fmla="*/ 1829990 h 5767188"/>
              <a:gd name="connsiteX851" fmla="*/ 4986497 w 10655713"/>
              <a:gd name="connsiteY851" fmla="*/ 1843914 h 5767188"/>
              <a:gd name="connsiteX852" fmla="*/ 5110271 w 10655713"/>
              <a:gd name="connsiteY852" fmla="*/ 1769650 h 5767188"/>
              <a:gd name="connsiteX853" fmla="*/ 5120326 w 10655713"/>
              <a:gd name="connsiteY853" fmla="*/ 1758433 h 5767188"/>
              <a:gd name="connsiteX854" fmla="*/ 5129195 w 10655713"/>
              <a:gd name="connsiteY854" fmla="*/ 1748310 h 5767188"/>
              <a:gd name="connsiteX855" fmla="*/ 5134107 w 10655713"/>
              <a:gd name="connsiteY855" fmla="*/ 1741028 h 5767188"/>
              <a:gd name="connsiteX856" fmla="*/ 5154459 w 10655713"/>
              <a:gd name="connsiteY856" fmla="*/ 1720141 h 5767188"/>
              <a:gd name="connsiteX857" fmla="*/ 5206398 w 10655713"/>
              <a:gd name="connsiteY857" fmla="*/ 1672179 h 5767188"/>
              <a:gd name="connsiteX858" fmla="*/ 5324248 w 10655713"/>
              <a:gd name="connsiteY858" fmla="*/ 1546858 h 5767188"/>
              <a:gd name="connsiteX859" fmla="*/ 5409536 w 10655713"/>
              <a:gd name="connsiteY859" fmla="*/ 1443198 h 5767188"/>
              <a:gd name="connsiteX860" fmla="*/ 5567685 w 10655713"/>
              <a:gd name="connsiteY860" fmla="*/ 1355010 h 5767188"/>
              <a:gd name="connsiteX861" fmla="*/ 5656092 w 10655713"/>
              <a:gd name="connsiteY861" fmla="*/ 1342633 h 5767188"/>
              <a:gd name="connsiteX862" fmla="*/ 5792531 w 10655713"/>
              <a:gd name="connsiteY862" fmla="*/ 1372029 h 5767188"/>
              <a:gd name="connsiteX863" fmla="*/ 5823548 w 10655713"/>
              <a:gd name="connsiteY863" fmla="*/ 1308595 h 5767188"/>
              <a:gd name="connsiteX864" fmla="*/ 5881832 w 10655713"/>
              <a:gd name="connsiteY864" fmla="*/ 1246709 h 5767188"/>
              <a:gd name="connsiteX865" fmla="*/ 5958513 w 10655713"/>
              <a:gd name="connsiteY865" fmla="*/ 1296218 h 5767188"/>
              <a:gd name="connsiteX866" fmla="*/ 5999924 w 10655713"/>
              <a:gd name="connsiteY866" fmla="*/ 1382859 h 5767188"/>
              <a:gd name="connsiteX867" fmla="*/ 5964339 w 10655713"/>
              <a:gd name="connsiteY867" fmla="*/ 1480330 h 5767188"/>
              <a:gd name="connsiteX868" fmla="*/ 5842113 w 10655713"/>
              <a:gd name="connsiteY868" fmla="*/ 1713952 h 5767188"/>
              <a:gd name="connsiteX869" fmla="*/ 5811170 w 10655713"/>
              <a:gd name="connsiteY869" fmla="*/ 1811424 h 5767188"/>
              <a:gd name="connsiteX870" fmla="*/ 5822000 w 10655713"/>
              <a:gd name="connsiteY870" fmla="*/ 1843914 h 5767188"/>
              <a:gd name="connsiteX871" fmla="*/ 5890075 w 10655713"/>
              <a:gd name="connsiteY871" fmla="*/ 1803688 h 5767188"/>
              <a:gd name="connsiteX872" fmla="*/ 5972075 w 10655713"/>
              <a:gd name="connsiteY872" fmla="*/ 1726330 h 5767188"/>
              <a:gd name="connsiteX873" fmla="*/ 5995283 w 10655713"/>
              <a:gd name="connsiteY873" fmla="*/ 1704669 h 5767188"/>
              <a:gd name="connsiteX874" fmla="*/ 6000117 w 10655713"/>
              <a:gd name="connsiteY874" fmla="*/ 1705636 h 5767188"/>
              <a:gd name="connsiteX875" fmla="*/ 6000268 w 10655713"/>
              <a:gd name="connsiteY875" fmla="*/ 1705720 h 5767188"/>
              <a:gd name="connsiteX876" fmla="*/ 6001495 w 10655713"/>
              <a:gd name="connsiteY876" fmla="*/ 1704186 h 5767188"/>
              <a:gd name="connsiteX877" fmla="*/ 6158435 w 10655713"/>
              <a:gd name="connsiteY877" fmla="*/ 1501991 h 5767188"/>
              <a:gd name="connsiteX878" fmla="*/ 6313151 w 10655713"/>
              <a:gd name="connsiteY878" fmla="*/ 1334897 h 5767188"/>
              <a:gd name="connsiteX879" fmla="*/ 6369623 w 10655713"/>
              <a:gd name="connsiteY879" fmla="*/ 1370482 h 5767188"/>
              <a:gd name="connsiteX880" fmla="*/ 6404434 w 10655713"/>
              <a:gd name="connsiteY880" fmla="*/ 1427727 h 5767188"/>
              <a:gd name="connsiteX881" fmla="*/ 6404434 w 10655713"/>
              <a:gd name="connsiteY881" fmla="*/ 1536028 h 5767188"/>
              <a:gd name="connsiteX882" fmla="*/ 6347189 w 10655713"/>
              <a:gd name="connsiteY882" fmla="*/ 1636594 h 5767188"/>
              <a:gd name="connsiteX883" fmla="*/ 6447755 w 10655713"/>
              <a:gd name="connsiteY883" fmla="*/ 1542217 h 5767188"/>
              <a:gd name="connsiteX884" fmla="*/ 6610207 w 10655713"/>
              <a:gd name="connsiteY884" fmla="*/ 1410708 h 5767188"/>
              <a:gd name="connsiteX885" fmla="*/ 6679829 w 10655713"/>
              <a:gd name="connsiteY885" fmla="*/ 1367387 h 5767188"/>
              <a:gd name="connsiteX886" fmla="*/ 6741716 w 10655713"/>
              <a:gd name="connsiteY886" fmla="*/ 1345727 h 5767188"/>
              <a:gd name="connsiteX887" fmla="*/ 6822168 w 10655713"/>
              <a:gd name="connsiteY887" fmla="*/ 1398331 h 5767188"/>
              <a:gd name="connsiteX888" fmla="*/ 6828357 w 10655713"/>
              <a:gd name="connsiteY888" fmla="*/ 1421538 h 5767188"/>
              <a:gd name="connsiteX889" fmla="*/ 6755640 w 10655713"/>
              <a:gd name="connsiteY889" fmla="*/ 1597915 h 5767188"/>
              <a:gd name="connsiteX890" fmla="*/ 6653527 w 10655713"/>
              <a:gd name="connsiteY890" fmla="*/ 1826895 h 5767188"/>
              <a:gd name="connsiteX891" fmla="*/ 6665905 w 10655713"/>
              <a:gd name="connsiteY891" fmla="*/ 1842367 h 5767188"/>
              <a:gd name="connsiteX892" fmla="*/ 6789678 w 10655713"/>
              <a:gd name="connsiteY892" fmla="*/ 1769650 h 5767188"/>
              <a:gd name="connsiteX893" fmla="*/ 6823716 w 10655713"/>
              <a:gd name="connsiteY893" fmla="*/ 1729424 h 5767188"/>
              <a:gd name="connsiteX894" fmla="*/ 6834062 w 10655713"/>
              <a:gd name="connsiteY894" fmla="*/ 1717917 h 5767188"/>
              <a:gd name="connsiteX895" fmla="*/ 6837383 w 10655713"/>
              <a:gd name="connsiteY895" fmla="*/ 1715007 h 5767188"/>
              <a:gd name="connsiteX896" fmla="*/ 6855457 w 10655713"/>
              <a:gd name="connsiteY896" fmla="*/ 1694129 h 5767188"/>
              <a:gd name="connsiteX897" fmla="*/ 7055911 w 10655713"/>
              <a:gd name="connsiteY897" fmla="*/ 1466406 h 5767188"/>
              <a:gd name="connsiteX898" fmla="*/ 7207533 w 10655713"/>
              <a:gd name="connsiteY898" fmla="*/ 1345727 h 5767188"/>
              <a:gd name="connsiteX899" fmla="*/ 7348325 w 10655713"/>
              <a:gd name="connsiteY899" fmla="*/ 1299312 h 5767188"/>
              <a:gd name="connsiteX900" fmla="*/ 7451985 w 10655713"/>
              <a:gd name="connsiteY900" fmla="*/ 1387501 h 5767188"/>
              <a:gd name="connsiteX901" fmla="*/ 7425684 w 10655713"/>
              <a:gd name="connsiteY901" fmla="*/ 1444746 h 5767188"/>
              <a:gd name="connsiteX902" fmla="*/ 7369985 w 10655713"/>
              <a:gd name="connsiteY902" fmla="*/ 1469500 h 5767188"/>
              <a:gd name="connsiteX903" fmla="*/ 7354513 w 10655713"/>
              <a:gd name="connsiteY903" fmla="*/ 1467953 h 5767188"/>
              <a:gd name="connsiteX904" fmla="*/ 7291080 w 10655713"/>
              <a:gd name="connsiteY904" fmla="*/ 1472595 h 5767188"/>
              <a:gd name="connsiteX905" fmla="*/ 7274061 w 10655713"/>
              <a:gd name="connsiteY905" fmla="*/ 1511274 h 5767188"/>
              <a:gd name="connsiteX906" fmla="*/ 7292627 w 10655713"/>
              <a:gd name="connsiteY906" fmla="*/ 1596368 h 5767188"/>
              <a:gd name="connsiteX907" fmla="*/ 7326665 w 10655713"/>
              <a:gd name="connsiteY907" fmla="*/ 1681462 h 5767188"/>
              <a:gd name="connsiteX908" fmla="*/ 7345231 w 10655713"/>
              <a:gd name="connsiteY908" fmla="*/ 1768103 h 5767188"/>
              <a:gd name="connsiteX909" fmla="*/ 7375401 w 10655713"/>
              <a:gd name="connsiteY909" fmla="*/ 1749924 h 5767188"/>
              <a:gd name="connsiteX910" fmla="*/ 7383243 w 10655713"/>
              <a:gd name="connsiteY910" fmla="*/ 1743284 h 5767188"/>
              <a:gd name="connsiteX911" fmla="*/ 7385667 w 10655713"/>
              <a:gd name="connsiteY911" fmla="*/ 1737160 h 5767188"/>
              <a:gd name="connsiteX912" fmla="*/ 7407714 w 10655713"/>
              <a:gd name="connsiteY912" fmla="*/ 1715499 h 5767188"/>
              <a:gd name="connsiteX913" fmla="*/ 7512921 w 10655713"/>
              <a:gd name="connsiteY913" fmla="*/ 1601009 h 5767188"/>
              <a:gd name="connsiteX914" fmla="*/ 7686203 w 10655713"/>
              <a:gd name="connsiteY914" fmla="*/ 1426180 h 5767188"/>
              <a:gd name="connsiteX915" fmla="*/ 7899712 w 10655713"/>
              <a:gd name="connsiteY915" fmla="*/ 1337991 h 5767188"/>
              <a:gd name="connsiteX916" fmla="*/ 7997184 w 10655713"/>
              <a:gd name="connsiteY916" fmla="*/ 1356557 h 5767188"/>
              <a:gd name="connsiteX917" fmla="*/ 8042051 w 10655713"/>
              <a:gd name="connsiteY917" fmla="*/ 1384406 h 5767188"/>
              <a:gd name="connsiteX918" fmla="*/ 8077636 w 10655713"/>
              <a:gd name="connsiteY918" fmla="*/ 1477236 h 5767188"/>
              <a:gd name="connsiteX919" fmla="*/ 8042051 w 10655713"/>
              <a:gd name="connsiteY919" fmla="*/ 1574707 h 5767188"/>
              <a:gd name="connsiteX920" fmla="*/ 7947674 w 10655713"/>
              <a:gd name="connsiteY920" fmla="*/ 1630405 h 5767188"/>
              <a:gd name="connsiteX921" fmla="*/ 7873410 w 10655713"/>
              <a:gd name="connsiteY921" fmla="*/ 1560783 h 5767188"/>
              <a:gd name="connsiteX922" fmla="*/ 7885787 w 10655713"/>
              <a:gd name="connsiteY922" fmla="*/ 1515915 h 5767188"/>
              <a:gd name="connsiteX923" fmla="*/ 7941485 w 10655713"/>
              <a:gd name="connsiteY923" fmla="*/ 1478783 h 5767188"/>
              <a:gd name="connsiteX924" fmla="*/ 7904353 w 10655713"/>
              <a:gd name="connsiteY924" fmla="*/ 1464859 h 5767188"/>
              <a:gd name="connsiteX925" fmla="*/ 7734165 w 10655713"/>
              <a:gd name="connsiteY925" fmla="*/ 1653613 h 5767188"/>
              <a:gd name="connsiteX926" fmla="*/ 7672279 w 10655713"/>
              <a:gd name="connsiteY926" fmla="*/ 1842367 h 5767188"/>
              <a:gd name="connsiteX927" fmla="*/ 7734165 w 10655713"/>
              <a:gd name="connsiteY927" fmla="*/ 1916631 h 5767188"/>
              <a:gd name="connsiteX928" fmla="*/ 7844014 w 10655713"/>
              <a:gd name="connsiteY928" fmla="*/ 1879499 h 5767188"/>
              <a:gd name="connsiteX929" fmla="*/ 7947674 w 10655713"/>
              <a:gd name="connsiteY929" fmla="*/ 1795952 h 5767188"/>
              <a:gd name="connsiteX930" fmla="*/ 8014975 w 10655713"/>
              <a:gd name="connsiteY930" fmla="*/ 1729666 h 5767188"/>
              <a:gd name="connsiteX931" fmla="*/ 8024954 w 10655713"/>
              <a:gd name="connsiteY931" fmla="*/ 1721852 h 5767188"/>
              <a:gd name="connsiteX932" fmla="*/ 8027709 w 10655713"/>
              <a:gd name="connsiteY932" fmla="*/ 1718690 h 5767188"/>
              <a:gd name="connsiteX933" fmla="*/ 8175366 w 10655713"/>
              <a:gd name="connsiteY933" fmla="*/ 1557689 h 5767188"/>
              <a:gd name="connsiteX934" fmla="*/ 8291403 w 10655713"/>
              <a:gd name="connsiteY934" fmla="*/ 1399104 h 5767188"/>
              <a:gd name="connsiteX935" fmla="*/ 8421365 w 10655713"/>
              <a:gd name="connsiteY935" fmla="*/ 1189464 h 5767188"/>
              <a:gd name="connsiteX936" fmla="*/ 8492535 w 10655713"/>
              <a:gd name="connsiteY936" fmla="*/ 1045577 h 5767188"/>
              <a:gd name="connsiteX937" fmla="*/ 8585365 w 10655713"/>
              <a:gd name="connsiteY937" fmla="*/ 934181 h 5767188"/>
              <a:gd name="connsiteX938" fmla="*/ 2901334 w 10655713"/>
              <a:gd name="connsiteY938" fmla="*/ 869200 h 5767188"/>
              <a:gd name="connsiteX939" fmla="*/ 2957032 w 10655713"/>
              <a:gd name="connsiteY939" fmla="*/ 920257 h 5767188"/>
              <a:gd name="connsiteX940" fmla="*/ 2935372 w 10655713"/>
              <a:gd name="connsiteY940" fmla="*/ 991426 h 5767188"/>
              <a:gd name="connsiteX941" fmla="*/ 2856467 w 10655713"/>
              <a:gd name="connsiteY941" fmla="*/ 1070332 h 5767188"/>
              <a:gd name="connsiteX942" fmla="*/ 2755901 w 10655713"/>
              <a:gd name="connsiteY942" fmla="*/ 1112105 h 5767188"/>
              <a:gd name="connsiteX943" fmla="*/ 2146318 w 10655713"/>
              <a:gd name="connsiteY943" fmla="*/ 1755726 h 5767188"/>
              <a:gd name="connsiteX944" fmla="*/ 1813678 w 10655713"/>
              <a:gd name="connsiteY944" fmla="*/ 2063611 h 5767188"/>
              <a:gd name="connsiteX945" fmla="*/ 1762621 w 10655713"/>
              <a:gd name="connsiteY945" fmla="*/ 2028027 h 5767188"/>
              <a:gd name="connsiteX946" fmla="*/ 1799753 w 10655713"/>
              <a:gd name="connsiteY946" fmla="*/ 1947574 h 5767188"/>
              <a:gd name="connsiteX947" fmla="*/ 1886395 w 10655713"/>
              <a:gd name="connsiteY947" fmla="*/ 1754952 h 5767188"/>
              <a:gd name="connsiteX948" fmla="*/ 1909602 w 10655713"/>
              <a:gd name="connsiteY948" fmla="*/ 1495802 h 5767188"/>
              <a:gd name="connsiteX949" fmla="*/ 1951376 w 10655713"/>
              <a:gd name="connsiteY949" fmla="*/ 1200294 h 5767188"/>
              <a:gd name="connsiteX950" fmla="*/ 1720848 w 10655713"/>
              <a:gd name="connsiteY950" fmla="*/ 1320972 h 5767188"/>
              <a:gd name="connsiteX951" fmla="*/ 1663603 w 10655713"/>
              <a:gd name="connsiteY951" fmla="*/ 1330255 h 5767188"/>
              <a:gd name="connsiteX952" fmla="*/ 1541377 w 10655713"/>
              <a:gd name="connsiteY952" fmla="*/ 1297765 h 5767188"/>
              <a:gd name="connsiteX953" fmla="*/ 1477943 w 10655713"/>
              <a:gd name="connsiteY953" fmla="*/ 1192558 h 5767188"/>
              <a:gd name="connsiteX954" fmla="*/ 1569226 w 10655713"/>
              <a:gd name="connsiteY954" fmla="*/ 999162 h 5767188"/>
              <a:gd name="connsiteX955" fmla="*/ 1759527 w 10655713"/>
              <a:gd name="connsiteY955" fmla="*/ 895502 h 5767188"/>
              <a:gd name="connsiteX956" fmla="*/ 1781188 w 10655713"/>
              <a:gd name="connsiteY956" fmla="*/ 893955 h 5767188"/>
              <a:gd name="connsiteX957" fmla="*/ 1816772 w 10655713"/>
              <a:gd name="connsiteY957" fmla="*/ 915615 h 5767188"/>
              <a:gd name="connsiteX958" fmla="*/ 1796659 w 10655713"/>
              <a:gd name="connsiteY958" fmla="*/ 945012 h 5767188"/>
              <a:gd name="connsiteX959" fmla="*/ 1719301 w 10655713"/>
              <a:gd name="connsiteY959" fmla="*/ 1061049 h 5767188"/>
              <a:gd name="connsiteX960" fmla="*/ 1733225 w 10655713"/>
              <a:gd name="connsiteY960" fmla="*/ 1109011 h 5767188"/>
              <a:gd name="connsiteX961" fmla="*/ 1812131 w 10655713"/>
              <a:gd name="connsiteY961" fmla="*/ 1147690 h 5767188"/>
              <a:gd name="connsiteX962" fmla="*/ 2050394 w 10655713"/>
              <a:gd name="connsiteY962" fmla="*/ 1033200 h 5767188"/>
              <a:gd name="connsiteX963" fmla="*/ 2268544 w 10655713"/>
              <a:gd name="connsiteY963" fmla="*/ 887767 h 5767188"/>
              <a:gd name="connsiteX964" fmla="*/ 2318054 w 10655713"/>
              <a:gd name="connsiteY964" fmla="*/ 920257 h 5767188"/>
              <a:gd name="connsiteX965" fmla="*/ 2296393 w 10655713"/>
              <a:gd name="connsiteY965" fmla="*/ 957389 h 5767188"/>
              <a:gd name="connsiteX966" fmla="*/ 2234507 w 10655713"/>
              <a:gd name="connsiteY966" fmla="*/ 1053313 h 5767188"/>
              <a:gd name="connsiteX967" fmla="*/ 2209752 w 10655713"/>
              <a:gd name="connsiteY967" fmla="*/ 1266822 h 5767188"/>
              <a:gd name="connsiteX968" fmla="*/ 2200469 w 10655713"/>
              <a:gd name="connsiteY968" fmla="*/ 1542217 h 5767188"/>
              <a:gd name="connsiteX969" fmla="*/ 2248431 w 10655713"/>
              <a:gd name="connsiteY969" fmla="*/ 1461764 h 5767188"/>
              <a:gd name="connsiteX970" fmla="*/ 2393865 w 10655713"/>
              <a:gd name="connsiteY970" fmla="*/ 1262180 h 5767188"/>
              <a:gd name="connsiteX971" fmla="*/ 2810052 w 10655713"/>
              <a:gd name="connsiteY971" fmla="*/ 890861 h 5767188"/>
              <a:gd name="connsiteX972" fmla="*/ 2901334 w 10655713"/>
              <a:gd name="connsiteY972" fmla="*/ 869200 h 5767188"/>
              <a:gd name="connsiteX973" fmla="*/ 0 w 10655713"/>
              <a:gd name="connsiteY973" fmla="*/ 0 h 5767188"/>
              <a:gd name="connsiteX974" fmla="*/ 2 w 10655713"/>
              <a:gd name="connsiteY974" fmla="*/ 0 h 5767188"/>
              <a:gd name="connsiteX975" fmla="*/ 0 w 10655713"/>
              <a:gd name="connsiteY975" fmla="*/ 0 h 5767188"/>
              <a:gd name="connsiteX0" fmla="*/ 5386035 w 9177770"/>
              <a:gd name="connsiteY0" fmla="*/ 4238122 h 4897988"/>
              <a:gd name="connsiteX1" fmla="*/ 5349676 w 9177770"/>
              <a:gd name="connsiteY1" fmla="*/ 4241990 h 4897988"/>
              <a:gd name="connsiteX2" fmla="*/ 5324922 w 9177770"/>
              <a:gd name="connsiteY2" fmla="*/ 4279122 h 4897988"/>
              <a:gd name="connsiteX3" fmla="*/ 5354318 w 9177770"/>
              <a:gd name="connsiteY3" fmla="*/ 4322443 h 4897988"/>
              <a:gd name="connsiteX4" fmla="*/ 5375978 w 9177770"/>
              <a:gd name="connsiteY4" fmla="*/ 4327084 h 4897988"/>
              <a:gd name="connsiteX5" fmla="*/ 5467261 w 9177770"/>
              <a:gd name="connsiteY5" fmla="*/ 4245085 h 4897988"/>
              <a:gd name="connsiteX6" fmla="*/ 5386035 w 9177770"/>
              <a:gd name="connsiteY6" fmla="*/ 4238122 h 4897988"/>
              <a:gd name="connsiteX7" fmla="*/ 3071460 w 9177770"/>
              <a:gd name="connsiteY7" fmla="*/ 4238122 h 4897988"/>
              <a:gd name="connsiteX8" fmla="*/ 3035102 w 9177770"/>
              <a:gd name="connsiteY8" fmla="*/ 4241990 h 4897988"/>
              <a:gd name="connsiteX9" fmla="*/ 3010347 w 9177770"/>
              <a:gd name="connsiteY9" fmla="*/ 4279122 h 4897988"/>
              <a:gd name="connsiteX10" fmla="*/ 3039743 w 9177770"/>
              <a:gd name="connsiteY10" fmla="*/ 4322443 h 4897988"/>
              <a:gd name="connsiteX11" fmla="*/ 3061403 w 9177770"/>
              <a:gd name="connsiteY11" fmla="*/ 4327084 h 4897988"/>
              <a:gd name="connsiteX12" fmla="*/ 3152687 w 9177770"/>
              <a:gd name="connsiteY12" fmla="*/ 4245085 h 4897988"/>
              <a:gd name="connsiteX13" fmla="*/ 3071460 w 9177770"/>
              <a:gd name="connsiteY13" fmla="*/ 4238122 h 4897988"/>
              <a:gd name="connsiteX14" fmla="*/ 7806970 w 9177770"/>
              <a:gd name="connsiteY14" fmla="*/ 3887690 h 4897988"/>
              <a:gd name="connsiteX15" fmla="*/ 7650707 w 9177770"/>
              <a:gd name="connsiteY15" fmla="*/ 4047048 h 4897988"/>
              <a:gd name="connsiteX16" fmla="*/ 7562518 w 9177770"/>
              <a:gd name="connsiteY16" fmla="*/ 4221877 h 4897988"/>
              <a:gd name="connsiteX17" fmla="*/ 7590367 w 9177770"/>
              <a:gd name="connsiteY17" fmla="*/ 4255915 h 4897988"/>
              <a:gd name="connsiteX18" fmla="*/ 7684744 w 9177770"/>
              <a:gd name="connsiteY18" fmla="*/ 4192481 h 4897988"/>
              <a:gd name="connsiteX19" fmla="*/ 7763650 w 9177770"/>
              <a:gd name="connsiteY19" fmla="*/ 4095010 h 4897988"/>
              <a:gd name="connsiteX20" fmla="*/ 7837914 w 9177770"/>
              <a:gd name="connsiteY20" fmla="*/ 3924822 h 4897988"/>
              <a:gd name="connsiteX21" fmla="*/ 7806970 w 9177770"/>
              <a:gd name="connsiteY21" fmla="*/ 3887690 h 4897988"/>
              <a:gd name="connsiteX22" fmla="*/ 4494302 w 9177770"/>
              <a:gd name="connsiteY22" fmla="*/ 3875312 h 4897988"/>
              <a:gd name="connsiteX23" fmla="*/ 4389096 w 9177770"/>
              <a:gd name="connsiteY23" fmla="*/ 3975878 h 4897988"/>
              <a:gd name="connsiteX24" fmla="*/ 4336492 w 9177770"/>
              <a:gd name="connsiteY24" fmla="*/ 4071802 h 4897988"/>
              <a:gd name="connsiteX25" fmla="*/ 4359699 w 9177770"/>
              <a:gd name="connsiteY25" fmla="*/ 4091915 h 4897988"/>
              <a:gd name="connsiteX26" fmla="*/ 4464906 w 9177770"/>
              <a:gd name="connsiteY26" fmla="*/ 4006821 h 4897988"/>
              <a:gd name="connsiteX27" fmla="*/ 4512868 w 9177770"/>
              <a:gd name="connsiteY27" fmla="*/ 3900067 h 4897988"/>
              <a:gd name="connsiteX28" fmla="*/ 4494302 w 9177770"/>
              <a:gd name="connsiteY28" fmla="*/ 3875312 h 4897988"/>
              <a:gd name="connsiteX29" fmla="*/ 2760752 w 9177770"/>
              <a:gd name="connsiteY29" fmla="*/ 3875312 h 4897988"/>
              <a:gd name="connsiteX30" fmla="*/ 2655545 w 9177770"/>
              <a:gd name="connsiteY30" fmla="*/ 3975878 h 4897988"/>
              <a:gd name="connsiteX31" fmla="*/ 2602941 w 9177770"/>
              <a:gd name="connsiteY31" fmla="*/ 4071802 h 4897988"/>
              <a:gd name="connsiteX32" fmla="*/ 2626149 w 9177770"/>
              <a:gd name="connsiteY32" fmla="*/ 4091915 h 4897988"/>
              <a:gd name="connsiteX33" fmla="*/ 2731356 w 9177770"/>
              <a:gd name="connsiteY33" fmla="*/ 4006821 h 4897988"/>
              <a:gd name="connsiteX34" fmla="*/ 2779318 w 9177770"/>
              <a:gd name="connsiteY34" fmla="*/ 3900067 h 4897988"/>
              <a:gd name="connsiteX35" fmla="*/ 2760752 w 9177770"/>
              <a:gd name="connsiteY35" fmla="*/ 3875312 h 4897988"/>
              <a:gd name="connsiteX36" fmla="*/ 2132103 w 9177770"/>
              <a:gd name="connsiteY36" fmla="*/ 3875312 h 4897988"/>
              <a:gd name="connsiteX37" fmla="*/ 2026895 w 9177770"/>
              <a:gd name="connsiteY37" fmla="*/ 3975878 h 4897988"/>
              <a:gd name="connsiteX38" fmla="*/ 1974292 w 9177770"/>
              <a:gd name="connsiteY38" fmla="*/ 4071802 h 4897988"/>
              <a:gd name="connsiteX39" fmla="*/ 1997499 w 9177770"/>
              <a:gd name="connsiteY39" fmla="*/ 4091915 h 4897988"/>
              <a:gd name="connsiteX40" fmla="*/ 2102707 w 9177770"/>
              <a:gd name="connsiteY40" fmla="*/ 4006821 h 4897988"/>
              <a:gd name="connsiteX41" fmla="*/ 2150668 w 9177770"/>
              <a:gd name="connsiteY41" fmla="*/ 3900067 h 4897988"/>
              <a:gd name="connsiteX42" fmla="*/ 2132103 w 9177770"/>
              <a:gd name="connsiteY42" fmla="*/ 3875312 h 4897988"/>
              <a:gd name="connsiteX43" fmla="*/ 509231 w 9177770"/>
              <a:gd name="connsiteY43" fmla="*/ 3425087 h 4897988"/>
              <a:gd name="connsiteX44" fmla="*/ 484476 w 9177770"/>
              <a:gd name="connsiteY44" fmla="*/ 3428182 h 4897988"/>
              <a:gd name="connsiteX45" fmla="*/ 475193 w 9177770"/>
              <a:gd name="connsiteY45" fmla="*/ 3432823 h 4897988"/>
              <a:gd name="connsiteX46" fmla="*/ 322024 w 9177770"/>
              <a:gd name="connsiteY46" fmla="*/ 3607653 h 4897988"/>
              <a:gd name="connsiteX47" fmla="*/ 235383 w 9177770"/>
              <a:gd name="connsiteY47" fmla="*/ 3898520 h 4897988"/>
              <a:gd name="connsiteX48" fmla="*/ 277156 w 9177770"/>
              <a:gd name="connsiteY48" fmla="*/ 4093462 h 4897988"/>
              <a:gd name="connsiteX49" fmla="*/ 540174 w 9177770"/>
              <a:gd name="connsiteY49" fmla="*/ 3556596 h 4897988"/>
              <a:gd name="connsiteX50" fmla="*/ 558740 w 9177770"/>
              <a:gd name="connsiteY50" fmla="*/ 3480785 h 4897988"/>
              <a:gd name="connsiteX51" fmla="*/ 509231 w 9177770"/>
              <a:gd name="connsiteY51" fmla="*/ 3425087 h 4897988"/>
              <a:gd name="connsiteX52" fmla="*/ 656212 w 9177770"/>
              <a:gd name="connsiteY52" fmla="*/ 3273465 h 4897988"/>
              <a:gd name="connsiteX53" fmla="*/ 803192 w 9177770"/>
              <a:gd name="connsiteY53" fmla="*/ 3426635 h 4897988"/>
              <a:gd name="connsiteX54" fmla="*/ 776890 w 9177770"/>
              <a:gd name="connsiteY54" fmla="*/ 3581351 h 4897988"/>
              <a:gd name="connsiteX55" fmla="*/ 680966 w 9177770"/>
              <a:gd name="connsiteY55" fmla="*/ 3808784 h 4897988"/>
              <a:gd name="connsiteX56" fmla="*/ 1069304 w 9177770"/>
              <a:gd name="connsiteY56" fmla="*/ 3465314 h 4897988"/>
              <a:gd name="connsiteX57" fmla="*/ 1159040 w 9177770"/>
              <a:gd name="connsiteY57" fmla="*/ 3446748 h 4897988"/>
              <a:gd name="connsiteX58" fmla="*/ 1245681 w 9177770"/>
              <a:gd name="connsiteY58" fmla="*/ 3538031 h 4897988"/>
              <a:gd name="connsiteX59" fmla="*/ 1216285 w 9177770"/>
              <a:gd name="connsiteY59" fmla="*/ 3664898 h 4897988"/>
              <a:gd name="connsiteX60" fmla="*/ 1112625 w 9177770"/>
              <a:gd name="connsiteY60" fmla="*/ 3889237 h 4897988"/>
              <a:gd name="connsiteX61" fmla="*/ 1550472 w 9177770"/>
              <a:gd name="connsiteY61" fmla="*/ 3581351 h 4897988"/>
              <a:gd name="connsiteX62" fmla="*/ 1654133 w 9177770"/>
              <a:gd name="connsiteY62" fmla="*/ 3671087 h 4897988"/>
              <a:gd name="connsiteX63" fmla="*/ 1624736 w 9177770"/>
              <a:gd name="connsiteY63" fmla="*/ 3787124 h 4897988"/>
              <a:gd name="connsiteX64" fmla="*/ 1411228 w 9177770"/>
              <a:gd name="connsiteY64" fmla="*/ 4203311 h 4897988"/>
              <a:gd name="connsiteX65" fmla="*/ 1394209 w 9177770"/>
              <a:gd name="connsiteY65" fmla="*/ 4266745 h 4897988"/>
              <a:gd name="connsiteX66" fmla="*/ 1470020 w 9177770"/>
              <a:gd name="connsiteY66" fmla="*/ 4257462 h 4897988"/>
              <a:gd name="connsiteX67" fmla="*/ 1582963 w 9177770"/>
              <a:gd name="connsiteY67" fmla="*/ 4161538 h 4897988"/>
              <a:gd name="connsiteX68" fmla="*/ 1616614 w 9177770"/>
              <a:gd name="connsiteY68" fmla="*/ 4142682 h 4897988"/>
              <a:gd name="connsiteX69" fmla="*/ 1619610 w 9177770"/>
              <a:gd name="connsiteY69" fmla="*/ 4142386 h 4897988"/>
              <a:gd name="connsiteX70" fmla="*/ 1629274 w 9177770"/>
              <a:gd name="connsiteY70" fmla="*/ 4133689 h 4897988"/>
              <a:gd name="connsiteX71" fmla="*/ 1732161 w 9177770"/>
              <a:gd name="connsiteY71" fmla="*/ 4019199 h 4897988"/>
              <a:gd name="connsiteX72" fmla="*/ 1907764 w 9177770"/>
              <a:gd name="connsiteY72" fmla="*/ 3850558 h 4897988"/>
              <a:gd name="connsiteX73" fmla="*/ 2133650 w 9177770"/>
              <a:gd name="connsiteY73" fmla="*/ 3754633 h 4897988"/>
              <a:gd name="connsiteX74" fmla="*/ 2237310 w 9177770"/>
              <a:gd name="connsiteY74" fmla="*/ 3793313 h 4897988"/>
              <a:gd name="connsiteX75" fmla="*/ 2280630 w 9177770"/>
              <a:gd name="connsiteY75" fmla="*/ 3886142 h 4897988"/>
              <a:gd name="connsiteX76" fmla="*/ 2187800 w 9177770"/>
              <a:gd name="connsiteY76" fmla="*/ 4059425 h 4897988"/>
              <a:gd name="connsiteX77" fmla="*/ 1892292 w 9177770"/>
              <a:gd name="connsiteY77" fmla="*/ 4248179 h 4897988"/>
              <a:gd name="connsiteX78" fmla="*/ 1954179 w 9177770"/>
              <a:gd name="connsiteY78" fmla="*/ 4334820 h 4897988"/>
              <a:gd name="connsiteX79" fmla="*/ 2064027 w 9177770"/>
              <a:gd name="connsiteY79" fmla="*/ 4297688 h 4897988"/>
              <a:gd name="connsiteX80" fmla="*/ 2169235 w 9177770"/>
              <a:gd name="connsiteY80" fmla="*/ 4214141 h 4897988"/>
              <a:gd name="connsiteX81" fmla="*/ 2248914 w 9177770"/>
              <a:gd name="connsiteY81" fmla="*/ 4137557 h 4897988"/>
              <a:gd name="connsiteX82" fmla="*/ 2263364 w 9177770"/>
              <a:gd name="connsiteY82" fmla="*/ 4129086 h 4897988"/>
              <a:gd name="connsiteX83" fmla="*/ 2270737 w 9177770"/>
              <a:gd name="connsiteY83" fmla="*/ 4121892 h 4897988"/>
              <a:gd name="connsiteX84" fmla="*/ 2360811 w 9177770"/>
              <a:gd name="connsiteY84" fmla="*/ 4019199 h 4897988"/>
              <a:gd name="connsiteX85" fmla="*/ 2536414 w 9177770"/>
              <a:gd name="connsiteY85" fmla="*/ 3850558 h 4897988"/>
              <a:gd name="connsiteX86" fmla="*/ 2762300 w 9177770"/>
              <a:gd name="connsiteY86" fmla="*/ 3754633 h 4897988"/>
              <a:gd name="connsiteX87" fmla="*/ 2865959 w 9177770"/>
              <a:gd name="connsiteY87" fmla="*/ 3793313 h 4897988"/>
              <a:gd name="connsiteX88" fmla="*/ 2909281 w 9177770"/>
              <a:gd name="connsiteY88" fmla="*/ 3886142 h 4897988"/>
              <a:gd name="connsiteX89" fmla="*/ 2816450 w 9177770"/>
              <a:gd name="connsiteY89" fmla="*/ 4059425 h 4897988"/>
              <a:gd name="connsiteX90" fmla="*/ 2520942 w 9177770"/>
              <a:gd name="connsiteY90" fmla="*/ 4248179 h 4897988"/>
              <a:gd name="connsiteX91" fmla="*/ 2582828 w 9177770"/>
              <a:gd name="connsiteY91" fmla="*/ 4334820 h 4897988"/>
              <a:gd name="connsiteX92" fmla="*/ 2692677 w 9177770"/>
              <a:gd name="connsiteY92" fmla="*/ 4297688 h 4897988"/>
              <a:gd name="connsiteX93" fmla="*/ 2797884 w 9177770"/>
              <a:gd name="connsiteY93" fmla="*/ 4214141 h 4897988"/>
              <a:gd name="connsiteX94" fmla="*/ 2864750 w 9177770"/>
              <a:gd name="connsiteY94" fmla="*/ 4147275 h 4897988"/>
              <a:gd name="connsiteX95" fmla="*/ 2869865 w 9177770"/>
              <a:gd name="connsiteY95" fmla="*/ 4143396 h 4897988"/>
              <a:gd name="connsiteX96" fmla="*/ 2884616 w 9177770"/>
              <a:gd name="connsiteY96" fmla="*/ 4126219 h 4897988"/>
              <a:gd name="connsiteX97" fmla="*/ 3107818 w 9177770"/>
              <a:gd name="connsiteY97" fmla="*/ 3872218 h 4897988"/>
              <a:gd name="connsiteX98" fmla="*/ 3259440 w 9177770"/>
              <a:gd name="connsiteY98" fmla="*/ 3751539 h 4897988"/>
              <a:gd name="connsiteX99" fmla="*/ 3400233 w 9177770"/>
              <a:gd name="connsiteY99" fmla="*/ 3705124 h 4897988"/>
              <a:gd name="connsiteX100" fmla="*/ 3503892 w 9177770"/>
              <a:gd name="connsiteY100" fmla="*/ 3793313 h 4897988"/>
              <a:gd name="connsiteX101" fmla="*/ 3477590 w 9177770"/>
              <a:gd name="connsiteY101" fmla="*/ 3850558 h 4897988"/>
              <a:gd name="connsiteX102" fmla="*/ 3421892 w 9177770"/>
              <a:gd name="connsiteY102" fmla="*/ 3875312 h 4897988"/>
              <a:gd name="connsiteX103" fmla="*/ 3406421 w 9177770"/>
              <a:gd name="connsiteY103" fmla="*/ 3873765 h 4897988"/>
              <a:gd name="connsiteX104" fmla="*/ 3342987 w 9177770"/>
              <a:gd name="connsiteY104" fmla="*/ 3878407 h 4897988"/>
              <a:gd name="connsiteX105" fmla="*/ 3325969 w 9177770"/>
              <a:gd name="connsiteY105" fmla="*/ 3917086 h 4897988"/>
              <a:gd name="connsiteX106" fmla="*/ 3344534 w 9177770"/>
              <a:gd name="connsiteY106" fmla="*/ 4002180 h 4897988"/>
              <a:gd name="connsiteX107" fmla="*/ 3378572 w 9177770"/>
              <a:gd name="connsiteY107" fmla="*/ 4087274 h 4897988"/>
              <a:gd name="connsiteX108" fmla="*/ 3397139 w 9177770"/>
              <a:gd name="connsiteY108" fmla="*/ 4173915 h 4897988"/>
              <a:gd name="connsiteX109" fmla="*/ 3427308 w 9177770"/>
              <a:gd name="connsiteY109" fmla="*/ 4155736 h 4897988"/>
              <a:gd name="connsiteX110" fmla="*/ 3440567 w 9177770"/>
              <a:gd name="connsiteY110" fmla="*/ 4144509 h 4897988"/>
              <a:gd name="connsiteX111" fmla="*/ 3464287 w 9177770"/>
              <a:gd name="connsiteY111" fmla="*/ 4117951 h 4897988"/>
              <a:gd name="connsiteX112" fmla="*/ 3704073 w 9177770"/>
              <a:gd name="connsiteY112" fmla="*/ 3841275 h 4897988"/>
              <a:gd name="connsiteX113" fmla="*/ 3654565 w 9177770"/>
              <a:gd name="connsiteY113" fmla="*/ 3802596 h 4897988"/>
              <a:gd name="connsiteX114" fmla="*/ 3662300 w 9177770"/>
              <a:gd name="connsiteY114" fmla="*/ 3774747 h 4897988"/>
              <a:gd name="connsiteX115" fmla="*/ 3781431 w 9177770"/>
              <a:gd name="connsiteY115" fmla="*/ 3745350 h 4897988"/>
              <a:gd name="connsiteX116" fmla="*/ 3809281 w 9177770"/>
              <a:gd name="connsiteY116" fmla="*/ 3711313 h 4897988"/>
              <a:gd name="connsiteX117" fmla="*/ 3923771 w 9177770"/>
              <a:gd name="connsiteY117" fmla="*/ 3521012 h 4897988"/>
              <a:gd name="connsiteX118" fmla="*/ 3960903 w 9177770"/>
              <a:gd name="connsiteY118" fmla="*/ 3493163 h 4897988"/>
              <a:gd name="connsiteX119" fmla="*/ 4004223 w 9177770"/>
              <a:gd name="connsiteY119" fmla="*/ 3521012 h 4897988"/>
              <a:gd name="connsiteX120" fmla="*/ 4042902 w 9177770"/>
              <a:gd name="connsiteY120" fmla="*/ 3567427 h 4897988"/>
              <a:gd name="connsiteX121" fmla="*/ 4064564 w 9177770"/>
              <a:gd name="connsiteY121" fmla="*/ 3632408 h 4897988"/>
              <a:gd name="connsiteX122" fmla="*/ 4042902 w 9177770"/>
              <a:gd name="connsiteY122" fmla="*/ 3715954 h 4897988"/>
              <a:gd name="connsiteX123" fmla="*/ 4025883 w 9177770"/>
              <a:gd name="connsiteY123" fmla="*/ 3748445 h 4897988"/>
              <a:gd name="connsiteX124" fmla="*/ 4155845 w 9177770"/>
              <a:gd name="connsiteY124" fmla="*/ 3774747 h 4897988"/>
              <a:gd name="connsiteX125" fmla="*/ 4148109 w 9177770"/>
              <a:gd name="connsiteY125" fmla="*/ 3794860 h 4897988"/>
              <a:gd name="connsiteX126" fmla="*/ 4120261 w 9177770"/>
              <a:gd name="connsiteY126" fmla="*/ 3835086 h 4897988"/>
              <a:gd name="connsiteX127" fmla="*/ 4075392 w 9177770"/>
              <a:gd name="connsiteY127" fmla="*/ 3844369 h 4897988"/>
              <a:gd name="connsiteX128" fmla="*/ 4031298 w 9177770"/>
              <a:gd name="connsiteY128" fmla="*/ 3844369 h 4897988"/>
              <a:gd name="connsiteX129" fmla="*/ 3976374 w 9177770"/>
              <a:gd name="connsiteY129" fmla="*/ 3844369 h 4897988"/>
              <a:gd name="connsiteX130" fmla="*/ 3906654 w 9177770"/>
              <a:gd name="connsiteY130" fmla="*/ 3961253 h 4897988"/>
              <a:gd name="connsiteX131" fmla="*/ 3905474 w 9177770"/>
              <a:gd name="connsiteY131" fmla="*/ 3963042 h 4897988"/>
              <a:gd name="connsiteX132" fmla="*/ 3904624 w 9177770"/>
              <a:gd name="connsiteY132" fmla="*/ 3964661 h 4897988"/>
              <a:gd name="connsiteX133" fmla="*/ 3856469 w 9177770"/>
              <a:gd name="connsiteY133" fmla="*/ 4056331 h 4897988"/>
              <a:gd name="connsiteX134" fmla="*/ 3786073 w 9177770"/>
              <a:gd name="connsiteY134" fmla="*/ 4197123 h 4897988"/>
              <a:gd name="connsiteX135" fmla="*/ 3790715 w 9177770"/>
              <a:gd name="connsiteY135" fmla="*/ 4263650 h 4897988"/>
              <a:gd name="connsiteX136" fmla="*/ 3821657 w 9177770"/>
              <a:gd name="connsiteY136" fmla="*/ 4261330 h 4897988"/>
              <a:gd name="connsiteX137" fmla="*/ 3857243 w 9177770"/>
              <a:gd name="connsiteY137" fmla="*/ 4241990 h 4897988"/>
              <a:gd name="connsiteX138" fmla="*/ 3993393 w 9177770"/>
              <a:gd name="connsiteY138" fmla="*/ 4129047 h 4897988"/>
              <a:gd name="connsiteX139" fmla="*/ 4003062 w 9177770"/>
              <a:gd name="connsiteY139" fmla="*/ 4120248 h 4897988"/>
              <a:gd name="connsiteX140" fmla="*/ 4009610 w 9177770"/>
              <a:gd name="connsiteY140" fmla="*/ 4116307 h 4897988"/>
              <a:gd name="connsiteX141" fmla="*/ 4013921 w 9177770"/>
              <a:gd name="connsiteY141" fmla="*/ 4111787 h 4897988"/>
              <a:gd name="connsiteX142" fmla="*/ 4094360 w 9177770"/>
              <a:gd name="connsiteY142" fmla="*/ 4019199 h 4897988"/>
              <a:gd name="connsiteX143" fmla="*/ 4269963 w 9177770"/>
              <a:gd name="connsiteY143" fmla="*/ 3850558 h 4897988"/>
              <a:gd name="connsiteX144" fmla="*/ 4495850 w 9177770"/>
              <a:gd name="connsiteY144" fmla="*/ 3754633 h 4897988"/>
              <a:gd name="connsiteX145" fmla="*/ 4599510 w 9177770"/>
              <a:gd name="connsiteY145" fmla="*/ 3793313 h 4897988"/>
              <a:gd name="connsiteX146" fmla="*/ 4642830 w 9177770"/>
              <a:gd name="connsiteY146" fmla="*/ 3886142 h 4897988"/>
              <a:gd name="connsiteX147" fmla="*/ 4550000 w 9177770"/>
              <a:gd name="connsiteY147" fmla="*/ 4059425 h 4897988"/>
              <a:gd name="connsiteX148" fmla="*/ 4254493 w 9177770"/>
              <a:gd name="connsiteY148" fmla="*/ 4248179 h 4897988"/>
              <a:gd name="connsiteX149" fmla="*/ 4316378 w 9177770"/>
              <a:gd name="connsiteY149" fmla="*/ 4334820 h 4897988"/>
              <a:gd name="connsiteX150" fmla="*/ 4426228 w 9177770"/>
              <a:gd name="connsiteY150" fmla="*/ 4297688 h 4897988"/>
              <a:gd name="connsiteX151" fmla="*/ 4531434 w 9177770"/>
              <a:gd name="connsiteY151" fmla="*/ 4214141 h 4897988"/>
              <a:gd name="connsiteX152" fmla="*/ 4598300 w 9177770"/>
              <a:gd name="connsiteY152" fmla="*/ 4147275 h 4897988"/>
              <a:gd name="connsiteX153" fmla="*/ 4602866 w 9177770"/>
              <a:gd name="connsiteY153" fmla="*/ 4143812 h 4897988"/>
              <a:gd name="connsiteX154" fmla="*/ 4626796 w 9177770"/>
              <a:gd name="connsiteY154" fmla="*/ 4116863 h 4897988"/>
              <a:gd name="connsiteX155" fmla="*/ 4699029 w 9177770"/>
              <a:gd name="connsiteY155" fmla="*/ 4031576 h 4897988"/>
              <a:gd name="connsiteX156" fmla="*/ 4807330 w 9177770"/>
              <a:gd name="connsiteY156" fmla="*/ 3875312 h 4897988"/>
              <a:gd name="connsiteX157" fmla="*/ 4771746 w 9177770"/>
              <a:gd name="connsiteY157" fmla="*/ 3802596 h 4897988"/>
              <a:gd name="connsiteX158" fmla="*/ 4794953 w 9177770"/>
              <a:gd name="connsiteY158" fmla="*/ 3720596 h 4897988"/>
              <a:gd name="connsiteX159" fmla="*/ 4907896 w 9177770"/>
              <a:gd name="connsiteY159" fmla="*/ 3646332 h 4897988"/>
              <a:gd name="connsiteX160" fmla="*/ 4955085 w 9177770"/>
              <a:gd name="connsiteY160" fmla="*/ 3661804 h 4897988"/>
              <a:gd name="connsiteX161" fmla="*/ 4974424 w 9177770"/>
              <a:gd name="connsiteY161" fmla="*/ 3709766 h 4897988"/>
              <a:gd name="connsiteX162" fmla="*/ 4955858 w 9177770"/>
              <a:gd name="connsiteY162" fmla="*/ 3780935 h 4897988"/>
              <a:gd name="connsiteX163" fmla="*/ 5076537 w 9177770"/>
              <a:gd name="connsiteY163" fmla="*/ 3777841 h 4897988"/>
              <a:gd name="connsiteX164" fmla="*/ 5172461 w 9177770"/>
              <a:gd name="connsiteY164" fmla="*/ 3754633 h 4897988"/>
              <a:gd name="connsiteX165" fmla="*/ 5221971 w 9177770"/>
              <a:gd name="connsiteY165" fmla="*/ 3790218 h 4897988"/>
              <a:gd name="connsiteX166" fmla="*/ 5225065 w 9177770"/>
              <a:gd name="connsiteY166" fmla="*/ 3814973 h 4897988"/>
              <a:gd name="connsiteX167" fmla="*/ 5209593 w 9177770"/>
              <a:gd name="connsiteY167" fmla="*/ 3872992 h 4897988"/>
              <a:gd name="connsiteX168" fmla="*/ 5178650 w 9177770"/>
              <a:gd name="connsiteY168" fmla="*/ 3934105 h 4897988"/>
              <a:gd name="connsiteX169" fmla="*/ 5064160 w 9177770"/>
              <a:gd name="connsiteY169" fmla="*/ 4184745 h 4897988"/>
              <a:gd name="connsiteX170" fmla="*/ 5064160 w 9177770"/>
              <a:gd name="connsiteY170" fmla="*/ 4246632 h 4897988"/>
              <a:gd name="connsiteX171" fmla="*/ 5110575 w 9177770"/>
              <a:gd name="connsiteY171" fmla="*/ 4220330 h 4897988"/>
              <a:gd name="connsiteX172" fmla="*/ 5152348 w 9177770"/>
              <a:gd name="connsiteY172" fmla="*/ 4180877 h 4897988"/>
              <a:gd name="connsiteX173" fmla="*/ 5174529 w 9177770"/>
              <a:gd name="connsiteY173" fmla="*/ 4159224 h 4897988"/>
              <a:gd name="connsiteX174" fmla="*/ 5179488 w 9177770"/>
              <a:gd name="connsiteY174" fmla="*/ 4149160 h 4897988"/>
              <a:gd name="connsiteX175" fmla="*/ 5422393 w 9177770"/>
              <a:gd name="connsiteY175" fmla="*/ 3872218 h 4897988"/>
              <a:gd name="connsiteX176" fmla="*/ 5574015 w 9177770"/>
              <a:gd name="connsiteY176" fmla="*/ 3751539 h 4897988"/>
              <a:gd name="connsiteX177" fmla="*/ 5714807 w 9177770"/>
              <a:gd name="connsiteY177" fmla="*/ 3705124 h 4897988"/>
              <a:gd name="connsiteX178" fmla="*/ 5818467 w 9177770"/>
              <a:gd name="connsiteY178" fmla="*/ 3793313 h 4897988"/>
              <a:gd name="connsiteX179" fmla="*/ 5792166 w 9177770"/>
              <a:gd name="connsiteY179" fmla="*/ 3850558 h 4897988"/>
              <a:gd name="connsiteX180" fmla="*/ 5736468 w 9177770"/>
              <a:gd name="connsiteY180" fmla="*/ 3875312 h 4897988"/>
              <a:gd name="connsiteX181" fmla="*/ 5720996 w 9177770"/>
              <a:gd name="connsiteY181" fmla="*/ 3873765 h 4897988"/>
              <a:gd name="connsiteX182" fmla="*/ 5657562 w 9177770"/>
              <a:gd name="connsiteY182" fmla="*/ 3878407 h 4897988"/>
              <a:gd name="connsiteX183" fmla="*/ 5640543 w 9177770"/>
              <a:gd name="connsiteY183" fmla="*/ 3917086 h 4897988"/>
              <a:gd name="connsiteX184" fmla="*/ 5659109 w 9177770"/>
              <a:gd name="connsiteY184" fmla="*/ 4002180 h 4897988"/>
              <a:gd name="connsiteX185" fmla="*/ 5693147 w 9177770"/>
              <a:gd name="connsiteY185" fmla="*/ 4087274 h 4897988"/>
              <a:gd name="connsiteX186" fmla="*/ 5711713 w 9177770"/>
              <a:gd name="connsiteY186" fmla="*/ 4173915 h 4897988"/>
              <a:gd name="connsiteX187" fmla="*/ 5741883 w 9177770"/>
              <a:gd name="connsiteY187" fmla="*/ 4155736 h 4897988"/>
              <a:gd name="connsiteX188" fmla="*/ 5749724 w 9177770"/>
              <a:gd name="connsiteY188" fmla="*/ 4149097 h 4897988"/>
              <a:gd name="connsiteX189" fmla="*/ 5752149 w 9177770"/>
              <a:gd name="connsiteY189" fmla="*/ 4142972 h 4897988"/>
              <a:gd name="connsiteX190" fmla="*/ 5774196 w 9177770"/>
              <a:gd name="connsiteY190" fmla="*/ 4121311 h 4897988"/>
              <a:gd name="connsiteX191" fmla="*/ 5879403 w 9177770"/>
              <a:gd name="connsiteY191" fmla="*/ 4006821 h 4897988"/>
              <a:gd name="connsiteX192" fmla="*/ 6052685 w 9177770"/>
              <a:gd name="connsiteY192" fmla="*/ 3831992 h 4897988"/>
              <a:gd name="connsiteX193" fmla="*/ 6266194 w 9177770"/>
              <a:gd name="connsiteY193" fmla="*/ 3743803 h 4897988"/>
              <a:gd name="connsiteX194" fmla="*/ 6363665 w 9177770"/>
              <a:gd name="connsiteY194" fmla="*/ 3762369 h 4897988"/>
              <a:gd name="connsiteX195" fmla="*/ 6408533 w 9177770"/>
              <a:gd name="connsiteY195" fmla="*/ 3790218 h 4897988"/>
              <a:gd name="connsiteX196" fmla="*/ 6444118 w 9177770"/>
              <a:gd name="connsiteY196" fmla="*/ 3883048 h 4897988"/>
              <a:gd name="connsiteX197" fmla="*/ 6408533 w 9177770"/>
              <a:gd name="connsiteY197" fmla="*/ 3980519 h 4897988"/>
              <a:gd name="connsiteX198" fmla="*/ 6314156 w 9177770"/>
              <a:gd name="connsiteY198" fmla="*/ 4036217 h 4897988"/>
              <a:gd name="connsiteX199" fmla="*/ 6239892 w 9177770"/>
              <a:gd name="connsiteY199" fmla="*/ 3966595 h 4897988"/>
              <a:gd name="connsiteX200" fmla="*/ 6252269 w 9177770"/>
              <a:gd name="connsiteY200" fmla="*/ 3921727 h 4897988"/>
              <a:gd name="connsiteX201" fmla="*/ 6307967 w 9177770"/>
              <a:gd name="connsiteY201" fmla="*/ 3884595 h 4897988"/>
              <a:gd name="connsiteX202" fmla="*/ 6270835 w 9177770"/>
              <a:gd name="connsiteY202" fmla="*/ 3870671 h 4897988"/>
              <a:gd name="connsiteX203" fmla="*/ 6100647 w 9177770"/>
              <a:gd name="connsiteY203" fmla="*/ 4059425 h 4897988"/>
              <a:gd name="connsiteX204" fmla="*/ 6038760 w 9177770"/>
              <a:gd name="connsiteY204" fmla="*/ 4248179 h 4897988"/>
              <a:gd name="connsiteX205" fmla="*/ 6100647 w 9177770"/>
              <a:gd name="connsiteY205" fmla="*/ 4322443 h 4897988"/>
              <a:gd name="connsiteX206" fmla="*/ 6210496 w 9177770"/>
              <a:gd name="connsiteY206" fmla="*/ 4285311 h 4897988"/>
              <a:gd name="connsiteX207" fmla="*/ 6314156 w 9177770"/>
              <a:gd name="connsiteY207" fmla="*/ 4201764 h 4897988"/>
              <a:gd name="connsiteX208" fmla="*/ 6381457 w 9177770"/>
              <a:gd name="connsiteY208" fmla="*/ 4135478 h 4897988"/>
              <a:gd name="connsiteX209" fmla="*/ 6391437 w 9177770"/>
              <a:gd name="connsiteY209" fmla="*/ 4127663 h 4897988"/>
              <a:gd name="connsiteX210" fmla="*/ 6394191 w 9177770"/>
              <a:gd name="connsiteY210" fmla="*/ 4124502 h 4897988"/>
              <a:gd name="connsiteX211" fmla="*/ 6541848 w 9177770"/>
              <a:gd name="connsiteY211" fmla="*/ 3963501 h 4897988"/>
              <a:gd name="connsiteX212" fmla="*/ 6657885 w 9177770"/>
              <a:gd name="connsiteY212" fmla="*/ 3804916 h 4897988"/>
              <a:gd name="connsiteX213" fmla="*/ 6787847 w 9177770"/>
              <a:gd name="connsiteY213" fmla="*/ 3595276 h 4897988"/>
              <a:gd name="connsiteX214" fmla="*/ 6859017 w 9177770"/>
              <a:gd name="connsiteY214" fmla="*/ 3451389 h 4897988"/>
              <a:gd name="connsiteX215" fmla="*/ 6951846 w 9177770"/>
              <a:gd name="connsiteY215" fmla="*/ 3339993 h 4897988"/>
              <a:gd name="connsiteX216" fmla="*/ 7055506 w 9177770"/>
              <a:gd name="connsiteY216" fmla="*/ 3499351 h 4897988"/>
              <a:gd name="connsiteX217" fmla="*/ 7057054 w 9177770"/>
              <a:gd name="connsiteY217" fmla="*/ 3511729 h 4897988"/>
              <a:gd name="connsiteX218" fmla="*/ 6995167 w 9177770"/>
              <a:gd name="connsiteY218" fmla="*/ 3661804 h 4897988"/>
              <a:gd name="connsiteX219" fmla="*/ 6871394 w 9177770"/>
              <a:gd name="connsiteY219" fmla="*/ 3909350 h 4897988"/>
              <a:gd name="connsiteX220" fmla="*/ 7210223 w 9177770"/>
              <a:gd name="connsiteY220" fmla="*/ 3754633 h 4897988"/>
              <a:gd name="connsiteX221" fmla="*/ 7264374 w 9177770"/>
              <a:gd name="connsiteY221" fmla="*/ 3777841 h 4897988"/>
              <a:gd name="connsiteX222" fmla="*/ 7286034 w 9177770"/>
              <a:gd name="connsiteY222" fmla="*/ 3835086 h 4897988"/>
              <a:gd name="connsiteX223" fmla="*/ 7276751 w 9177770"/>
              <a:gd name="connsiteY223" fmla="*/ 3887690 h 4897988"/>
              <a:gd name="connsiteX224" fmla="*/ 7129770 w 9177770"/>
              <a:gd name="connsiteY224" fmla="*/ 4167726 h 4897988"/>
              <a:gd name="connsiteX225" fmla="*/ 7118940 w 9177770"/>
              <a:gd name="connsiteY225" fmla="*/ 4203311 h 4897988"/>
              <a:gd name="connsiteX226" fmla="*/ 7151430 w 9177770"/>
              <a:gd name="connsiteY226" fmla="*/ 4228066 h 4897988"/>
              <a:gd name="connsiteX227" fmla="*/ 7196298 w 9177770"/>
              <a:gd name="connsiteY227" fmla="*/ 4214141 h 4897988"/>
              <a:gd name="connsiteX228" fmla="*/ 7243100 w 9177770"/>
              <a:gd name="connsiteY228" fmla="*/ 4171981 h 4897988"/>
              <a:gd name="connsiteX229" fmla="*/ 7257344 w 9177770"/>
              <a:gd name="connsiteY229" fmla="*/ 4156139 h 4897988"/>
              <a:gd name="connsiteX230" fmla="*/ 7257876 w 9177770"/>
              <a:gd name="connsiteY230" fmla="*/ 4154382 h 4897988"/>
              <a:gd name="connsiteX231" fmla="*/ 7283316 w 9177770"/>
              <a:gd name="connsiteY231" fmla="*/ 4125953 h 4897988"/>
              <a:gd name="connsiteX232" fmla="*/ 7289928 w 9177770"/>
              <a:gd name="connsiteY232" fmla="*/ 4119847 h 4897988"/>
              <a:gd name="connsiteX233" fmla="*/ 7297154 w 9177770"/>
              <a:gd name="connsiteY233" fmla="*/ 4111738 h 4897988"/>
              <a:gd name="connsiteX234" fmla="*/ 7308854 w 9177770"/>
              <a:gd name="connsiteY234" fmla="*/ 4101585 h 4897988"/>
              <a:gd name="connsiteX235" fmla="*/ 7311059 w 9177770"/>
              <a:gd name="connsiteY235" fmla="*/ 4100334 h 4897988"/>
              <a:gd name="connsiteX236" fmla="*/ 7335255 w 9177770"/>
              <a:gd name="connsiteY236" fmla="*/ 4077991 h 4897988"/>
              <a:gd name="connsiteX237" fmla="*/ 7453105 w 9177770"/>
              <a:gd name="connsiteY237" fmla="*/ 3952671 h 4897988"/>
              <a:gd name="connsiteX238" fmla="*/ 7538392 w 9177770"/>
              <a:gd name="connsiteY238" fmla="*/ 3849011 h 4897988"/>
              <a:gd name="connsiteX239" fmla="*/ 7696542 w 9177770"/>
              <a:gd name="connsiteY239" fmla="*/ 3760822 h 4897988"/>
              <a:gd name="connsiteX240" fmla="*/ 7784948 w 9177770"/>
              <a:gd name="connsiteY240" fmla="*/ 3748445 h 4897988"/>
              <a:gd name="connsiteX241" fmla="*/ 7921388 w 9177770"/>
              <a:gd name="connsiteY241" fmla="*/ 3777841 h 4897988"/>
              <a:gd name="connsiteX242" fmla="*/ 7952404 w 9177770"/>
              <a:gd name="connsiteY242" fmla="*/ 3714407 h 4897988"/>
              <a:gd name="connsiteX243" fmla="*/ 8010688 w 9177770"/>
              <a:gd name="connsiteY243" fmla="*/ 3652521 h 4897988"/>
              <a:gd name="connsiteX244" fmla="*/ 8087370 w 9177770"/>
              <a:gd name="connsiteY244" fmla="*/ 3702030 h 4897988"/>
              <a:gd name="connsiteX245" fmla="*/ 8128781 w 9177770"/>
              <a:gd name="connsiteY245" fmla="*/ 3788671 h 4897988"/>
              <a:gd name="connsiteX246" fmla="*/ 8093196 w 9177770"/>
              <a:gd name="connsiteY246" fmla="*/ 3886142 h 4897988"/>
              <a:gd name="connsiteX247" fmla="*/ 7970970 w 9177770"/>
              <a:gd name="connsiteY247" fmla="*/ 4119764 h 4897988"/>
              <a:gd name="connsiteX248" fmla="*/ 7940026 w 9177770"/>
              <a:gd name="connsiteY248" fmla="*/ 4217236 h 4897988"/>
              <a:gd name="connsiteX249" fmla="*/ 7950857 w 9177770"/>
              <a:gd name="connsiteY249" fmla="*/ 4249726 h 4897988"/>
              <a:gd name="connsiteX250" fmla="*/ 8018932 w 9177770"/>
              <a:gd name="connsiteY250" fmla="*/ 4209500 h 4897988"/>
              <a:gd name="connsiteX251" fmla="*/ 8064960 w 9177770"/>
              <a:gd name="connsiteY251" fmla="*/ 4169273 h 4897988"/>
              <a:gd name="connsiteX252" fmla="*/ 8098147 w 9177770"/>
              <a:gd name="connsiteY252" fmla="*/ 4135015 h 4897988"/>
              <a:gd name="connsiteX253" fmla="*/ 8098538 w 9177770"/>
              <a:gd name="connsiteY253" fmla="*/ 4133689 h 4897988"/>
              <a:gd name="connsiteX254" fmla="*/ 8121745 w 9177770"/>
              <a:gd name="connsiteY254" fmla="*/ 4107387 h 4897988"/>
              <a:gd name="connsiteX255" fmla="*/ 8308952 w 9177770"/>
              <a:gd name="connsiteY255" fmla="*/ 3890784 h 4897988"/>
              <a:gd name="connsiteX256" fmla="*/ 8463668 w 9177770"/>
              <a:gd name="connsiteY256" fmla="*/ 3686558 h 4897988"/>
              <a:gd name="connsiteX257" fmla="*/ 8524008 w 9177770"/>
              <a:gd name="connsiteY257" fmla="*/ 3638596 h 4897988"/>
              <a:gd name="connsiteX258" fmla="*/ 8568875 w 9177770"/>
              <a:gd name="connsiteY258" fmla="*/ 3661804 h 4897988"/>
              <a:gd name="connsiteX259" fmla="*/ 8633856 w 9177770"/>
              <a:gd name="connsiteY259" fmla="*/ 3770105 h 4897988"/>
              <a:gd name="connsiteX260" fmla="*/ 8616064 w 9177770"/>
              <a:gd name="connsiteY260" fmla="*/ 3843595 h 4897988"/>
              <a:gd name="connsiteX261" fmla="*/ 8564234 w 9177770"/>
              <a:gd name="connsiteY261" fmla="*/ 3951123 h 4897988"/>
              <a:gd name="connsiteX262" fmla="*/ 8773101 w 9177770"/>
              <a:gd name="connsiteY262" fmla="*/ 3790218 h 4897988"/>
              <a:gd name="connsiteX263" fmla="*/ 8889138 w 9177770"/>
              <a:gd name="connsiteY263" fmla="*/ 3754633 h 4897988"/>
              <a:gd name="connsiteX264" fmla="*/ 8964950 w 9177770"/>
              <a:gd name="connsiteY264" fmla="*/ 3822709 h 4897988"/>
              <a:gd name="connsiteX265" fmla="*/ 8930912 w 9177770"/>
              <a:gd name="connsiteY265" fmla="*/ 3932557 h 4897988"/>
              <a:gd name="connsiteX266" fmla="*/ 8810233 w 9177770"/>
              <a:gd name="connsiteY266" fmla="*/ 4187839 h 4897988"/>
              <a:gd name="connsiteX267" fmla="*/ 8825705 w 9177770"/>
              <a:gd name="connsiteY267" fmla="*/ 4238896 h 4897988"/>
              <a:gd name="connsiteX268" fmla="*/ 8869025 w 9177770"/>
              <a:gd name="connsiteY268" fmla="*/ 4216462 h 4897988"/>
              <a:gd name="connsiteX269" fmla="*/ 8952572 w 9177770"/>
              <a:gd name="connsiteY269" fmla="*/ 4132142 h 4897988"/>
              <a:gd name="connsiteX270" fmla="*/ 8994345 w 9177770"/>
              <a:gd name="connsiteY270" fmla="*/ 4113576 h 4897988"/>
              <a:gd name="connsiteX271" fmla="*/ 9022195 w 9177770"/>
              <a:gd name="connsiteY271" fmla="*/ 4136783 h 4897988"/>
              <a:gd name="connsiteX272" fmla="*/ 8997440 w 9177770"/>
              <a:gd name="connsiteY272" fmla="*/ 4183198 h 4897988"/>
              <a:gd name="connsiteX273" fmla="*/ 8731328 w 9177770"/>
              <a:gd name="connsiteY273" fmla="*/ 4412178 h 4897988"/>
              <a:gd name="connsiteX274" fmla="*/ 8610649 w 9177770"/>
              <a:gd name="connsiteY274" fmla="*/ 4446216 h 4897988"/>
              <a:gd name="connsiteX275" fmla="*/ 8502348 w 9177770"/>
              <a:gd name="connsiteY275" fmla="*/ 4348745 h 4897988"/>
              <a:gd name="connsiteX276" fmla="*/ 8513178 w 9177770"/>
              <a:gd name="connsiteY276" fmla="*/ 4286858 h 4897988"/>
              <a:gd name="connsiteX277" fmla="*/ 8565781 w 9177770"/>
              <a:gd name="connsiteY277" fmla="*/ 4177009 h 4897988"/>
              <a:gd name="connsiteX278" fmla="*/ 8638498 w 9177770"/>
              <a:gd name="connsiteY278" fmla="*/ 4087274 h 4897988"/>
              <a:gd name="connsiteX279" fmla="*/ 8669441 w 9177770"/>
              <a:gd name="connsiteY279" fmla="*/ 4014557 h 4897988"/>
              <a:gd name="connsiteX280" fmla="*/ 8650875 w 9177770"/>
              <a:gd name="connsiteY280" fmla="*/ 3991350 h 4897988"/>
              <a:gd name="connsiteX281" fmla="*/ 8571970 w 9177770"/>
              <a:gd name="connsiteY281" fmla="*/ 4045500 h 4897988"/>
              <a:gd name="connsiteX282" fmla="*/ 8426536 w 9177770"/>
              <a:gd name="connsiteY282" fmla="*/ 4218783 h 4897988"/>
              <a:gd name="connsiteX283" fmla="*/ 8360008 w 9177770"/>
              <a:gd name="connsiteY283" fmla="*/ 4345650 h 4897988"/>
              <a:gd name="connsiteX284" fmla="*/ 8163518 w 9177770"/>
              <a:gd name="connsiteY284" fmla="*/ 4709234 h 4897988"/>
              <a:gd name="connsiteX285" fmla="*/ 7967028 w 9177770"/>
              <a:gd name="connsiteY285" fmla="*/ 4879422 h 4897988"/>
              <a:gd name="connsiteX286" fmla="*/ 7864916 w 9177770"/>
              <a:gd name="connsiteY286" fmla="*/ 4897988 h 4897988"/>
              <a:gd name="connsiteX287" fmla="*/ 7799934 w 9177770"/>
              <a:gd name="connsiteY287" fmla="*/ 4879422 h 4897988"/>
              <a:gd name="connsiteX288" fmla="*/ 7781369 w 9177770"/>
              <a:gd name="connsiteY288" fmla="*/ 4846931 h 4897988"/>
              <a:gd name="connsiteX289" fmla="*/ 7824690 w 9177770"/>
              <a:gd name="connsiteY289" fmla="*/ 4780403 h 4897988"/>
              <a:gd name="connsiteX290" fmla="*/ 8138764 w 9177770"/>
              <a:gd name="connsiteY290" fmla="*/ 4325537 h 4897988"/>
              <a:gd name="connsiteX291" fmla="*/ 8375480 w 9177770"/>
              <a:gd name="connsiteY291" fmla="*/ 3924822 h 4897988"/>
              <a:gd name="connsiteX292" fmla="*/ 8163518 w 9177770"/>
              <a:gd name="connsiteY292" fmla="*/ 4161538 h 4897988"/>
              <a:gd name="connsiteX293" fmla="*/ 8150323 w 9177770"/>
              <a:gd name="connsiteY293" fmla="*/ 4171505 h 4897988"/>
              <a:gd name="connsiteX294" fmla="*/ 8138064 w 9177770"/>
              <a:gd name="connsiteY294" fmla="*/ 4187066 h 4897988"/>
              <a:gd name="connsiteX295" fmla="*/ 8096290 w 9177770"/>
              <a:gd name="connsiteY295" fmla="*/ 4231160 h 4897988"/>
              <a:gd name="connsiteX296" fmla="*/ 7979480 w 9177770"/>
              <a:gd name="connsiteY296" fmla="*/ 4338688 h 4897988"/>
              <a:gd name="connsiteX297" fmla="*/ 7865762 w 9177770"/>
              <a:gd name="connsiteY297" fmla="*/ 4429197 h 4897988"/>
              <a:gd name="connsiteX298" fmla="*/ 7763650 w 9177770"/>
              <a:gd name="connsiteY298" fmla="*/ 4461687 h 4897988"/>
              <a:gd name="connsiteX299" fmla="*/ 7693254 w 9177770"/>
              <a:gd name="connsiteY299" fmla="*/ 4439254 h 4897988"/>
              <a:gd name="connsiteX300" fmla="*/ 7661537 w 9177770"/>
              <a:gd name="connsiteY300" fmla="*/ 4370405 h 4897988"/>
              <a:gd name="connsiteX301" fmla="*/ 7669273 w 9177770"/>
              <a:gd name="connsiteY301" fmla="*/ 4319348 h 4897988"/>
              <a:gd name="connsiteX302" fmla="*/ 7525386 w 9177770"/>
              <a:gd name="connsiteY302" fmla="*/ 4424556 h 4897988"/>
              <a:gd name="connsiteX303" fmla="*/ 7410896 w 9177770"/>
              <a:gd name="connsiteY303" fmla="*/ 4457046 h 4897988"/>
              <a:gd name="connsiteX304" fmla="*/ 7316520 w 9177770"/>
              <a:gd name="connsiteY304" fmla="*/ 4421461 h 4897988"/>
              <a:gd name="connsiteX305" fmla="*/ 7279388 w 9177770"/>
              <a:gd name="connsiteY305" fmla="*/ 4330178 h 4897988"/>
              <a:gd name="connsiteX306" fmla="*/ 7308784 w 9177770"/>
              <a:gd name="connsiteY306" fmla="*/ 4214141 h 4897988"/>
              <a:gd name="connsiteX307" fmla="*/ 7297200 w 9177770"/>
              <a:gd name="connsiteY307" fmla="*/ 4214222 h 4897988"/>
              <a:gd name="connsiteX308" fmla="*/ 7292996 w 9177770"/>
              <a:gd name="connsiteY308" fmla="*/ 4218396 h 4897988"/>
              <a:gd name="connsiteX309" fmla="*/ 7176186 w 9177770"/>
              <a:gd name="connsiteY309" fmla="*/ 4325537 h 4897988"/>
              <a:gd name="connsiteX310" fmla="*/ 7050864 w 9177770"/>
              <a:gd name="connsiteY310" fmla="*/ 4416820 h 4897988"/>
              <a:gd name="connsiteX311" fmla="*/ 6939469 w 9177770"/>
              <a:gd name="connsiteY311" fmla="*/ 4463235 h 4897988"/>
              <a:gd name="connsiteX312" fmla="*/ 6925544 w 9177770"/>
              <a:gd name="connsiteY312" fmla="*/ 4460140 h 4897988"/>
              <a:gd name="connsiteX313" fmla="*/ 6835809 w 9177770"/>
              <a:gd name="connsiteY313" fmla="*/ 4354933 h 4897988"/>
              <a:gd name="connsiteX314" fmla="*/ 6871394 w 9177770"/>
              <a:gd name="connsiteY314" fmla="*/ 4234254 h 4897988"/>
              <a:gd name="connsiteX315" fmla="*/ 6916262 w 9177770"/>
              <a:gd name="connsiteY315" fmla="*/ 4087274 h 4897988"/>
              <a:gd name="connsiteX316" fmla="*/ 6902337 w 9177770"/>
              <a:gd name="connsiteY316" fmla="*/ 4065614 h 4897988"/>
              <a:gd name="connsiteX317" fmla="*/ 6770828 w 9177770"/>
              <a:gd name="connsiteY317" fmla="*/ 4197123 h 4897988"/>
              <a:gd name="connsiteX318" fmla="*/ 6578980 w 9177770"/>
              <a:gd name="connsiteY318" fmla="*/ 4409084 h 4897988"/>
              <a:gd name="connsiteX319" fmla="*/ 6495433 w 9177770"/>
              <a:gd name="connsiteY319" fmla="*/ 4450857 h 4897988"/>
              <a:gd name="connsiteX320" fmla="*/ 6472226 w 9177770"/>
              <a:gd name="connsiteY320" fmla="*/ 4457046 h 4897988"/>
              <a:gd name="connsiteX321" fmla="*/ 6416528 w 9177770"/>
              <a:gd name="connsiteY321" fmla="*/ 4401348 h 4897988"/>
              <a:gd name="connsiteX322" fmla="*/ 6510905 w 9177770"/>
              <a:gd name="connsiteY322" fmla="*/ 4192481 h 4897988"/>
              <a:gd name="connsiteX323" fmla="*/ 6671810 w 9177770"/>
              <a:gd name="connsiteY323" fmla="*/ 3892331 h 4897988"/>
              <a:gd name="connsiteX324" fmla="*/ 6538754 w 9177770"/>
              <a:gd name="connsiteY324" fmla="*/ 4068708 h 4897988"/>
              <a:gd name="connsiteX325" fmla="*/ 6428906 w 9177770"/>
              <a:gd name="connsiteY325" fmla="*/ 4197123 h 4897988"/>
              <a:gd name="connsiteX326" fmla="*/ 6419623 w 9177770"/>
              <a:gd name="connsiteY326" fmla="*/ 4204085 h 4897988"/>
              <a:gd name="connsiteX327" fmla="*/ 6418577 w 9177770"/>
              <a:gd name="connsiteY327" fmla="*/ 4204346 h 4897988"/>
              <a:gd name="connsiteX328" fmla="*/ 6415737 w 9177770"/>
              <a:gd name="connsiteY328" fmla="*/ 4207687 h 4897988"/>
              <a:gd name="connsiteX329" fmla="*/ 6349741 w 9177770"/>
              <a:gd name="connsiteY329" fmla="*/ 4274481 h 4897988"/>
              <a:gd name="connsiteX330" fmla="*/ 5986157 w 9177770"/>
              <a:gd name="connsiteY330" fmla="*/ 4460140 h 4897988"/>
              <a:gd name="connsiteX331" fmla="*/ 5894874 w 9177770"/>
              <a:gd name="connsiteY331" fmla="*/ 4436933 h 4897988"/>
              <a:gd name="connsiteX332" fmla="*/ 5814422 w 9177770"/>
              <a:gd name="connsiteY332" fmla="*/ 4345650 h 4897988"/>
              <a:gd name="connsiteX333" fmla="*/ 5795856 w 9177770"/>
              <a:gd name="connsiteY333" fmla="*/ 4259009 h 4897988"/>
              <a:gd name="connsiteX334" fmla="*/ 5806686 w 9177770"/>
              <a:gd name="connsiteY334" fmla="*/ 4207953 h 4897988"/>
              <a:gd name="connsiteX335" fmla="*/ 5839177 w 9177770"/>
              <a:gd name="connsiteY335" fmla="*/ 4163085 h 4897988"/>
              <a:gd name="connsiteX336" fmla="*/ 5822065 w 9177770"/>
              <a:gd name="connsiteY336" fmla="*/ 4180291 h 4897988"/>
              <a:gd name="connsiteX337" fmla="*/ 5818467 w 9177770"/>
              <a:gd name="connsiteY337" fmla="*/ 4184745 h 4897988"/>
              <a:gd name="connsiteX338" fmla="*/ 5694694 w 9177770"/>
              <a:gd name="connsiteY338" fmla="*/ 4254368 h 4897988"/>
              <a:gd name="connsiteX339" fmla="*/ 5561638 w 9177770"/>
              <a:gd name="connsiteY339" fmla="*/ 4423008 h 4897988"/>
              <a:gd name="connsiteX340" fmla="*/ 5434770 w 9177770"/>
              <a:gd name="connsiteY340" fmla="*/ 4458593 h 4897988"/>
              <a:gd name="connsiteX341" fmla="*/ 5246016 w 9177770"/>
              <a:gd name="connsiteY341" fmla="*/ 4382782 h 4897988"/>
              <a:gd name="connsiteX342" fmla="*/ 5219714 w 9177770"/>
              <a:gd name="connsiteY342" fmla="*/ 4289952 h 4897988"/>
              <a:gd name="connsiteX343" fmla="*/ 5280054 w 9177770"/>
              <a:gd name="connsiteY343" fmla="*/ 4183198 h 4897988"/>
              <a:gd name="connsiteX344" fmla="*/ 5380620 w 9177770"/>
              <a:gd name="connsiteY344" fmla="*/ 4159990 h 4897988"/>
              <a:gd name="connsiteX345" fmla="*/ 5490468 w 9177770"/>
              <a:gd name="connsiteY345" fmla="*/ 4170821 h 4897988"/>
              <a:gd name="connsiteX346" fmla="*/ 5495110 w 9177770"/>
              <a:gd name="connsiteY346" fmla="*/ 4034670 h 4897988"/>
              <a:gd name="connsiteX347" fmla="*/ 5507487 w 9177770"/>
              <a:gd name="connsiteY347" fmla="*/ 3901614 h 4897988"/>
              <a:gd name="connsiteX348" fmla="*/ 5366695 w 9177770"/>
              <a:gd name="connsiteY348" fmla="*/ 4037765 h 4897988"/>
              <a:gd name="connsiteX349" fmla="*/ 5290183 w 9177770"/>
              <a:gd name="connsiteY349" fmla="*/ 4125590 h 4897988"/>
              <a:gd name="connsiteX350" fmla="*/ 5278610 w 9177770"/>
              <a:gd name="connsiteY350" fmla="*/ 4138818 h 4897988"/>
              <a:gd name="connsiteX351" fmla="*/ 5279215 w 9177770"/>
              <a:gd name="connsiteY351" fmla="*/ 4139877 h 4897988"/>
              <a:gd name="connsiteX352" fmla="*/ 5251367 w 9177770"/>
              <a:gd name="connsiteY352" fmla="*/ 4184745 h 4897988"/>
              <a:gd name="connsiteX353" fmla="*/ 4946575 w 9177770"/>
              <a:gd name="connsiteY353" fmla="*/ 4440027 h 4897988"/>
              <a:gd name="connsiteX354" fmla="*/ 4863028 w 9177770"/>
              <a:gd name="connsiteY354" fmla="*/ 4461687 h 4897988"/>
              <a:gd name="connsiteX355" fmla="*/ 4769425 w 9177770"/>
              <a:gd name="connsiteY355" fmla="*/ 4419914 h 4897988"/>
              <a:gd name="connsiteX356" fmla="*/ 4739255 w 9177770"/>
              <a:gd name="connsiteY356" fmla="*/ 4333273 h 4897988"/>
              <a:gd name="connsiteX357" fmla="*/ 4897066 w 9177770"/>
              <a:gd name="connsiteY357" fmla="*/ 4051689 h 4897988"/>
              <a:gd name="connsiteX358" fmla="*/ 4954311 w 9177770"/>
              <a:gd name="connsiteY358" fmla="*/ 3940293 h 4897988"/>
              <a:gd name="connsiteX359" fmla="*/ 4887783 w 9177770"/>
              <a:gd name="connsiteY359" fmla="*/ 3901614 h 4897988"/>
              <a:gd name="connsiteX360" fmla="*/ 4691100 w 9177770"/>
              <a:gd name="connsiteY360" fmla="*/ 4145292 h 4897988"/>
              <a:gd name="connsiteX361" fmla="*/ 4671465 w 9177770"/>
              <a:gd name="connsiteY361" fmla="*/ 4166759 h 4897988"/>
              <a:gd name="connsiteX362" fmla="*/ 4668552 w 9177770"/>
              <a:gd name="connsiteY362" fmla="*/ 4173432 h 4897988"/>
              <a:gd name="connsiteX363" fmla="*/ 4567019 w 9177770"/>
              <a:gd name="connsiteY363" fmla="*/ 4286858 h 4897988"/>
              <a:gd name="connsiteX364" fmla="*/ 4201889 w 9177770"/>
              <a:gd name="connsiteY364" fmla="*/ 4470970 h 4897988"/>
              <a:gd name="connsiteX365" fmla="*/ 4112152 w 9177770"/>
              <a:gd name="connsiteY365" fmla="*/ 4449310 h 4897988"/>
              <a:gd name="connsiteX366" fmla="*/ 4030153 w 9177770"/>
              <a:gd name="connsiteY366" fmla="*/ 4358028 h 4897988"/>
              <a:gd name="connsiteX367" fmla="*/ 4011587 w 9177770"/>
              <a:gd name="connsiteY367" fmla="*/ 4271386 h 4897988"/>
              <a:gd name="connsiteX368" fmla="*/ 4020871 w 9177770"/>
              <a:gd name="connsiteY368" fmla="*/ 4220330 h 4897988"/>
              <a:gd name="connsiteX369" fmla="*/ 4054908 w 9177770"/>
              <a:gd name="connsiteY369" fmla="*/ 4175462 h 4897988"/>
              <a:gd name="connsiteX370" fmla="*/ 4036245 w 9177770"/>
              <a:gd name="connsiteY370" fmla="*/ 4193061 h 4897988"/>
              <a:gd name="connsiteX371" fmla="*/ 4026900 w 9177770"/>
              <a:gd name="connsiteY371" fmla="*/ 4200514 h 4897988"/>
              <a:gd name="connsiteX372" fmla="*/ 4006253 w 9177770"/>
              <a:gd name="connsiteY372" fmla="*/ 4223038 h 4897988"/>
              <a:gd name="connsiteX373" fmla="*/ 3851053 w 9177770"/>
              <a:gd name="connsiteY373" fmla="*/ 4351839 h 4897988"/>
              <a:gd name="connsiteX374" fmla="*/ 3626715 w 9177770"/>
              <a:gd name="connsiteY374" fmla="*/ 4458593 h 4897988"/>
              <a:gd name="connsiteX375" fmla="*/ 3529243 w 9177770"/>
              <a:gd name="connsiteY375" fmla="*/ 4413725 h 4897988"/>
              <a:gd name="connsiteX376" fmla="*/ 3501395 w 9177770"/>
              <a:gd name="connsiteY376" fmla="*/ 4331726 h 4897988"/>
              <a:gd name="connsiteX377" fmla="*/ 3643733 w 9177770"/>
              <a:gd name="connsiteY377" fmla="*/ 4005274 h 4897988"/>
              <a:gd name="connsiteX378" fmla="*/ 3535819 w 9177770"/>
              <a:gd name="connsiteY378" fmla="*/ 4136976 h 4897988"/>
              <a:gd name="connsiteX379" fmla="*/ 3530773 w 9177770"/>
              <a:gd name="connsiteY379" fmla="*/ 4142848 h 4897988"/>
              <a:gd name="connsiteX380" fmla="*/ 3530001 w 9177770"/>
              <a:gd name="connsiteY380" fmla="*/ 4146453 h 4897988"/>
              <a:gd name="connsiteX381" fmla="*/ 3503892 w 9177770"/>
              <a:gd name="connsiteY381" fmla="*/ 4184745 h 4897988"/>
              <a:gd name="connsiteX382" fmla="*/ 3380119 w 9177770"/>
              <a:gd name="connsiteY382" fmla="*/ 4254368 h 4897988"/>
              <a:gd name="connsiteX383" fmla="*/ 3247063 w 9177770"/>
              <a:gd name="connsiteY383" fmla="*/ 4423008 h 4897988"/>
              <a:gd name="connsiteX384" fmla="*/ 3120196 w 9177770"/>
              <a:gd name="connsiteY384" fmla="*/ 4458593 h 4897988"/>
              <a:gd name="connsiteX385" fmla="*/ 2931441 w 9177770"/>
              <a:gd name="connsiteY385" fmla="*/ 4382782 h 4897988"/>
              <a:gd name="connsiteX386" fmla="*/ 2905139 w 9177770"/>
              <a:gd name="connsiteY386" fmla="*/ 4289952 h 4897988"/>
              <a:gd name="connsiteX387" fmla="*/ 2965479 w 9177770"/>
              <a:gd name="connsiteY387" fmla="*/ 4183198 h 4897988"/>
              <a:gd name="connsiteX388" fmla="*/ 3066045 w 9177770"/>
              <a:gd name="connsiteY388" fmla="*/ 4159990 h 4897988"/>
              <a:gd name="connsiteX389" fmla="*/ 3175893 w 9177770"/>
              <a:gd name="connsiteY389" fmla="*/ 4170821 h 4897988"/>
              <a:gd name="connsiteX390" fmla="*/ 3180535 w 9177770"/>
              <a:gd name="connsiteY390" fmla="*/ 4034670 h 4897988"/>
              <a:gd name="connsiteX391" fmla="*/ 3192912 w 9177770"/>
              <a:gd name="connsiteY391" fmla="*/ 3901614 h 4897988"/>
              <a:gd name="connsiteX392" fmla="*/ 3052121 w 9177770"/>
              <a:gd name="connsiteY392" fmla="*/ 4037765 h 4897988"/>
              <a:gd name="connsiteX393" fmla="*/ 2942731 w 9177770"/>
              <a:gd name="connsiteY393" fmla="*/ 4163109 h 4897988"/>
              <a:gd name="connsiteX394" fmla="*/ 2936359 w 9177770"/>
              <a:gd name="connsiteY394" fmla="*/ 4170321 h 4897988"/>
              <a:gd name="connsiteX395" fmla="*/ 2935002 w 9177770"/>
              <a:gd name="connsiteY395" fmla="*/ 4173432 h 4897988"/>
              <a:gd name="connsiteX396" fmla="*/ 2833468 w 9177770"/>
              <a:gd name="connsiteY396" fmla="*/ 4286858 h 4897988"/>
              <a:gd name="connsiteX397" fmla="*/ 2468339 w 9177770"/>
              <a:gd name="connsiteY397" fmla="*/ 4470970 h 4897988"/>
              <a:gd name="connsiteX398" fmla="*/ 2378603 w 9177770"/>
              <a:gd name="connsiteY398" fmla="*/ 4449310 h 4897988"/>
              <a:gd name="connsiteX399" fmla="*/ 2296603 w 9177770"/>
              <a:gd name="connsiteY399" fmla="*/ 4358028 h 4897988"/>
              <a:gd name="connsiteX400" fmla="*/ 2278037 w 9177770"/>
              <a:gd name="connsiteY400" fmla="*/ 4271386 h 4897988"/>
              <a:gd name="connsiteX401" fmla="*/ 2287320 w 9177770"/>
              <a:gd name="connsiteY401" fmla="*/ 4220330 h 4897988"/>
              <a:gd name="connsiteX402" fmla="*/ 2321358 w 9177770"/>
              <a:gd name="connsiteY402" fmla="*/ 4175462 h 4897988"/>
              <a:gd name="connsiteX403" fmla="*/ 2286933 w 9177770"/>
              <a:gd name="connsiteY403" fmla="*/ 4205632 h 4897988"/>
              <a:gd name="connsiteX404" fmla="*/ 2280541 w 9177770"/>
              <a:gd name="connsiteY404" fmla="*/ 4209380 h 4897988"/>
              <a:gd name="connsiteX405" fmla="*/ 2270816 w 9177770"/>
              <a:gd name="connsiteY405" fmla="*/ 4220789 h 4897988"/>
              <a:gd name="connsiteX406" fmla="*/ 2204819 w 9177770"/>
              <a:gd name="connsiteY406" fmla="*/ 4286858 h 4897988"/>
              <a:gd name="connsiteX407" fmla="*/ 1839688 w 9177770"/>
              <a:gd name="connsiteY407" fmla="*/ 4470970 h 4897988"/>
              <a:gd name="connsiteX408" fmla="*/ 1749953 w 9177770"/>
              <a:gd name="connsiteY408" fmla="*/ 4449310 h 4897988"/>
              <a:gd name="connsiteX409" fmla="*/ 1667953 w 9177770"/>
              <a:gd name="connsiteY409" fmla="*/ 4358028 h 4897988"/>
              <a:gd name="connsiteX410" fmla="*/ 1649387 w 9177770"/>
              <a:gd name="connsiteY410" fmla="*/ 4271386 h 4897988"/>
              <a:gd name="connsiteX411" fmla="*/ 1658670 w 9177770"/>
              <a:gd name="connsiteY411" fmla="*/ 4220330 h 4897988"/>
              <a:gd name="connsiteX412" fmla="*/ 1692708 w 9177770"/>
              <a:gd name="connsiteY412" fmla="*/ 4175462 h 4897988"/>
              <a:gd name="connsiteX413" fmla="*/ 1635463 w 9177770"/>
              <a:gd name="connsiteY413" fmla="*/ 4215688 h 4897988"/>
              <a:gd name="connsiteX414" fmla="*/ 1622118 w 9177770"/>
              <a:gd name="connsiteY414" fmla="*/ 4212207 h 4897988"/>
              <a:gd name="connsiteX415" fmla="*/ 1614708 w 9177770"/>
              <a:gd name="connsiteY415" fmla="*/ 4205855 h 4897988"/>
              <a:gd name="connsiteX416" fmla="*/ 1578225 w 9177770"/>
              <a:gd name="connsiteY416" fmla="*/ 4246342 h 4897988"/>
              <a:gd name="connsiteX417" fmla="*/ 1451454 w 9177770"/>
              <a:gd name="connsiteY417" fmla="*/ 4362669 h 4897988"/>
              <a:gd name="connsiteX418" fmla="*/ 1245681 w 9177770"/>
              <a:gd name="connsiteY418" fmla="*/ 4458593 h 4897988"/>
              <a:gd name="connsiteX419" fmla="*/ 1132738 w 9177770"/>
              <a:gd name="connsiteY419" fmla="*/ 4342556 h 4897988"/>
              <a:gd name="connsiteX420" fmla="*/ 1152851 w 9177770"/>
              <a:gd name="connsiteY420" fmla="*/ 4249726 h 4897988"/>
              <a:gd name="connsiteX421" fmla="*/ 1295190 w 9177770"/>
              <a:gd name="connsiteY421" fmla="*/ 3915539 h 4897988"/>
              <a:gd name="connsiteX422" fmla="*/ 1313756 w 9177770"/>
              <a:gd name="connsiteY422" fmla="*/ 3841275 h 4897988"/>
              <a:gd name="connsiteX423" fmla="*/ 1298285 w 9177770"/>
              <a:gd name="connsiteY423" fmla="*/ 3819614 h 4897988"/>
              <a:gd name="connsiteX424" fmla="*/ 1233304 w 9177770"/>
              <a:gd name="connsiteY424" fmla="*/ 3856746 h 4897988"/>
              <a:gd name="connsiteX425" fmla="*/ 996588 w 9177770"/>
              <a:gd name="connsiteY425" fmla="*/ 4127500 h 4897988"/>
              <a:gd name="connsiteX426" fmla="*/ 943984 w 9177770"/>
              <a:gd name="connsiteY426" fmla="*/ 4232707 h 4897988"/>
              <a:gd name="connsiteX427" fmla="*/ 883645 w 9177770"/>
              <a:gd name="connsiteY427" fmla="*/ 4348745 h 4897988"/>
              <a:gd name="connsiteX428" fmla="*/ 818664 w 9177770"/>
              <a:gd name="connsiteY428" fmla="*/ 4416820 h 4897988"/>
              <a:gd name="connsiteX429" fmla="*/ 668589 w 9177770"/>
              <a:gd name="connsiteY429" fmla="*/ 4475612 h 4897988"/>
              <a:gd name="connsiteX430" fmla="*/ 594325 w 9177770"/>
              <a:gd name="connsiteY430" fmla="*/ 4433839 h 4897988"/>
              <a:gd name="connsiteX431" fmla="*/ 611344 w 9177770"/>
              <a:gd name="connsiteY431" fmla="*/ 4375046 h 4897988"/>
              <a:gd name="connsiteX432" fmla="*/ 877456 w 9177770"/>
              <a:gd name="connsiteY432" fmla="*/ 3853652 h 4897988"/>
              <a:gd name="connsiteX433" fmla="*/ 923871 w 9177770"/>
              <a:gd name="connsiteY433" fmla="*/ 3722143 h 4897988"/>
              <a:gd name="connsiteX434" fmla="*/ 905305 w 9177770"/>
              <a:gd name="connsiteY434" fmla="*/ 3694294 h 4897988"/>
              <a:gd name="connsiteX435" fmla="*/ 727381 w 9177770"/>
              <a:gd name="connsiteY435" fmla="*/ 3853652 h 4897988"/>
              <a:gd name="connsiteX436" fmla="*/ 533985 w 9177770"/>
              <a:gd name="connsiteY436" fmla="*/ 4121311 h 4897988"/>
              <a:gd name="connsiteX437" fmla="*/ 481382 w 9177770"/>
              <a:gd name="connsiteY437" fmla="*/ 4232707 h 4897988"/>
              <a:gd name="connsiteX438" fmla="*/ 544816 w 9177770"/>
              <a:gd name="connsiteY438" fmla="*/ 4218783 h 4897988"/>
              <a:gd name="connsiteX439" fmla="*/ 588136 w 9177770"/>
              <a:gd name="connsiteY439" fmla="*/ 4204858 h 4897988"/>
              <a:gd name="connsiteX440" fmla="*/ 617532 w 9177770"/>
              <a:gd name="connsiteY440" fmla="*/ 4234254 h 4897988"/>
              <a:gd name="connsiteX441" fmla="*/ 595872 w 9177770"/>
              <a:gd name="connsiteY441" fmla="*/ 4266745 h 4897988"/>
              <a:gd name="connsiteX442" fmla="*/ 486023 w 9177770"/>
              <a:gd name="connsiteY442" fmla="*/ 4296141 h 4897988"/>
              <a:gd name="connsiteX443" fmla="*/ 467457 w 9177770"/>
              <a:gd name="connsiteY443" fmla="*/ 4296141 h 4897988"/>
              <a:gd name="connsiteX444" fmla="*/ 448891 w 9177770"/>
              <a:gd name="connsiteY444" fmla="*/ 4296141 h 4897988"/>
              <a:gd name="connsiteX445" fmla="*/ 351420 w 9177770"/>
              <a:gd name="connsiteY445" fmla="*/ 4421921 h 4897988"/>
              <a:gd name="connsiteX446" fmla="*/ 198251 w 9177770"/>
              <a:gd name="connsiteY446" fmla="*/ 4475612 h 4897988"/>
              <a:gd name="connsiteX447" fmla="*/ 136364 w 9177770"/>
              <a:gd name="connsiteY447" fmla="*/ 4423008 h 4897988"/>
              <a:gd name="connsiteX448" fmla="*/ 181232 w 9177770"/>
              <a:gd name="connsiteY448" fmla="*/ 4286858 h 4897988"/>
              <a:gd name="connsiteX449" fmla="*/ 241572 w 9177770"/>
              <a:gd name="connsiteY449" fmla="*/ 4167726 h 4897988"/>
              <a:gd name="connsiteX450" fmla="*/ 162666 w 9177770"/>
              <a:gd name="connsiteY450" fmla="*/ 3886142 h 4897988"/>
              <a:gd name="connsiteX451" fmla="*/ 260137 w 9177770"/>
              <a:gd name="connsiteY451" fmla="*/ 3565879 h 4897988"/>
              <a:gd name="connsiteX452" fmla="*/ 434967 w 9177770"/>
              <a:gd name="connsiteY452" fmla="*/ 3358559 h 4897988"/>
              <a:gd name="connsiteX453" fmla="*/ 472099 w 9177770"/>
              <a:gd name="connsiteY453" fmla="*/ 3332258 h 4897988"/>
              <a:gd name="connsiteX454" fmla="*/ 656212 w 9177770"/>
              <a:gd name="connsiteY454" fmla="*/ 3273465 h 4897988"/>
              <a:gd name="connsiteX455" fmla="*/ 4505964 w 9177770"/>
              <a:gd name="connsiteY455" fmla="*/ 2602949 h 4897988"/>
              <a:gd name="connsiteX456" fmla="*/ 4482901 w 9177770"/>
              <a:gd name="connsiteY456" fmla="*/ 2606865 h 4897988"/>
              <a:gd name="connsiteX457" fmla="*/ 4458147 w 9177770"/>
              <a:gd name="connsiteY457" fmla="*/ 2643997 h 4897988"/>
              <a:gd name="connsiteX458" fmla="*/ 4487543 w 9177770"/>
              <a:gd name="connsiteY458" fmla="*/ 2687318 h 4897988"/>
              <a:gd name="connsiteX459" fmla="*/ 4509203 w 9177770"/>
              <a:gd name="connsiteY459" fmla="*/ 2691959 h 4897988"/>
              <a:gd name="connsiteX460" fmla="*/ 4600487 w 9177770"/>
              <a:gd name="connsiteY460" fmla="*/ 2609960 h 4897988"/>
              <a:gd name="connsiteX461" fmla="*/ 4505964 w 9177770"/>
              <a:gd name="connsiteY461" fmla="*/ 2602949 h 4897988"/>
              <a:gd name="connsiteX462" fmla="*/ 4848032 w 9177770"/>
              <a:gd name="connsiteY462" fmla="*/ 2069999 h 4897988"/>
              <a:gd name="connsiteX463" fmla="*/ 4951692 w 9177770"/>
              <a:gd name="connsiteY463" fmla="*/ 2158188 h 4897988"/>
              <a:gd name="connsiteX464" fmla="*/ 4925390 w 9177770"/>
              <a:gd name="connsiteY464" fmla="*/ 2215433 h 4897988"/>
              <a:gd name="connsiteX465" fmla="*/ 4869692 w 9177770"/>
              <a:gd name="connsiteY465" fmla="*/ 2240187 h 4897988"/>
              <a:gd name="connsiteX466" fmla="*/ 4854221 w 9177770"/>
              <a:gd name="connsiteY466" fmla="*/ 2238641 h 4897988"/>
              <a:gd name="connsiteX467" fmla="*/ 4790787 w 9177770"/>
              <a:gd name="connsiteY467" fmla="*/ 2243282 h 4897988"/>
              <a:gd name="connsiteX468" fmla="*/ 4773768 w 9177770"/>
              <a:gd name="connsiteY468" fmla="*/ 2281961 h 4897988"/>
              <a:gd name="connsiteX469" fmla="*/ 4792334 w 9177770"/>
              <a:gd name="connsiteY469" fmla="*/ 2367055 h 4897988"/>
              <a:gd name="connsiteX470" fmla="*/ 4826372 w 9177770"/>
              <a:gd name="connsiteY470" fmla="*/ 2452149 h 4897988"/>
              <a:gd name="connsiteX471" fmla="*/ 4844938 w 9177770"/>
              <a:gd name="connsiteY471" fmla="*/ 2538790 h 4897988"/>
              <a:gd name="connsiteX472" fmla="*/ 4903730 w 9177770"/>
              <a:gd name="connsiteY472" fmla="*/ 2493922 h 4897988"/>
              <a:gd name="connsiteX473" fmla="*/ 4947050 w 9177770"/>
              <a:gd name="connsiteY473" fmla="*/ 2472262 h 4897988"/>
              <a:gd name="connsiteX474" fmla="*/ 4979541 w 9177770"/>
              <a:gd name="connsiteY474" fmla="*/ 2503205 h 4897988"/>
              <a:gd name="connsiteX475" fmla="*/ 4951692 w 9177770"/>
              <a:gd name="connsiteY475" fmla="*/ 2549620 h 4897988"/>
              <a:gd name="connsiteX476" fmla="*/ 4827919 w 9177770"/>
              <a:gd name="connsiteY476" fmla="*/ 2619243 h 4897988"/>
              <a:gd name="connsiteX477" fmla="*/ 4694863 w 9177770"/>
              <a:gd name="connsiteY477" fmla="*/ 2787883 h 4897988"/>
              <a:gd name="connsiteX478" fmla="*/ 4567995 w 9177770"/>
              <a:gd name="connsiteY478" fmla="*/ 2823468 h 4897988"/>
              <a:gd name="connsiteX479" fmla="*/ 4379241 w 9177770"/>
              <a:gd name="connsiteY479" fmla="*/ 2747657 h 4897988"/>
              <a:gd name="connsiteX480" fmla="*/ 4352939 w 9177770"/>
              <a:gd name="connsiteY480" fmla="*/ 2654827 h 4897988"/>
              <a:gd name="connsiteX481" fmla="*/ 4413279 w 9177770"/>
              <a:gd name="connsiteY481" fmla="*/ 2548073 h 4897988"/>
              <a:gd name="connsiteX482" fmla="*/ 4513845 w 9177770"/>
              <a:gd name="connsiteY482" fmla="*/ 2524865 h 4897988"/>
              <a:gd name="connsiteX483" fmla="*/ 4623693 w 9177770"/>
              <a:gd name="connsiteY483" fmla="*/ 2535696 h 4897988"/>
              <a:gd name="connsiteX484" fmla="*/ 4628335 w 9177770"/>
              <a:gd name="connsiteY484" fmla="*/ 2399545 h 4897988"/>
              <a:gd name="connsiteX485" fmla="*/ 4640712 w 9177770"/>
              <a:gd name="connsiteY485" fmla="*/ 2266490 h 4897988"/>
              <a:gd name="connsiteX486" fmla="*/ 4499921 w 9177770"/>
              <a:gd name="connsiteY486" fmla="*/ 2402640 h 4897988"/>
              <a:gd name="connsiteX487" fmla="*/ 4405156 w 9177770"/>
              <a:gd name="connsiteY487" fmla="*/ 2511328 h 4897988"/>
              <a:gd name="connsiteX488" fmla="*/ 4396593 w 9177770"/>
              <a:gd name="connsiteY488" fmla="*/ 2521080 h 4897988"/>
              <a:gd name="connsiteX489" fmla="*/ 4396248 w 9177770"/>
              <a:gd name="connsiteY489" fmla="*/ 2521868 h 4897988"/>
              <a:gd name="connsiteX490" fmla="*/ 4388801 w 9177770"/>
              <a:gd name="connsiteY490" fmla="*/ 2535696 h 4897988"/>
              <a:gd name="connsiteX491" fmla="*/ 4213971 w 9177770"/>
              <a:gd name="connsiteY491" fmla="*/ 2710525 h 4897988"/>
              <a:gd name="connsiteX492" fmla="*/ 3998915 w 9177770"/>
              <a:gd name="connsiteY492" fmla="*/ 2826562 h 4897988"/>
              <a:gd name="connsiteX493" fmla="*/ 3923105 w 9177770"/>
              <a:gd name="connsiteY493" fmla="*/ 2789431 h 4897988"/>
              <a:gd name="connsiteX494" fmla="*/ 3899897 w 9177770"/>
              <a:gd name="connsiteY494" fmla="*/ 2732186 h 4897988"/>
              <a:gd name="connsiteX495" fmla="*/ 3929293 w 9177770"/>
              <a:gd name="connsiteY495" fmla="*/ 2603771 h 4897988"/>
              <a:gd name="connsiteX496" fmla="*/ 4036047 w 9177770"/>
              <a:gd name="connsiteY496" fmla="*/ 2377885 h 4897988"/>
              <a:gd name="connsiteX497" fmla="*/ 3895256 w 9177770"/>
              <a:gd name="connsiteY497" fmla="*/ 2544979 h 4897988"/>
              <a:gd name="connsiteX498" fmla="*/ 3853482 w 9177770"/>
              <a:gd name="connsiteY498" fmla="*/ 2557356 h 4897988"/>
              <a:gd name="connsiteX499" fmla="*/ 3838011 w 9177770"/>
              <a:gd name="connsiteY499" fmla="*/ 2506300 h 4897988"/>
              <a:gd name="connsiteX500" fmla="*/ 3966425 w 9177770"/>
              <a:gd name="connsiteY500" fmla="*/ 2348489 h 4897988"/>
              <a:gd name="connsiteX501" fmla="*/ 4066991 w 9177770"/>
              <a:gd name="connsiteY501" fmla="*/ 2203055 h 4897988"/>
              <a:gd name="connsiteX502" fmla="*/ 4155179 w 9177770"/>
              <a:gd name="connsiteY502" fmla="*/ 2114867 h 4897988"/>
              <a:gd name="connsiteX503" fmla="*/ 4204689 w 9177770"/>
              <a:gd name="connsiteY503" fmla="*/ 2104037 h 4897988"/>
              <a:gd name="connsiteX504" fmla="*/ 4234086 w 9177770"/>
              <a:gd name="connsiteY504" fmla="*/ 2122603 h 4897988"/>
              <a:gd name="connsiteX505" fmla="*/ 4302160 w 9177770"/>
              <a:gd name="connsiteY505" fmla="*/ 2238641 h 4897988"/>
              <a:gd name="connsiteX506" fmla="*/ 4238726 w 9177770"/>
              <a:gd name="connsiteY506" fmla="*/ 2419658 h 4897988"/>
              <a:gd name="connsiteX507" fmla="*/ 4179934 w 9177770"/>
              <a:gd name="connsiteY507" fmla="*/ 2586752 h 4897988"/>
              <a:gd name="connsiteX508" fmla="*/ 4193859 w 9177770"/>
              <a:gd name="connsiteY508" fmla="*/ 2603771 h 4897988"/>
              <a:gd name="connsiteX509" fmla="*/ 4271218 w 9177770"/>
              <a:gd name="connsiteY509" fmla="*/ 2540338 h 4897988"/>
              <a:gd name="connsiteX510" fmla="*/ 4345915 w 9177770"/>
              <a:gd name="connsiteY510" fmla="*/ 2472528 h 4897988"/>
              <a:gd name="connsiteX511" fmla="*/ 4351101 w 9177770"/>
              <a:gd name="connsiteY511" fmla="*/ 2469509 h 4897988"/>
              <a:gd name="connsiteX512" fmla="*/ 4355164 w 9177770"/>
              <a:gd name="connsiteY512" fmla="*/ 2464816 h 4897988"/>
              <a:gd name="connsiteX513" fmla="*/ 4555618 w 9177770"/>
              <a:gd name="connsiteY513" fmla="*/ 2237093 h 4897988"/>
              <a:gd name="connsiteX514" fmla="*/ 4707240 w 9177770"/>
              <a:gd name="connsiteY514" fmla="*/ 2116414 h 4897988"/>
              <a:gd name="connsiteX515" fmla="*/ 4848032 w 9177770"/>
              <a:gd name="connsiteY515" fmla="*/ 2069999 h 4897988"/>
              <a:gd name="connsiteX516" fmla="*/ 4401179 w 9177770"/>
              <a:gd name="connsiteY516" fmla="*/ 1724982 h 4897988"/>
              <a:gd name="connsiteX517" fmla="*/ 4487820 w 9177770"/>
              <a:gd name="connsiteY517" fmla="*/ 1751283 h 4897988"/>
              <a:gd name="connsiteX518" fmla="*/ 4515669 w 9177770"/>
              <a:gd name="connsiteY518" fmla="*/ 1822453 h 4897988"/>
              <a:gd name="connsiteX519" fmla="*/ 4464612 w 9177770"/>
              <a:gd name="connsiteY519" fmla="*/ 1957830 h 4897988"/>
              <a:gd name="connsiteX520" fmla="*/ 4340839 w 9177770"/>
              <a:gd name="connsiteY520" fmla="*/ 2015849 h 4897988"/>
              <a:gd name="connsiteX521" fmla="*/ 4265028 w 9177770"/>
              <a:gd name="connsiteY521" fmla="*/ 1993415 h 4897988"/>
              <a:gd name="connsiteX522" fmla="*/ 4234086 w 9177770"/>
              <a:gd name="connsiteY522" fmla="*/ 1916830 h 4897988"/>
              <a:gd name="connsiteX523" fmla="*/ 4283594 w 9177770"/>
              <a:gd name="connsiteY523" fmla="*/ 1785321 h 4897988"/>
              <a:gd name="connsiteX524" fmla="*/ 4401179 w 9177770"/>
              <a:gd name="connsiteY524" fmla="*/ 1724982 h 4897988"/>
              <a:gd name="connsiteX525" fmla="*/ 5541610 w 9177770"/>
              <a:gd name="connsiteY525" fmla="*/ 963110 h 4897988"/>
              <a:gd name="connsiteX526" fmla="*/ 5505251 w 9177770"/>
              <a:gd name="connsiteY526" fmla="*/ 966978 h 4897988"/>
              <a:gd name="connsiteX527" fmla="*/ 5480496 w 9177770"/>
              <a:gd name="connsiteY527" fmla="*/ 1004110 h 4897988"/>
              <a:gd name="connsiteX528" fmla="*/ 5509893 w 9177770"/>
              <a:gd name="connsiteY528" fmla="*/ 1047431 h 4897988"/>
              <a:gd name="connsiteX529" fmla="*/ 5531553 w 9177770"/>
              <a:gd name="connsiteY529" fmla="*/ 1052072 h 4897988"/>
              <a:gd name="connsiteX530" fmla="*/ 5622836 w 9177770"/>
              <a:gd name="connsiteY530" fmla="*/ 970073 h 4897988"/>
              <a:gd name="connsiteX531" fmla="*/ 5541610 w 9177770"/>
              <a:gd name="connsiteY531" fmla="*/ 963110 h 4897988"/>
              <a:gd name="connsiteX532" fmla="*/ 7962546 w 9177770"/>
              <a:gd name="connsiteY532" fmla="*/ 612678 h 4897988"/>
              <a:gd name="connsiteX533" fmla="*/ 7806282 w 9177770"/>
              <a:gd name="connsiteY533" fmla="*/ 772036 h 4897988"/>
              <a:gd name="connsiteX534" fmla="*/ 7718094 w 9177770"/>
              <a:gd name="connsiteY534" fmla="*/ 946865 h 4897988"/>
              <a:gd name="connsiteX535" fmla="*/ 7745942 w 9177770"/>
              <a:gd name="connsiteY535" fmla="*/ 980903 h 4897988"/>
              <a:gd name="connsiteX536" fmla="*/ 7840320 w 9177770"/>
              <a:gd name="connsiteY536" fmla="*/ 917469 h 4897988"/>
              <a:gd name="connsiteX537" fmla="*/ 7919225 w 9177770"/>
              <a:gd name="connsiteY537" fmla="*/ 819998 h 4897988"/>
              <a:gd name="connsiteX538" fmla="*/ 7993488 w 9177770"/>
              <a:gd name="connsiteY538" fmla="*/ 649810 h 4897988"/>
              <a:gd name="connsiteX539" fmla="*/ 7962546 w 9177770"/>
              <a:gd name="connsiteY539" fmla="*/ 612678 h 4897988"/>
              <a:gd name="connsiteX540" fmla="*/ 4200172 w 9177770"/>
              <a:gd name="connsiteY540" fmla="*/ 612678 h 4897988"/>
              <a:gd name="connsiteX541" fmla="*/ 4043907 w 9177770"/>
              <a:gd name="connsiteY541" fmla="*/ 772036 h 4897988"/>
              <a:gd name="connsiteX542" fmla="*/ 3955719 w 9177770"/>
              <a:gd name="connsiteY542" fmla="*/ 946865 h 4897988"/>
              <a:gd name="connsiteX543" fmla="*/ 3983568 w 9177770"/>
              <a:gd name="connsiteY543" fmla="*/ 980903 h 4897988"/>
              <a:gd name="connsiteX544" fmla="*/ 4077946 w 9177770"/>
              <a:gd name="connsiteY544" fmla="*/ 917469 h 4897988"/>
              <a:gd name="connsiteX545" fmla="*/ 4156850 w 9177770"/>
              <a:gd name="connsiteY545" fmla="*/ 819998 h 4897988"/>
              <a:gd name="connsiteX546" fmla="*/ 4231114 w 9177770"/>
              <a:gd name="connsiteY546" fmla="*/ 649810 h 4897988"/>
              <a:gd name="connsiteX547" fmla="*/ 4200172 w 9177770"/>
              <a:gd name="connsiteY547" fmla="*/ 612678 h 4897988"/>
              <a:gd name="connsiteX548" fmla="*/ 1342671 w 9177770"/>
              <a:gd name="connsiteY548" fmla="*/ 612678 h 4897988"/>
              <a:gd name="connsiteX549" fmla="*/ 1186407 w 9177770"/>
              <a:gd name="connsiteY549" fmla="*/ 772036 h 4897988"/>
              <a:gd name="connsiteX550" fmla="*/ 1098219 w 9177770"/>
              <a:gd name="connsiteY550" fmla="*/ 946865 h 4897988"/>
              <a:gd name="connsiteX551" fmla="*/ 1126068 w 9177770"/>
              <a:gd name="connsiteY551" fmla="*/ 980903 h 4897988"/>
              <a:gd name="connsiteX552" fmla="*/ 1220445 w 9177770"/>
              <a:gd name="connsiteY552" fmla="*/ 917469 h 4897988"/>
              <a:gd name="connsiteX553" fmla="*/ 1299350 w 9177770"/>
              <a:gd name="connsiteY553" fmla="*/ 819998 h 4897988"/>
              <a:gd name="connsiteX554" fmla="*/ 1373614 w 9177770"/>
              <a:gd name="connsiteY554" fmla="*/ 649810 h 4897988"/>
              <a:gd name="connsiteX555" fmla="*/ 1342671 w 9177770"/>
              <a:gd name="connsiteY555" fmla="*/ 612678 h 4897988"/>
              <a:gd name="connsiteX556" fmla="*/ 7107422 w 9177770"/>
              <a:gd name="connsiteY556" fmla="*/ 64981 h 4897988"/>
              <a:gd name="connsiteX557" fmla="*/ 7211082 w 9177770"/>
              <a:gd name="connsiteY557" fmla="*/ 224339 h 4897988"/>
              <a:gd name="connsiteX558" fmla="*/ 7212629 w 9177770"/>
              <a:gd name="connsiteY558" fmla="*/ 236717 h 4897988"/>
              <a:gd name="connsiteX559" fmla="*/ 7150742 w 9177770"/>
              <a:gd name="connsiteY559" fmla="*/ 386792 h 4897988"/>
              <a:gd name="connsiteX560" fmla="*/ 7026969 w 9177770"/>
              <a:gd name="connsiteY560" fmla="*/ 634338 h 4897988"/>
              <a:gd name="connsiteX561" fmla="*/ 7365798 w 9177770"/>
              <a:gd name="connsiteY561" fmla="*/ 479621 h 4897988"/>
              <a:gd name="connsiteX562" fmla="*/ 7419948 w 9177770"/>
              <a:gd name="connsiteY562" fmla="*/ 502829 h 4897988"/>
              <a:gd name="connsiteX563" fmla="*/ 7441609 w 9177770"/>
              <a:gd name="connsiteY563" fmla="*/ 560074 h 4897988"/>
              <a:gd name="connsiteX564" fmla="*/ 7432326 w 9177770"/>
              <a:gd name="connsiteY564" fmla="*/ 612678 h 4897988"/>
              <a:gd name="connsiteX565" fmla="*/ 7285346 w 9177770"/>
              <a:gd name="connsiteY565" fmla="*/ 892714 h 4897988"/>
              <a:gd name="connsiteX566" fmla="*/ 7274515 w 9177770"/>
              <a:gd name="connsiteY566" fmla="*/ 928299 h 4897988"/>
              <a:gd name="connsiteX567" fmla="*/ 7307006 w 9177770"/>
              <a:gd name="connsiteY567" fmla="*/ 953054 h 4897988"/>
              <a:gd name="connsiteX568" fmla="*/ 7351874 w 9177770"/>
              <a:gd name="connsiteY568" fmla="*/ 939129 h 4897988"/>
              <a:gd name="connsiteX569" fmla="*/ 7398676 w 9177770"/>
              <a:gd name="connsiteY569" fmla="*/ 896969 h 4897988"/>
              <a:gd name="connsiteX570" fmla="*/ 7412920 w 9177770"/>
              <a:gd name="connsiteY570" fmla="*/ 881127 h 4897988"/>
              <a:gd name="connsiteX571" fmla="*/ 7413451 w 9177770"/>
              <a:gd name="connsiteY571" fmla="*/ 879370 h 4897988"/>
              <a:gd name="connsiteX572" fmla="*/ 7438891 w 9177770"/>
              <a:gd name="connsiteY572" fmla="*/ 850941 h 4897988"/>
              <a:gd name="connsiteX573" fmla="*/ 7445504 w 9177770"/>
              <a:gd name="connsiteY573" fmla="*/ 844834 h 4897988"/>
              <a:gd name="connsiteX574" fmla="*/ 7452730 w 9177770"/>
              <a:gd name="connsiteY574" fmla="*/ 836726 h 4897988"/>
              <a:gd name="connsiteX575" fmla="*/ 7464430 w 9177770"/>
              <a:gd name="connsiteY575" fmla="*/ 826573 h 4897988"/>
              <a:gd name="connsiteX576" fmla="*/ 7466634 w 9177770"/>
              <a:gd name="connsiteY576" fmla="*/ 825322 h 4897988"/>
              <a:gd name="connsiteX577" fmla="*/ 7490830 w 9177770"/>
              <a:gd name="connsiteY577" fmla="*/ 802979 h 4897988"/>
              <a:gd name="connsiteX578" fmla="*/ 7608680 w 9177770"/>
              <a:gd name="connsiteY578" fmla="*/ 677658 h 4897988"/>
              <a:gd name="connsiteX579" fmla="*/ 7693968 w 9177770"/>
              <a:gd name="connsiteY579" fmla="*/ 573998 h 4897988"/>
              <a:gd name="connsiteX580" fmla="*/ 7852116 w 9177770"/>
              <a:gd name="connsiteY580" fmla="*/ 485810 h 4897988"/>
              <a:gd name="connsiteX581" fmla="*/ 7940522 w 9177770"/>
              <a:gd name="connsiteY581" fmla="*/ 473433 h 4897988"/>
              <a:gd name="connsiteX582" fmla="*/ 8076963 w 9177770"/>
              <a:gd name="connsiteY582" fmla="*/ 502829 h 4897988"/>
              <a:gd name="connsiteX583" fmla="*/ 8107979 w 9177770"/>
              <a:gd name="connsiteY583" fmla="*/ 439395 h 4897988"/>
              <a:gd name="connsiteX584" fmla="*/ 8166264 w 9177770"/>
              <a:gd name="connsiteY584" fmla="*/ 377509 h 4897988"/>
              <a:gd name="connsiteX585" fmla="*/ 8242945 w 9177770"/>
              <a:gd name="connsiteY585" fmla="*/ 427018 h 4897988"/>
              <a:gd name="connsiteX586" fmla="*/ 8284356 w 9177770"/>
              <a:gd name="connsiteY586" fmla="*/ 513659 h 4897988"/>
              <a:gd name="connsiteX587" fmla="*/ 8248771 w 9177770"/>
              <a:gd name="connsiteY587" fmla="*/ 611130 h 4897988"/>
              <a:gd name="connsiteX588" fmla="*/ 8126545 w 9177770"/>
              <a:gd name="connsiteY588" fmla="*/ 844752 h 4897988"/>
              <a:gd name="connsiteX589" fmla="*/ 8095602 w 9177770"/>
              <a:gd name="connsiteY589" fmla="*/ 942224 h 4897988"/>
              <a:gd name="connsiteX590" fmla="*/ 8106432 w 9177770"/>
              <a:gd name="connsiteY590" fmla="*/ 974714 h 4897988"/>
              <a:gd name="connsiteX591" fmla="*/ 8174508 w 9177770"/>
              <a:gd name="connsiteY591" fmla="*/ 934488 h 4897988"/>
              <a:gd name="connsiteX592" fmla="*/ 8220536 w 9177770"/>
              <a:gd name="connsiteY592" fmla="*/ 894261 h 4897988"/>
              <a:gd name="connsiteX593" fmla="*/ 8253722 w 9177770"/>
              <a:gd name="connsiteY593" fmla="*/ 860004 h 4897988"/>
              <a:gd name="connsiteX594" fmla="*/ 8254112 w 9177770"/>
              <a:gd name="connsiteY594" fmla="*/ 858677 h 4897988"/>
              <a:gd name="connsiteX595" fmla="*/ 8277320 w 9177770"/>
              <a:gd name="connsiteY595" fmla="*/ 832375 h 4897988"/>
              <a:gd name="connsiteX596" fmla="*/ 8464527 w 9177770"/>
              <a:gd name="connsiteY596" fmla="*/ 615772 h 4897988"/>
              <a:gd name="connsiteX597" fmla="*/ 8619244 w 9177770"/>
              <a:gd name="connsiteY597" fmla="*/ 411546 h 4897988"/>
              <a:gd name="connsiteX598" fmla="*/ 8679583 w 9177770"/>
              <a:gd name="connsiteY598" fmla="*/ 363584 h 4897988"/>
              <a:gd name="connsiteX599" fmla="*/ 8724450 w 9177770"/>
              <a:gd name="connsiteY599" fmla="*/ 386792 h 4897988"/>
              <a:gd name="connsiteX600" fmla="*/ 8789431 w 9177770"/>
              <a:gd name="connsiteY600" fmla="*/ 495093 h 4897988"/>
              <a:gd name="connsiteX601" fmla="*/ 8771639 w 9177770"/>
              <a:gd name="connsiteY601" fmla="*/ 568583 h 4897988"/>
              <a:gd name="connsiteX602" fmla="*/ 8719809 w 9177770"/>
              <a:gd name="connsiteY602" fmla="*/ 676111 h 4897988"/>
              <a:gd name="connsiteX603" fmla="*/ 8928676 w 9177770"/>
              <a:gd name="connsiteY603" fmla="*/ 515206 h 4897988"/>
              <a:gd name="connsiteX604" fmla="*/ 9044713 w 9177770"/>
              <a:gd name="connsiteY604" fmla="*/ 479621 h 4897988"/>
              <a:gd name="connsiteX605" fmla="*/ 9120525 w 9177770"/>
              <a:gd name="connsiteY605" fmla="*/ 547697 h 4897988"/>
              <a:gd name="connsiteX606" fmla="*/ 9086487 w 9177770"/>
              <a:gd name="connsiteY606" fmla="*/ 657545 h 4897988"/>
              <a:gd name="connsiteX607" fmla="*/ 8965808 w 9177770"/>
              <a:gd name="connsiteY607" fmla="*/ 912827 h 4897988"/>
              <a:gd name="connsiteX608" fmla="*/ 8981280 w 9177770"/>
              <a:gd name="connsiteY608" fmla="*/ 963884 h 4897988"/>
              <a:gd name="connsiteX609" fmla="*/ 9024601 w 9177770"/>
              <a:gd name="connsiteY609" fmla="*/ 941450 h 4897988"/>
              <a:gd name="connsiteX610" fmla="*/ 9108147 w 9177770"/>
              <a:gd name="connsiteY610" fmla="*/ 857130 h 4897988"/>
              <a:gd name="connsiteX611" fmla="*/ 9149921 w 9177770"/>
              <a:gd name="connsiteY611" fmla="*/ 838564 h 4897988"/>
              <a:gd name="connsiteX612" fmla="*/ 9177770 w 9177770"/>
              <a:gd name="connsiteY612" fmla="*/ 861771 h 4897988"/>
              <a:gd name="connsiteX613" fmla="*/ 9153015 w 9177770"/>
              <a:gd name="connsiteY613" fmla="*/ 908186 h 4897988"/>
              <a:gd name="connsiteX614" fmla="*/ 8886903 w 9177770"/>
              <a:gd name="connsiteY614" fmla="*/ 1137166 h 4897988"/>
              <a:gd name="connsiteX615" fmla="*/ 8766224 w 9177770"/>
              <a:gd name="connsiteY615" fmla="*/ 1171204 h 4897988"/>
              <a:gd name="connsiteX616" fmla="*/ 8657923 w 9177770"/>
              <a:gd name="connsiteY616" fmla="*/ 1073732 h 4897988"/>
              <a:gd name="connsiteX617" fmla="*/ 8668753 w 9177770"/>
              <a:gd name="connsiteY617" fmla="*/ 1011846 h 4897988"/>
              <a:gd name="connsiteX618" fmla="*/ 8721356 w 9177770"/>
              <a:gd name="connsiteY618" fmla="*/ 901997 h 4897988"/>
              <a:gd name="connsiteX619" fmla="*/ 8794073 w 9177770"/>
              <a:gd name="connsiteY619" fmla="*/ 812262 h 4897988"/>
              <a:gd name="connsiteX620" fmla="*/ 8825016 w 9177770"/>
              <a:gd name="connsiteY620" fmla="*/ 739545 h 4897988"/>
              <a:gd name="connsiteX621" fmla="*/ 8806451 w 9177770"/>
              <a:gd name="connsiteY621" fmla="*/ 716337 h 4897988"/>
              <a:gd name="connsiteX622" fmla="*/ 8727545 w 9177770"/>
              <a:gd name="connsiteY622" fmla="*/ 770488 h 4897988"/>
              <a:gd name="connsiteX623" fmla="*/ 8582111 w 9177770"/>
              <a:gd name="connsiteY623" fmla="*/ 943771 h 4897988"/>
              <a:gd name="connsiteX624" fmla="*/ 8515584 w 9177770"/>
              <a:gd name="connsiteY624" fmla="*/ 1070638 h 4897988"/>
              <a:gd name="connsiteX625" fmla="*/ 8319094 w 9177770"/>
              <a:gd name="connsiteY625" fmla="*/ 1434222 h 4897988"/>
              <a:gd name="connsiteX626" fmla="*/ 8122604 w 9177770"/>
              <a:gd name="connsiteY626" fmla="*/ 1604410 h 4897988"/>
              <a:gd name="connsiteX627" fmla="*/ 8020491 w 9177770"/>
              <a:gd name="connsiteY627" fmla="*/ 1622976 h 4897988"/>
              <a:gd name="connsiteX628" fmla="*/ 7955510 w 9177770"/>
              <a:gd name="connsiteY628" fmla="*/ 1604410 h 4897988"/>
              <a:gd name="connsiteX629" fmla="*/ 7936944 w 9177770"/>
              <a:gd name="connsiteY629" fmla="*/ 1571919 h 4897988"/>
              <a:gd name="connsiteX630" fmla="*/ 7980264 w 9177770"/>
              <a:gd name="connsiteY630" fmla="*/ 1505391 h 4897988"/>
              <a:gd name="connsiteX631" fmla="*/ 8294339 w 9177770"/>
              <a:gd name="connsiteY631" fmla="*/ 1050525 h 4897988"/>
              <a:gd name="connsiteX632" fmla="*/ 8531055 w 9177770"/>
              <a:gd name="connsiteY632" fmla="*/ 649810 h 4897988"/>
              <a:gd name="connsiteX633" fmla="*/ 8319094 w 9177770"/>
              <a:gd name="connsiteY633" fmla="*/ 886526 h 4897988"/>
              <a:gd name="connsiteX634" fmla="*/ 8305898 w 9177770"/>
              <a:gd name="connsiteY634" fmla="*/ 896493 h 4897988"/>
              <a:gd name="connsiteX635" fmla="*/ 8293639 w 9177770"/>
              <a:gd name="connsiteY635" fmla="*/ 912054 h 4897988"/>
              <a:gd name="connsiteX636" fmla="*/ 8251866 w 9177770"/>
              <a:gd name="connsiteY636" fmla="*/ 956148 h 4897988"/>
              <a:gd name="connsiteX637" fmla="*/ 8135054 w 9177770"/>
              <a:gd name="connsiteY637" fmla="*/ 1063676 h 4897988"/>
              <a:gd name="connsiteX638" fmla="*/ 8021338 w 9177770"/>
              <a:gd name="connsiteY638" fmla="*/ 1154185 h 4897988"/>
              <a:gd name="connsiteX639" fmla="*/ 7919225 w 9177770"/>
              <a:gd name="connsiteY639" fmla="*/ 1186675 h 4897988"/>
              <a:gd name="connsiteX640" fmla="*/ 7848829 w 9177770"/>
              <a:gd name="connsiteY640" fmla="*/ 1164242 h 4897988"/>
              <a:gd name="connsiteX641" fmla="*/ 7817112 w 9177770"/>
              <a:gd name="connsiteY641" fmla="*/ 1095393 h 4897988"/>
              <a:gd name="connsiteX642" fmla="*/ 7824848 w 9177770"/>
              <a:gd name="connsiteY642" fmla="*/ 1044336 h 4897988"/>
              <a:gd name="connsiteX643" fmla="*/ 7680962 w 9177770"/>
              <a:gd name="connsiteY643" fmla="*/ 1149544 h 4897988"/>
              <a:gd name="connsiteX644" fmla="*/ 7566472 w 9177770"/>
              <a:gd name="connsiteY644" fmla="*/ 1182034 h 4897988"/>
              <a:gd name="connsiteX645" fmla="*/ 7472094 w 9177770"/>
              <a:gd name="connsiteY645" fmla="*/ 1146449 h 4897988"/>
              <a:gd name="connsiteX646" fmla="*/ 7434963 w 9177770"/>
              <a:gd name="connsiteY646" fmla="*/ 1055166 h 4897988"/>
              <a:gd name="connsiteX647" fmla="*/ 7464359 w 9177770"/>
              <a:gd name="connsiteY647" fmla="*/ 939129 h 4897988"/>
              <a:gd name="connsiteX648" fmla="*/ 7452775 w 9177770"/>
              <a:gd name="connsiteY648" fmla="*/ 939209 h 4897988"/>
              <a:gd name="connsiteX649" fmla="*/ 7448572 w 9177770"/>
              <a:gd name="connsiteY649" fmla="*/ 943384 h 4897988"/>
              <a:gd name="connsiteX650" fmla="*/ 7331760 w 9177770"/>
              <a:gd name="connsiteY650" fmla="*/ 1050525 h 4897988"/>
              <a:gd name="connsiteX651" fmla="*/ 7206440 w 9177770"/>
              <a:gd name="connsiteY651" fmla="*/ 1141808 h 4897988"/>
              <a:gd name="connsiteX652" fmla="*/ 7095044 w 9177770"/>
              <a:gd name="connsiteY652" fmla="*/ 1188223 h 4897988"/>
              <a:gd name="connsiteX653" fmla="*/ 7081120 w 9177770"/>
              <a:gd name="connsiteY653" fmla="*/ 1185128 h 4897988"/>
              <a:gd name="connsiteX654" fmla="*/ 6991384 w 9177770"/>
              <a:gd name="connsiteY654" fmla="*/ 1079921 h 4897988"/>
              <a:gd name="connsiteX655" fmla="*/ 7026969 w 9177770"/>
              <a:gd name="connsiteY655" fmla="*/ 959242 h 4897988"/>
              <a:gd name="connsiteX656" fmla="*/ 7071837 w 9177770"/>
              <a:gd name="connsiteY656" fmla="*/ 812262 h 4897988"/>
              <a:gd name="connsiteX657" fmla="*/ 7057912 w 9177770"/>
              <a:gd name="connsiteY657" fmla="*/ 790602 h 4897988"/>
              <a:gd name="connsiteX658" fmla="*/ 6926403 w 9177770"/>
              <a:gd name="connsiteY658" fmla="*/ 922110 h 4897988"/>
              <a:gd name="connsiteX659" fmla="*/ 6734555 w 9177770"/>
              <a:gd name="connsiteY659" fmla="*/ 1134072 h 4897988"/>
              <a:gd name="connsiteX660" fmla="*/ 6651009 w 9177770"/>
              <a:gd name="connsiteY660" fmla="*/ 1175845 h 4897988"/>
              <a:gd name="connsiteX661" fmla="*/ 6627801 w 9177770"/>
              <a:gd name="connsiteY661" fmla="*/ 1182034 h 4897988"/>
              <a:gd name="connsiteX662" fmla="*/ 6572103 w 9177770"/>
              <a:gd name="connsiteY662" fmla="*/ 1126336 h 4897988"/>
              <a:gd name="connsiteX663" fmla="*/ 6666480 w 9177770"/>
              <a:gd name="connsiteY663" fmla="*/ 917469 h 4897988"/>
              <a:gd name="connsiteX664" fmla="*/ 6827385 w 9177770"/>
              <a:gd name="connsiteY664" fmla="*/ 617319 h 4897988"/>
              <a:gd name="connsiteX665" fmla="*/ 6694329 w 9177770"/>
              <a:gd name="connsiteY665" fmla="*/ 793696 h 4897988"/>
              <a:gd name="connsiteX666" fmla="*/ 6584480 w 9177770"/>
              <a:gd name="connsiteY666" fmla="*/ 922110 h 4897988"/>
              <a:gd name="connsiteX667" fmla="*/ 6575198 w 9177770"/>
              <a:gd name="connsiteY667" fmla="*/ 929073 h 4897988"/>
              <a:gd name="connsiteX668" fmla="*/ 6574152 w 9177770"/>
              <a:gd name="connsiteY668" fmla="*/ 929334 h 4897988"/>
              <a:gd name="connsiteX669" fmla="*/ 6571312 w 9177770"/>
              <a:gd name="connsiteY669" fmla="*/ 932675 h 4897988"/>
              <a:gd name="connsiteX670" fmla="*/ 6505316 w 9177770"/>
              <a:gd name="connsiteY670" fmla="*/ 999469 h 4897988"/>
              <a:gd name="connsiteX671" fmla="*/ 6141732 w 9177770"/>
              <a:gd name="connsiteY671" fmla="*/ 1185128 h 4897988"/>
              <a:gd name="connsiteX672" fmla="*/ 6050449 w 9177770"/>
              <a:gd name="connsiteY672" fmla="*/ 1161921 h 4897988"/>
              <a:gd name="connsiteX673" fmla="*/ 5969997 w 9177770"/>
              <a:gd name="connsiteY673" fmla="*/ 1070638 h 4897988"/>
              <a:gd name="connsiteX674" fmla="*/ 5951431 w 9177770"/>
              <a:gd name="connsiteY674" fmla="*/ 983997 h 4897988"/>
              <a:gd name="connsiteX675" fmla="*/ 5962261 w 9177770"/>
              <a:gd name="connsiteY675" fmla="*/ 932941 h 4897988"/>
              <a:gd name="connsiteX676" fmla="*/ 5994752 w 9177770"/>
              <a:gd name="connsiteY676" fmla="*/ 888073 h 4897988"/>
              <a:gd name="connsiteX677" fmla="*/ 5977638 w 9177770"/>
              <a:gd name="connsiteY677" fmla="*/ 905281 h 4897988"/>
              <a:gd name="connsiteX678" fmla="*/ 5974042 w 9177770"/>
              <a:gd name="connsiteY678" fmla="*/ 909733 h 4897988"/>
              <a:gd name="connsiteX679" fmla="*/ 5850269 w 9177770"/>
              <a:gd name="connsiteY679" fmla="*/ 979355 h 4897988"/>
              <a:gd name="connsiteX680" fmla="*/ 5717213 w 9177770"/>
              <a:gd name="connsiteY680" fmla="*/ 1147996 h 4897988"/>
              <a:gd name="connsiteX681" fmla="*/ 5590345 w 9177770"/>
              <a:gd name="connsiteY681" fmla="*/ 1183581 h 4897988"/>
              <a:gd name="connsiteX682" fmla="*/ 5401591 w 9177770"/>
              <a:gd name="connsiteY682" fmla="*/ 1107770 h 4897988"/>
              <a:gd name="connsiteX683" fmla="*/ 5375289 w 9177770"/>
              <a:gd name="connsiteY683" fmla="*/ 1014940 h 4897988"/>
              <a:gd name="connsiteX684" fmla="*/ 5435629 w 9177770"/>
              <a:gd name="connsiteY684" fmla="*/ 908186 h 4897988"/>
              <a:gd name="connsiteX685" fmla="*/ 5536195 w 9177770"/>
              <a:gd name="connsiteY685" fmla="*/ 884978 h 4897988"/>
              <a:gd name="connsiteX686" fmla="*/ 5646043 w 9177770"/>
              <a:gd name="connsiteY686" fmla="*/ 895809 h 4897988"/>
              <a:gd name="connsiteX687" fmla="*/ 5650685 w 9177770"/>
              <a:gd name="connsiteY687" fmla="*/ 759658 h 4897988"/>
              <a:gd name="connsiteX688" fmla="*/ 5663062 w 9177770"/>
              <a:gd name="connsiteY688" fmla="*/ 626602 h 4897988"/>
              <a:gd name="connsiteX689" fmla="*/ 5522270 w 9177770"/>
              <a:gd name="connsiteY689" fmla="*/ 762753 h 4897988"/>
              <a:gd name="connsiteX690" fmla="*/ 5390761 w 9177770"/>
              <a:gd name="connsiteY690" fmla="*/ 912827 h 4897988"/>
              <a:gd name="connsiteX691" fmla="*/ 5376837 w 9177770"/>
              <a:gd name="connsiteY691" fmla="*/ 923851 h 4897988"/>
              <a:gd name="connsiteX692" fmla="*/ 5373124 w 9177770"/>
              <a:gd name="connsiteY692" fmla="*/ 925243 h 4897988"/>
              <a:gd name="connsiteX693" fmla="*/ 5365112 w 9177770"/>
              <a:gd name="connsiteY693" fmla="*/ 936035 h 4897988"/>
              <a:gd name="connsiteX694" fmla="*/ 5234377 w 9177770"/>
              <a:gd name="connsiteY694" fmla="*/ 1056714 h 4897988"/>
              <a:gd name="connsiteX695" fmla="*/ 5091264 w 9177770"/>
              <a:gd name="connsiteY695" fmla="*/ 1162695 h 4897988"/>
              <a:gd name="connsiteX696" fmla="*/ 5011585 w 9177770"/>
              <a:gd name="connsiteY696" fmla="*/ 1178940 h 4897988"/>
              <a:gd name="connsiteX697" fmla="*/ 4911020 w 9177770"/>
              <a:gd name="connsiteY697" fmla="*/ 1109317 h 4897988"/>
              <a:gd name="connsiteX698" fmla="*/ 5051812 w 9177770"/>
              <a:gd name="connsiteY698" fmla="*/ 758111 h 4897988"/>
              <a:gd name="connsiteX699" fmla="*/ 5058000 w 9177770"/>
              <a:gd name="connsiteY699" fmla="*/ 739545 h 4897988"/>
              <a:gd name="connsiteX700" fmla="*/ 5047170 w 9177770"/>
              <a:gd name="connsiteY700" fmla="*/ 731809 h 4897988"/>
              <a:gd name="connsiteX701" fmla="*/ 4990698 w 9177770"/>
              <a:gd name="connsiteY701" fmla="*/ 761979 h 4897988"/>
              <a:gd name="connsiteX702" fmla="*/ 4875434 w 9177770"/>
              <a:gd name="connsiteY702" fmla="*/ 891167 h 4897988"/>
              <a:gd name="connsiteX703" fmla="*/ 4740831 w 9177770"/>
              <a:gd name="connsiteY703" fmla="*/ 1056714 h 4897988"/>
              <a:gd name="connsiteX704" fmla="*/ 4648002 w 9177770"/>
              <a:gd name="connsiteY704" fmla="*/ 1148770 h 4897988"/>
              <a:gd name="connsiteX705" fmla="*/ 4550530 w 9177770"/>
              <a:gd name="connsiteY705" fmla="*/ 1188223 h 4897988"/>
              <a:gd name="connsiteX706" fmla="*/ 4494833 w 9177770"/>
              <a:gd name="connsiteY706" fmla="*/ 1130978 h 4897988"/>
              <a:gd name="connsiteX707" fmla="*/ 4519587 w 9177770"/>
              <a:gd name="connsiteY707" fmla="*/ 1064450 h 4897988"/>
              <a:gd name="connsiteX708" fmla="*/ 4559813 w 9177770"/>
              <a:gd name="connsiteY708" fmla="*/ 996374 h 4897988"/>
              <a:gd name="connsiteX709" fmla="*/ 4695963 w 9177770"/>
              <a:gd name="connsiteY709" fmla="*/ 724073 h 4897988"/>
              <a:gd name="connsiteX710" fmla="*/ 4552465 w 9177770"/>
              <a:gd name="connsiteY710" fmla="*/ 884205 h 4897988"/>
              <a:gd name="connsiteX711" fmla="*/ 4547647 w 9177770"/>
              <a:gd name="connsiteY711" fmla="*/ 888863 h 4897988"/>
              <a:gd name="connsiteX712" fmla="*/ 4546349 w 9177770"/>
              <a:gd name="connsiteY712" fmla="*/ 892908 h 4897988"/>
              <a:gd name="connsiteX713" fmla="*/ 4531264 w 9177770"/>
              <a:gd name="connsiteY713" fmla="*/ 912054 h 4897988"/>
              <a:gd name="connsiteX714" fmla="*/ 4489491 w 9177770"/>
              <a:gd name="connsiteY714" fmla="*/ 956148 h 4897988"/>
              <a:gd name="connsiteX715" fmla="*/ 4372680 w 9177770"/>
              <a:gd name="connsiteY715" fmla="*/ 1063676 h 4897988"/>
              <a:gd name="connsiteX716" fmla="*/ 4258963 w 9177770"/>
              <a:gd name="connsiteY716" fmla="*/ 1154185 h 4897988"/>
              <a:gd name="connsiteX717" fmla="*/ 4156850 w 9177770"/>
              <a:gd name="connsiteY717" fmla="*/ 1186675 h 4897988"/>
              <a:gd name="connsiteX718" fmla="*/ 4086454 w 9177770"/>
              <a:gd name="connsiteY718" fmla="*/ 1164242 h 4897988"/>
              <a:gd name="connsiteX719" fmla="*/ 4054737 w 9177770"/>
              <a:gd name="connsiteY719" fmla="*/ 1095393 h 4897988"/>
              <a:gd name="connsiteX720" fmla="*/ 4062474 w 9177770"/>
              <a:gd name="connsiteY720" fmla="*/ 1044336 h 4897988"/>
              <a:gd name="connsiteX721" fmla="*/ 3918588 w 9177770"/>
              <a:gd name="connsiteY721" fmla="*/ 1149544 h 4897988"/>
              <a:gd name="connsiteX722" fmla="*/ 3804097 w 9177770"/>
              <a:gd name="connsiteY722" fmla="*/ 1182034 h 4897988"/>
              <a:gd name="connsiteX723" fmla="*/ 3709720 w 9177770"/>
              <a:gd name="connsiteY723" fmla="*/ 1146449 h 4897988"/>
              <a:gd name="connsiteX724" fmla="*/ 3672587 w 9177770"/>
              <a:gd name="connsiteY724" fmla="*/ 1055166 h 4897988"/>
              <a:gd name="connsiteX725" fmla="*/ 3701984 w 9177770"/>
              <a:gd name="connsiteY725" fmla="*/ 939129 h 4897988"/>
              <a:gd name="connsiteX726" fmla="*/ 3681935 w 9177770"/>
              <a:gd name="connsiteY726" fmla="*/ 939268 h 4897988"/>
              <a:gd name="connsiteX727" fmla="*/ 3664335 w 9177770"/>
              <a:gd name="connsiteY727" fmla="*/ 957792 h 4897988"/>
              <a:gd name="connsiteX728" fmla="*/ 3554969 w 9177770"/>
              <a:gd name="connsiteY728" fmla="*/ 1056714 h 4897988"/>
              <a:gd name="connsiteX729" fmla="*/ 3412631 w 9177770"/>
              <a:gd name="connsiteY729" fmla="*/ 1162695 h 4897988"/>
              <a:gd name="connsiteX730" fmla="*/ 3332177 w 9177770"/>
              <a:gd name="connsiteY730" fmla="*/ 1178940 h 4897988"/>
              <a:gd name="connsiteX731" fmla="*/ 3231611 w 9177770"/>
              <a:gd name="connsiteY731" fmla="*/ 1109317 h 4897988"/>
              <a:gd name="connsiteX732" fmla="*/ 3290403 w 9177770"/>
              <a:gd name="connsiteY732" fmla="*/ 919016 h 4897988"/>
              <a:gd name="connsiteX733" fmla="*/ 3373951 w 9177770"/>
              <a:gd name="connsiteY733" fmla="*/ 758111 h 4897988"/>
              <a:gd name="connsiteX734" fmla="*/ 3380139 w 9177770"/>
              <a:gd name="connsiteY734" fmla="*/ 736451 h 4897988"/>
              <a:gd name="connsiteX735" fmla="*/ 3370856 w 9177770"/>
              <a:gd name="connsiteY735" fmla="*/ 727168 h 4897988"/>
              <a:gd name="connsiteX736" fmla="*/ 3312065 w 9177770"/>
              <a:gd name="connsiteY736" fmla="*/ 762753 h 4897988"/>
              <a:gd name="connsiteX737" fmla="*/ 3197574 w 9177770"/>
              <a:gd name="connsiteY737" fmla="*/ 891167 h 4897988"/>
              <a:gd name="connsiteX738" fmla="*/ 3062971 w 9177770"/>
              <a:gd name="connsiteY738" fmla="*/ 1056714 h 4897988"/>
              <a:gd name="connsiteX739" fmla="*/ 2970141 w 9177770"/>
              <a:gd name="connsiteY739" fmla="*/ 1148770 h 4897988"/>
              <a:gd name="connsiteX740" fmla="*/ 2872669 w 9177770"/>
              <a:gd name="connsiteY740" fmla="*/ 1188223 h 4897988"/>
              <a:gd name="connsiteX741" fmla="*/ 2816971 w 9177770"/>
              <a:gd name="connsiteY741" fmla="*/ 1130978 h 4897988"/>
              <a:gd name="connsiteX742" fmla="*/ 2841726 w 9177770"/>
              <a:gd name="connsiteY742" fmla="*/ 1064450 h 4897988"/>
              <a:gd name="connsiteX743" fmla="*/ 2881952 w 9177770"/>
              <a:gd name="connsiteY743" fmla="*/ 996374 h 4897988"/>
              <a:gd name="connsiteX744" fmla="*/ 3015008 w 9177770"/>
              <a:gd name="connsiteY744" fmla="*/ 758111 h 4897988"/>
              <a:gd name="connsiteX745" fmla="*/ 3019650 w 9177770"/>
              <a:gd name="connsiteY745" fmla="*/ 737998 h 4897988"/>
              <a:gd name="connsiteX746" fmla="*/ 3010367 w 9177770"/>
              <a:gd name="connsiteY746" fmla="*/ 727168 h 4897988"/>
              <a:gd name="connsiteX747" fmla="*/ 2953122 w 9177770"/>
              <a:gd name="connsiteY747" fmla="*/ 762753 h 4897988"/>
              <a:gd name="connsiteX748" fmla="*/ 2838632 w 9177770"/>
              <a:gd name="connsiteY748" fmla="*/ 891167 h 4897988"/>
              <a:gd name="connsiteX749" fmla="*/ 2704029 w 9177770"/>
              <a:gd name="connsiteY749" fmla="*/ 1056714 h 4897988"/>
              <a:gd name="connsiteX750" fmla="*/ 2611198 w 9177770"/>
              <a:gd name="connsiteY750" fmla="*/ 1148770 h 4897988"/>
              <a:gd name="connsiteX751" fmla="*/ 2513728 w 9177770"/>
              <a:gd name="connsiteY751" fmla="*/ 1188223 h 4897988"/>
              <a:gd name="connsiteX752" fmla="*/ 2458029 w 9177770"/>
              <a:gd name="connsiteY752" fmla="*/ 1130978 h 4897988"/>
              <a:gd name="connsiteX753" fmla="*/ 2482784 w 9177770"/>
              <a:gd name="connsiteY753" fmla="*/ 1064450 h 4897988"/>
              <a:gd name="connsiteX754" fmla="*/ 2523010 w 9177770"/>
              <a:gd name="connsiteY754" fmla="*/ 996374 h 4897988"/>
              <a:gd name="connsiteX755" fmla="*/ 2663802 w 9177770"/>
              <a:gd name="connsiteY755" fmla="*/ 719432 h 4897988"/>
              <a:gd name="connsiteX756" fmla="*/ 2482784 w 9177770"/>
              <a:gd name="connsiteY756" fmla="*/ 920563 h 4897988"/>
              <a:gd name="connsiteX757" fmla="*/ 2481859 w 9177770"/>
              <a:gd name="connsiteY757" fmla="*/ 921152 h 4897988"/>
              <a:gd name="connsiteX758" fmla="*/ 2409367 w 9177770"/>
              <a:gd name="connsiteY758" fmla="*/ 1001016 h 4897988"/>
              <a:gd name="connsiteX759" fmla="*/ 2271670 w 9177770"/>
              <a:gd name="connsiteY759" fmla="*/ 1126336 h 4897988"/>
              <a:gd name="connsiteX760" fmla="*/ 2106123 w 9177770"/>
              <a:gd name="connsiteY760" fmla="*/ 1185128 h 4897988"/>
              <a:gd name="connsiteX761" fmla="*/ 2021029 w 9177770"/>
              <a:gd name="connsiteY761" fmla="*/ 1109317 h 4897988"/>
              <a:gd name="connsiteX762" fmla="*/ 2035727 w 9177770"/>
              <a:gd name="connsiteY762" fmla="*/ 1018035 h 4897988"/>
              <a:gd name="connsiteX763" fmla="*/ 2053519 w 9177770"/>
              <a:gd name="connsiteY763" fmla="*/ 923658 h 4897988"/>
              <a:gd name="connsiteX764" fmla="*/ 2041142 w 9177770"/>
              <a:gd name="connsiteY764" fmla="*/ 895809 h 4897988"/>
              <a:gd name="connsiteX765" fmla="*/ 2004010 w 9177770"/>
              <a:gd name="connsiteY765" fmla="*/ 924890 h 4897988"/>
              <a:gd name="connsiteX766" fmla="*/ 1894161 w 9177770"/>
              <a:gd name="connsiteY766" fmla="*/ 1058067 h 4897988"/>
              <a:gd name="connsiteX767" fmla="*/ 1788954 w 9177770"/>
              <a:gd name="connsiteY767" fmla="*/ 1169052 h 4897988"/>
              <a:gd name="connsiteX768" fmla="*/ 1722426 w 9177770"/>
              <a:gd name="connsiteY768" fmla="*/ 1185128 h 4897988"/>
              <a:gd name="connsiteX769" fmla="*/ 1649709 w 9177770"/>
              <a:gd name="connsiteY769" fmla="*/ 1135909 h 4897988"/>
              <a:gd name="connsiteX770" fmla="*/ 1881784 w 9177770"/>
              <a:gd name="connsiteY770" fmla="*/ 663734 h 4897988"/>
              <a:gd name="connsiteX771" fmla="*/ 1659754 w 9177770"/>
              <a:gd name="connsiteY771" fmla="*/ 927955 h 4897988"/>
              <a:gd name="connsiteX772" fmla="*/ 1656726 w 9177770"/>
              <a:gd name="connsiteY772" fmla="*/ 930038 h 4897988"/>
              <a:gd name="connsiteX773" fmla="*/ 1631991 w 9177770"/>
              <a:gd name="connsiteY773" fmla="*/ 956148 h 4897988"/>
              <a:gd name="connsiteX774" fmla="*/ 1515180 w 9177770"/>
              <a:gd name="connsiteY774" fmla="*/ 1063676 h 4897988"/>
              <a:gd name="connsiteX775" fmla="*/ 1401463 w 9177770"/>
              <a:gd name="connsiteY775" fmla="*/ 1154185 h 4897988"/>
              <a:gd name="connsiteX776" fmla="*/ 1299350 w 9177770"/>
              <a:gd name="connsiteY776" fmla="*/ 1186675 h 4897988"/>
              <a:gd name="connsiteX777" fmla="*/ 1228955 w 9177770"/>
              <a:gd name="connsiteY777" fmla="*/ 1164242 h 4897988"/>
              <a:gd name="connsiteX778" fmla="*/ 1197238 w 9177770"/>
              <a:gd name="connsiteY778" fmla="*/ 1095393 h 4897988"/>
              <a:gd name="connsiteX779" fmla="*/ 1204973 w 9177770"/>
              <a:gd name="connsiteY779" fmla="*/ 1044336 h 4897988"/>
              <a:gd name="connsiteX780" fmla="*/ 1061087 w 9177770"/>
              <a:gd name="connsiteY780" fmla="*/ 1149544 h 4897988"/>
              <a:gd name="connsiteX781" fmla="*/ 946597 w 9177770"/>
              <a:gd name="connsiteY781" fmla="*/ 1182034 h 4897988"/>
              <a:gd name="connsiteX782" fmla="*/ 852220 w 9177770"/>
              <a:gd name="connsiteY782" fmla="*/ 1146449 h 4897988"/>
              <a:gd name="connsiteX783" fmla="*/ 815088 w 9177770"/>
              <a:gd name="connsiteY783" fmla="*/ 1055166 h 4897988"/>
              <a:gd name="connsiteX784" fmla="*/ 844484 w 9177770"/>
              <a:gd name="connsiteY784" fmla="*/ 939129 h 4897988"/>
              <a:gd name="connsiteX785" fmla="*/ 801163 w 9177770"/>
              <a:gd name="connsiteY785" fmla="*/ 933714 h 4897988"/>
              <a:gd name="connsiteX786" fmla="*/ 791881 w 9177770"/>
              <a:gd name="connsiteY786" fmla="*/ 884978 h 4897988"/>
              <a:gd name="connsiteX787" fmla="*/ 819016 w 9177770"/>
              <a:gd name="connsiteY787" fmla="*/ 850941 h 4897988"/>
              <a:gd name="connsiteX788" fmla="*/ 870955 w 9177770"/>
              <a:gd name="connsiteY788" fmla="*/ 802979 h 4897988"/>
              <a:gd name="connsiteX789" fmla="*/ 988806 w 9177770"/>
              <a:gd name="connsiteY789" fmla="*/ 677658 h 4897988"/>
              <a:gd name="connsiteX790" fmla="*/ 1074093 w 9177770"/>
              <a:gd name="connsiteY790" fmla="*/ 573998 h 4897988"/>
              <a:gd name="connsiteX791" fmla="*/ 1232242 w 9177770"/>
              <a:gd name="connsiteY791" fmla="*/ 485810 h 4897988"/>
              <a:gd name="connsiteX792" fmla="*/ 1320648 w 9177770"/>
              <a:gd name="connsiteY792" fmla="*/ 473433 h 4897988"/>
              <a:gd name="connsiteX793" fmla="*/ 1457089 w 9177770"/>
              <a:gd name="connsiteY793" fmla="*/ 502829 h 4897988"/>
              <a:gd name="connsiteX794" fmla="*/ 1488104 w 9177770"/>
              <a:gd name="connsiteY794" fmla="*/ 439395 h 4897988"/>
              <a:gd name="connsiteX795" fmla="*/ 1546389 w 9177770"/>
              <a:gd name="connsiteY795" fmla="*/ 377509 h 4897988"/>
              <a:gd name="connsiteX796" fmla="*/ 1623070 w 9177770"/>
              <a:gd name="connsiteY796" fmla="*/ 427018 h 4897988"/>
              <a:gd name="connsiteX797" fmla="*/ 1664481 w 9177770"/>
              <a:gd name="connsiteY797" fmla="*/ 513659 h 4897988"/>
              <a:gd name="connsiteX798" fmla="*/ 1628896 w 9177770"/>
              <a:gd name="connsiteY798" fmla="*/ 611130 h 4897988"/>
              <a:gd name="connsiteX799" fmla="*/ 1506670 w 9177770"/>
              <a:gd name="connsiteY799" fmla="*/ 844752 h 4897988"/>
              <a:gd name="connsiteX800" fmla="*/ 1475727 w 9177770"/>
              <a:gd name="connsiteY800" fmla="*/ 942224 h 4897988"/>
              <a:gd name="connsiteX801" fmla="*/ 1486557 w 9177770"/>
              <a:gd name="connsiteY801" fmla="*/ 974714 h 4897988"/>
              <a:gd name="connsiteX802" fmla="*/ 1554632 w 9177770"/>
              <a:gd name="connsiteY802" fmla="*/ 934488 h 4897988"/>
              <a:gd name="connsiteX803" fmla="*/ 1600661 w 9177770"/>
              <a:gd name="connsiteY803" fmla="*/ 894261 h 4897988"/>
              <a:gd name="connsiteX804" fmla="*/ 1621358 w 9177770"/>
              <a:gd name="connsiteY804" fmla="*/ 872896 h 4897988"/>
              <a:gd name="connsiteX805" fmla="*/ 1624375 w 9177770"/>
              <a:gd name="connsiteY805" fmla="*/ 868830 h 4897988"/>
              <a:gd name="connsiteX806" fmla="*/ 1740992 w 9177770"/>
              <a:gd name="connsiteY806" fmla="*/ 737998 h 4897988"/>
              <a:gd name="connsiteX807" fmla="*/ 1903444 w 9177770"/>
              <a:gd name="connsiteY807" fmla="*/ 533772 h 4897988"/>
              <a:gd name="connsiteX808" fmla="*/ 2067444 w 9177770"/>
              <a:gd name="connsiteY808" fmla="*/ 253735 h 4897988"/>
              <a:gd name="connsiteX809" fmla="*/ 2183481 w 9177770"/>
              <a:gd name="connsiteY809" fmla="*/ 75812 h 4897988"/>
              <a:gd name="connsiteX810" fmla="*/ 2284047 w 9177770"/>
              <a:gd name="connsiteY810" fmla="*/ 174830 h 4897988"/>
              <a:gd name="connsiteX811" fmla="*/ 2291782 w 9177770"/>
              <a:gd name="connsiteY811" fmla="*/ 273849 h 4897988"/>
              <a:gd name="connsiteX812" fmla="*/ 2062802 w 9177770"/>
              <a:gd name="connsiteY812" fmla="*/ 753470 h 4897988"/>
              <a:gd name="connsiteX813" fmla="*/ 2434122 w 9177770"/>
              <a:gd name="connsiteY813" fmla="*/ 479621 h 4897988"/>
              <a:gd name="connsiteX814" fmla="*/ 2523858 w 9177770"/>
              <a:gd name="connsiteY814" fmla="*/ 558527 h 4897988"/>
              <a:gd name="connsiteX815" fmla="*/ 2496009 w 9177770"/>
              <a:gd name="connsiteY815" fmla="*/ 645168 h 4897988"/>
              <a:gd name="connsiteX816" fmla="*/ 2401631 w 9177770"/>
              <a:gd name="connsiteY816" fmla="*/ 714790 h 4897988"/>
              <a:gd name="connsiteX817" fmla="*/ 2345933 w 9177770"/>
              <a:gd name="connsiteY817" fmla="*/ 700866 h 4897988"/>
              <a:gd name="connsiteX818" fmla="*/ 2316537 w 9177770"/>
              <a:gd name="connsiteY818" fmla="*/ 684621 h 4897988"/>
              <a:gd name="connsiteX819" fmla="*/ 2291782 w 9177770"/>
              <a:gd name="connsiteY819" fmla="*/ 679206 h 4897988"/>
              <a:gd name="connsiteX820" fmla="*/ 2192764 w 9177770"/>
              <a:gd name="connsiteY820" fmla="*/ 751922 h 4897988"/>
              <a:gd name="connsiteX821" fmla="*/ 2262387 w 9177770"/>
              <a:gd name="connsiteY821" fmla="*/ 744186 h 4897988"/>
              <a:gd name="connsiteX822" fmla="*/ 2313443 w 9177770"/>
              <a:gd name="connsiteY822" fmla="*/ 767394 h 4897988"/>
              <a:gd name="connsiteX823" fmla="*/ 2313443 w 9177770"/>
              <a:gd name="connsiteY823" fmla="*/ 815356 h 4897988"/>
              <a:gd name="connsiteX824" fmla="*/ 2304160 w 9177770"/>
              <a:gd name="connsiteY824" fmla="*/ 863318 h 4897988"/>
              <a:gd name="connsiteX825" fmla="*/ 2313443 w 9177770"/>
              <a:gd name="connsiteY825" fmla="*/ 937582 h 4897988"/>
              <a:gd name="connsiteX826" fmla="*/ 2338198 w 9177770"/>
              <a:gd name="connsiteY826" fmla="*/ 946865 h 4897988"/>
              <a:gd name="connsiteX827" fmla="*/ 2412462 w 9177770"/>
              <a:gd name="connsiteY827" fmla="*/ 895809 h 4897988"/>
              <a:gd name="connsiteX828" fmla="*/ 2480537 w 9177770"/>
              <a:gd name="connsiteY828" fmla="*/ 837016 h 4897988"/>
              <a:gd name="connsiteX829" fmla="*/ 2480777 w 9177770"/>
              <a:gd name="connsiteY829" fmla="*/ 837091 h 4897988"/>
              <a:gd name="connsiteX830" fmla="*/ 2484428 w 9177770"/>
              <a:gd name="connsiteY830" fmla="*/ 832665 h 4897988"/>
              <a:gd name="connsiteX831" fmla="*/ 2643689 w 9177770"/>
              <a:gd name="connsiteY831" fmla="*/ 632791 h 4897988"/>
              <a:gd name="connsiteX832" fmla="*/ 2798405 w 9177770"/>
              <a:gd name="connsiteY832" fmla="*/ 465697 h 4897988"/>
              <a:gd name="connsiteX833" fmla="*/ 2854877 w 9177770"/>
              <a:gd name="connsiteY833" fmla="*/ 501282 h 4897988"/>
              <a:gd name="connsiteX834" fmla="*/ 2889689 w 9177770"/>
              <a:gd name="connsiteY834" fmla="*/ 558527 h 4897988"/>
              <a:gd name="connsiteX835" fmla="*/ 2889689 w 9177770"/>
              <a:gd name="connsiteY835" fmla="*/ 666828 h 4897988"/>
              <a:gd name="connsiteX836" fmla="*/ 2832443 w 9177770"/>
              <a:gd name="connsiteY836" fmla="*/ 767394 h 4897988"/>
              <a:gd name="connsiteX837" fmla="*/ 2933008 w 9177770"/>
              <a:gd name="connsiteY837" fmla="*/ 673017 h 4897988"/>
              <a:gd name="connsiteX838" fmla="*/ 3093914 w 9177770"/>
              <a:gd name="connsiteY838" fmla="*/ 541508 h 4897988"/>
              <a:gd name="connsiteX839" fmla="*/ 3165084 w 9177770"/>
              <a:gd name="connsiteY839" fmla="*/ 498187 h 4897988"/>
              <a:gd name="connsiteX840" fmla="*/ 3226970 w 9177770"/>
              <a:gd name="connsiteY840" fmla="*/ 476527 h 4897988"/>
              <a:gd name="connsiteX841" fmla="*/ 3307423 w 9177770"/>
              <a:gd name="connsiteY841" fmla="*/ 529131 h 4897988"/>
              <a:gd name="connsiteX842" fmla="*/ 3313611 w 9177770"/>
              <a:gd name="connsiteY842" fmla="*/ 552338 h 4897988"/>
              <a:gd name="connsiteX843" fmla="*/ 3250177 w 9177770"/>
              <a:gd name="connsiteY843" fmla="*/ 708602 h 4897988"/>
              <a:gd name="connsiteX844" fmla="*/ 3452858 w 9177770"/>
              <a:gd name="connsiteY844" fmla="*/ 541508 h 4897988"/>
              <a:gd name="connsiteX845" fmla="*/ 3524025 w 9177770"/>
              <a:gd name="connsiteY845" fmla="*/ 498187 h 4897988"/>
              <a:gd name="connsiteX846" fmla="*/ 3585912 w 9177770"/>
              <a:gd name="connsiteY846" fmla="*/ 476527 h 4897988"/>
              <a:gd name="connsiteX847" fmla="*/ 3666365 w 9177770"/>
              <a:gd name="connsiteY847" fmla="*/ 529131 h 4897988"/>
              <a:gd name="connsiteX848" fmla="*/ 3672553 w 9177770"/>
              <a:gd name="connsiteY848" fmla="*/ 552338 h 4897988"/>
              <a:gd name="connsiteX849" fmla="*/ 3599836 w 9177770"/>
              <a:gd name="connsiteY849" fmla="*/ 728715 h 4897988"/>
              <a:gd name="connsiteX850" fmla="*/ 3497725 w 9177770"/>
              <a:gd name="connsiteY850" fmla="*/ 960790 h 4897988"/>
              <a:gd name="connsiteX851" fmla="*/ 3508554 w 9177770"/>
              <a:gd name="connsiteY851" fmla="*/ 974714 h 4897988"/>
              <a:gd name="connsiteX852" fmla="*/ 3632328 w 9177770"/>
              <a:gd name="connsiteY852" fmla="*/ 900450 h 4897988"/>
              <a:gd name="connsiteX853" fmla="*/ 3642383 w 9177770"/>
              <a:gd name="connsiteY853" fmla="*/ 889233 h 4897988"/>
              <a:gd name="connsiteX854" fmla="*/ 3651252 w 9177770"/>
              <a:gd name="connsiteY854" fmla="*/ 879110 h 4897988"/>
              <a:gd name="connsiteX855" fmla="*/ 3656164 w 9177770"/>
              <a:gd name="connsiteY855" fmla="*/ 871828 h 4897988"/>
              <a:gd name="connsiteX856" fmla="*/ 3676516 w 9177770"/>
              <a:gd name="connsiteY856" fmla="*/ 850941 h 4897988"/>
              <a:gd name="connsiteX857" fmla="*/ 3728455 w 9177770"/>
              <a:gd name="connsiteY857" fmla="*/ 802979 h 4897988"/>
              <a:gd name="connsiteX858" fmla="*/ 3846305 w 9177770"/>
              <a:gd name="connsiteY858" fmla="*/ 677658 h 4897988"/>
              <a:gd name="connsiteX859" fmla="*/ 3931593 w 9177770"/>
              <a:gd name="connsiteY859" fmla="*/ 573998 h 4897988"/>
              <a:gd name="connsiteX860" fmla="*/ 4089742 w 9177770"/>
              <a:gd name="connsiteY860" fmla="*/ 485810 h 4897988"/>
              <a:gd name="connsiteX861" fmla="*/ 4178149 w 9177770"/>
              <a:gd name="connsiteY861" fmla="*/ 473433 h 4897988"/>
              <a:gd name="connsiteX862" fmla="*/ 4314588 w 9177770"/>
              <a:gd name="connsiteY862" fmla="*/ 502829 h 4897988"/>
              <a:gd name="connsiteX863" fmla="*/ 4345605 w 9177770"/>
              <a:gd name="connsiteY863" fmla="*/ 439395 h 4897988"/>
              <a:gd name="connsiteX864" fmla="*/ 4403889 w 9177770"/>
              <a:gd name="connsiteY864" fmla="*/ 377509 h 4897988"/>
              <a:gd name="connsiteX865" fmla="*/ 4480570 w 9177770"/>
              <a:gd name="connsiteY865" fmla="*/ 427018 h 4897988"/>
              <a:gd name="connsiteX866" fmla="*/ 4521981 w 9177770"/>
              <a:gd name="connsiteY866" fmla="*/ 513659 h 4897988"/>
              <a:gd name="connsiteX867" fmla="*/ 4486396 w 9177770"/>
              <a:gd name="connsiteY867" fmla="*/ 611130 h 4897988"/>
              <a:gd name="connsiteX868" fmla="*/ 4364170 w 9177770"/>
              <a:gd name="connsiteY868" fmla="*/ 844752 h 4897988"/>
              <a:gd name="connsiteX869" fmla="*/ 4333227 w 9177770"/>
              <a:gd name="connsiteY869" fmla="*/ 942224 h 4897988"/>
              <a:gd name="connsiteX870" fmla="*/ 4344057 w 9177770"/>
              <a:gd name="connsiteY870" fmla="*/ 974714 h 4897988"/>
              <a:gd name="connsiteX871" fmla="*/ 4412132 w 9177770"/>
              <a:gd name="connsiteY871" fmla="*/ 934488 h 4897988"/>
              <a:gd name="connsiteX872" fmla="*/ 4494132 w 9177770"/>
              <a:gd name="connsiteY872" fmla="*/ 857130 h 4897988"/>
              <a:gd name="connsiteX873" fmla="*/ 4517340 w 9177770"/>
              <a:gd name="connsiteY873" fmla="*/ 835469 h 4897988"/>
              <a:gd name="connsiteX874" fmla="*/ 4522174 w 9177770"/>
              <a:gd name="connsiteY874" fmla="*/ 836436 h 4897988"/>
              <a:gd name="connsiteX875" fmla="*/ 4522325 w 9177770"/>
              <a:gd name="connsiteY875" fmla="*/ 836520 h 4897988"/>
              <a:gd name="connsiteX876" fmla="*/ 4523552 w 9177770"/>
              <a:gd name="connsiteY876" fmla="*/ 834986 h 4897988"/>
              <a:gd name="connsiteX877" fmla="*/ 4680492 w 9177770"/>
              <a:gd name="connsiteY877" fmla="*/ 632791 h 4897988"/>
              <a:gd name="connsiteX878" fmla="*/ 4835208 w 9177770"/>
              <a:gd name="connsiteY878" fmla="*/ 465697 h 4897988"/>
              <a:gd name="connsiteX879" fmla="*/ 4891680 w 9177770"/>
              <a:gd name="connsiteY879" fmla="*/ 501282 h 4897988"/>
              <a:gd name="connsiteX880" fmla="*/ 4926491 w 9177770"/>
              <a:gd name="connsiteY880" fmla="*/ 558527 h 4897988"/>
              <a:gd name="connsiteX881" fmla="*/ 4926491 w 9177770"/>
              <a:gd name="connsiteY881" fmla="*/ 666828 h 4897988"/>
              <a:gd name="connsiteX882" fmla="*/ 4869246 w 9177770"/>
              <a:gd name="connsiteY882" fmla="*/ 767394 h 4897988"/>
              <a:gd name="connsiteX883" fmla="*/ 4969812 w 9177770"/>
              <a:gd name="connsiteY883" fmla="*/ 673017 h 4897988"/>
              <a:gd name="connsiteX884" fmla="*/ 5132264 w 9177770"/>
              <a:gd name="connsiteY884" fmla="*/ 541508 h 4897988"/>
              <a:gd name="connsiteX885" fmla="*/ 5201886 w 9177770"/>
              <a:gd name="connsiteY885" fmla="*/ 498187 h 4897988"/>
              <a:gd name="connsiteX886" fmla="*/ 5263773 w 9177770"/>
              <a:gd name="connsiteY886" fmla="*/ 476527 h 4897988"/>
              <a:gd name="connsiteX887" fmla="*/ 5344225 w 9177770"/>
              <a:gd name="connsiteY887" fmla="*/ 529131 h 4897988"/>
              <a:gd name="connsiteX888" fmla="*/ 5350414 w 9177770"/>
              <a:gd name="connsiteY888" fmla="*/ 552338 h 4897988"/>
              <a:gd name="connsiteX889" fmla="*/ 5277697 w 9177770"/>
              <a:gd name="connsiteY889" fmla="*/ 728715 h 4897988"/>
              <a:gd name="connsiteX890" fmla="*/ 5175584 w 9177770"/>
              <a:gd name="connsiteY890" fmla="*/ 957695 h 4897988"/>
              <a:gd name="connsiteX891" fmla="*/ 5187962 w 9177770"/>
              <a:gd name="connsiteY891" fmla="*/ 973167 h 4897988"/>
              <a:gd name="connsiteX892" fmla="*/ 5311735 w 9177770"/>
              <a:gd name="connsiteY892" fmla="*/ 900450 h 4897988"/>
              <a:gd name="connsiteX893" fmla="*/ 5345773 w 9177770"/>
              <a:gd name="connsiteY893" fmla="*/ 860224 h 4897988"/>
              <a:gd name="connsiteX894" fmla="*/ 5356119 w 9177770"/>
              <a:gd name="connsiteY894" fmla="*/ 848717 h 4897988"/>
              <a:gd name="connsiteX895" fmla="*/ 5359440 w 9177770"/>
              <a:gd name="connsiteY895" fmla="*/ 845807 h 4897988"/>
              <a:gd name="connsiteX896" fmla="*/ 5377514 w 9177770"/>
              <a:gd name="connsiteY896" fmla="*/ 824929 h 4897988"/>
              <a:gd name="connsiteX897" fmla="*/ 5577968 w 9177770"/>
              <a:gd name="connsiteY897" fmla="*/ 597206 h 4897988"/>
              <a:gd name="connsiteX898" fmla="*/ 5729590 w 9177770"/>
              <a:gd name="connsiteY898" fmla="*/ 476527 h 4897988"/>
              <a:gd name="connsiteX899" fmla="*/ 5870382 w 9177770"/>
              <a:gd name="connsiteY899" fmla="*/ 430112 h 4897988"/>
              <a:gd name="connsiteX900" fmla="*/ 5974042 w 9177770"/>
              <a:gd name="connsiteY900" fmla="*/ 518301 h 4897988"/>
              <a:gd name="connsiteX901" fmla="*/ 5947741 w 9177770"/>
              <a:gd name="connsiteY901" fmla="*/ 575546 h 4897988"/>
              <a:gd name="connsiteX902" fmla="*/ 5892042 w 9177770"/>
              <a:gd name="connsiteY902" fmla="*/ 600300 h 4897988"/>
              <a:gd name="connsiteX903" fmla="*/ 5876570 w 9177770"/>
              <a:gd name="connsiteY903" fmla="*/ 598753 h 4897988"/>
              <a:gd name="connsiteX904" fmla="*/ 5813137 w 9177770"/>
              <a:gd name="connsiteY904" fmla="*/ 603395 h 4897988"/>
              <a:gd name="connsiteX905" fmla="*/ 5796118 w 9177770"/>
              <a:gd name="connsiteY905" fmla="*/ 642074 h 4897988"/>
              <a:gd name="connsiteX906" fmla="*/ 5814684 w 9177770"/>
              <a:gd name="connsiteY906" fmla="*/ 727168 h 4897988"/>
              <a:gd name="connsiteX907" fmla="*/ 5848722 w 9177770"/>
              <a:gd name="connsiteY907" fmla="*/ 812262 h 4897988"/>
              <a:gd name="connsiteX908" fmla="*/ 5867288 w 9177770"/>
              <a:gd name="connsiteY908" fmla="*/ 898903 h 4897988"/>
              <a:gd name="connsiteX909" fmla="*/ 5897458 w 9177770"/>
              <a:gd name="connsiteY909" fmla="*/ 880724 h 4897988"/>
              <a:gd name="connsiteX910" fmla="*/ 5905300 w 9177770"/>
              <a:gd name="connsiteY910" fmla="*/ 874084 h 4897988"/>
              <a:gd name="connsiteX911" fmla="*/ 5907724 w 9177770"/>
              <a:gd name="connsiteY911" fmla="*/ 867960 h 4897988"/>
              <a:gd name="connsiteX912" fmla="*/ 5929771 w 9177770"/>
              <a:gd name="connsiteY912" fmla="*/ 846299 h 4897988"/>
              <a:gd name="connsiteX913" fmla="*/ 6034978 w 9177770"/>
              <a:gd name="connsiteY913" fmla="*/ 731809 h 4897988"/>
              <a:gd name="connsiteX914" fmla="*/ 6208260 w 9177770"/>
              <a:gd name="connsiteY914" fmla="*/ 556980 h 4897988"/>
              <a:gd name="connsiteX915" fmla="*/ 6421769 w 9177770"/>
              <a:gd name="connsiteY915" fmla="*/ 468791 h 4897988"/>
              <a:gd name="connsiteX916" fmla="*/ 6519241 w 9177770"/>
              <a:gd name="connsiteY916" fmla="*/ 487357 h 4897988"/>
              <a:gd name="connsiteX917" fmla="*/ 6564108 w 9177770"/>
              <a:gd name="connsiteY917" fmla="*/ 515206 h 4897988"/>
              <a:gd name="connsiteX918" fmla="*/ 6599693 w 9177770"/>
              <a:gd name="connsiteY918" fmla="*/ 608036 h 4897988"/>
              <a:gd name="connsiteX919" fmla="*/ 6564108 w 9177770"/>
              <a:gd name="connsiteY919" fmla="*/ 705507 h 4897988"/>
              <a:gd name="connsiteX920" fmla="*/ 6469731 w 9177770"/>
              <a:gd name="connsiteY920" fmla="*/ 761205 h 4897988"/>
              <a:gd name="connsiteX921" fmla="*/ 6395467 w 9177770"/>
              <a:gd name="connsiteY921" fmla="*/ 691583 h 4897988"/>
              <a:gd name="connsiteX922" fmla="*/ 6407844 w 9177770"/>
              <a:gd name="connsiteY922" fmla="*/ 646715 h 4897988"/>
              <a:gd name="connsiteX923" fmla="*/ 6463542 w 9177770"/>
              <a:gd name="connsiteY923" fmla="*/ 609583 h 4897988"/>
              <a:gd name="connsiteX924" fmla="*/ 6426410 w 9177770"/>
              <a:gd name="connsiteY924" fmla="*/ 595659 h 4897988"/>
              <a:gd name="connsiteX925" fmla="*/ 6256222 w 9177770"/>
              <a:gd name="connsiteY925" fmla="*/ 784413 h 4897988"/>
              <a:gd name="connsiteX926" fmla="*/ 6194336 w 9177770"/>
              <a:gd name="connsiteY926" fmla="*/ 973167 h 4897988"/>
              <a:gd name="connsiteX927" fmla="*/ 6256222 w 9177770"/>
              <a:gd name="connsiteY927" fmla="*/ 1047431 h 4897988"/>
              <a:gd name="connsiteX928" fmla="*/ 6366071 w 9177770"/>
              <a:gd name="connsiteY928" fmla="*/ 1010299 h 4897988"/>
              <a:gd name="connsiteX929" fmla="*/ 6469731 w 9177770"/>
              <a:gd name="connsiteY929" fmla="*/ 926752 h 4897988"/>
              <a:gd name="connsiteX930" fmla="*/ 6537032 w 9177770"/>
              <a:gd name="connsiteY930" fmla="*/ 860466 h 4897988"/>
              <a:gd name="connsiteX931" fmla="*/ 6547011 w 9177770"/>
              <a:gd name="connsiteY931" fmla="*/ 852652 h 4897988"/>
              <a:gd name="connsiteX932" fmla="*/ 6549766 w 9177770"/>
              <a:gd name="connsiteY932" fmla="*/ 849490 h 4897988"/>
              <a:gd name="connsiteX933" fmla="*/ 6697423 w 9177770"/>
              <a:gd name="connsiteY933" fmla="*/ 688489 h 4897988"/>
              <a:gd name="connsiteX934" fmla="*/ 6813460 w 9177770"/>
              <a:gd name="connsiteY934" fmla="*/ 529904 h 4897988"/>
              <a:gd name="connsiteX935" fmla="*/ 6943422 w 9177770"/>
              <a:gd name="connsiteY935" fmla="*/ 320264 h 4897988"/>
              <a:gd name="connsiteX936" fmla="*/ 7014592 w 9177770"/>
              <a:gd name="connsiteY936" fmla="*/ 176377 h 4897988"/>
              <a:gd name="connsiteX937" fmla="*/ 7107422 w 9177770"/>
              <a:gd name="connsiteY937" fmla="*/ 64981 h 4897988"/>
              <a:gd name="connsiteX938" fmla="*/ 1423391 w 9177770"/>
              <a:gd name="connsiteY938" fmla="*/ 0 h 4897988"/>
              <a:gd name="connsiteX939" fmla="*/ 1479089 w 9177770"/>
              <a:gd name="connsiteY939" fmla="*/ 51057 h 4897988"/>
              <a:gd name="connsiteX940" fmla="*/ 1457429 w 9177770"/>
              <a:gd name="connsiteY940" fmla="*/ 122226 h 4897988"/>
              <a:gd name="connsiteX941" fmla="*/ 1378524 w 9177770"/>
              <a:gd name="connsiteY941" fmla="*/ 201132 h 4897988"/>
              <a:gd name="connsiteX942" fmla="*/ 1277958 w 9177770"/>
              <a:gd name="connsiteY942" fmla="*/ 242905 h 4897988"/>
              <a:gd name="connsiteX943" fmla="*/ 668375 w 9177770"/>
              <a:gd name="connsiteY943" fmla="*/ 886526 h 4897988"/>
              <a:gd name="connsiteX944" fmla="*/ 335735 w 9177770"/>
              <a:gd name="connsiteY944" fmla="*/ 1194411 h 4897988"/>
              <a:gd name="connsiteX945" fmla="*/ 284678 w 9177770"/>
              <a:gd name="connsiteY945" fmla="*/ 1158827 h 4897988"/>
              <a:gd name="connsiteX946" fmla="*/ 321810 w 9177770"/>
              <a:gd name="connsiteY946" fmla="*/ 1078374 h 4897988"/>
              <a:gd name="connsiteX947" fmla="*/ 408452 w 9177770"/>
              <a:gd name="connsiteY947" fmla="*/ 885752 h 4897988"/>
              <a:gd name="connsiteX948" fmla="*/ 431659 w 9177770"/>
              <a:gd name="connsiteY948" fmla="*/ 626602 h 4897988"/>
              <a:gd name="connsiteX949" fmla="*/ 473433 w 9177770"/>
              <a:gd name="connsiteY949" fmla="*/ 331094 h 4897988"/>
              <a:gd name="connsiteX950" fmla="*/ 242905 w 9177770"/>
              <a:gd name="connsiteY950" fmla="*/ 451772 h 4897988"/>
              <a:gd name="connsiteX951" fmla="*/ 185660 w 9177770"/>
              <a:gd name="connsiteY951" fmla="*/ 461055 h 4897988"/>
              <a:gd name="connsiteX952" fmla="*/ 63434 w 9177770"/>
              <a:gd name="connsiteY952" fmla="*/ 428565 h 4897988"/>
              <a:gd name="connsiteX953" fmla="*/ 0 w 9177770"/>
              <a:gd name="connsiteY953" fmla="*/ 323358 h 4897988"/>
              <a:gd name="connsiteX954" fmla="*/ 91283 w 9177770"/>
              <a:gd name="connsiteY954" fmla="*/ 129962 h 4897988"/>
              <a:gd name="connsiteX955" fmla="*/ 281584 w 9177770"/>
              <a:gd name="connsiteY955" fmla="*/ 26302 h 4897988"/>
              <a:gd name="connsiteX956" fmla="*/ 303245 w 9177770"/>
              <a:gd name="connsiteY956" fmla="*/ 24755 h 4897988"/>
              <a:gd name="connsiteX957" fmla="*/ 338829 w 9177770"/>
              <a:gd name="connsiteY957" fmla="*/ 46415 h 4897988"/>
              <a:gd name="connsiteX958" fmla="*/ 318716 w 9177770"/>
              <a:gd name="connsiteY958" fmla="*/ 75812 h 4897988"/>
              <a:gd name="connsiteX959" fmla="*/ 241358 w 9177770"/>
              <a:gd name="connsiteY959" fmla="*/ 191849 h 4897988"/>
              <a:gd name="connsiteX960" fmla="*/ 255282 w 9177770"/>
              <a:gd name="connsiteY960" fmla="*/ 239811 h 4897988"/>
              <a:gd name="connsiteX961" fmla="*/ 334188 w 9177770"/>
              <a:gd name="connsiteY961" fmla="*/ 278490 h 4897988"/>
              <a:gd name="connsiteX962" fmla="*/ 572451 w 9177770"/>
              <a:gd name="connsiteY962" fmla="*/ 164000 h 4897988"/>
              <a:gd name="connsiteX963" fmla="*/ 790601 w 9177770"/>
              <a:gd name="connsiteY963" fmla="*/ 18567 h 4897988"/>
              <a:gd name="connsiteX964" fmla="*/ 840111 w 9177770"/>
              <a:gd name="connsiteY964" fmla="*/ 51057 h 4897988"/>
              <a:gd name="connsiteX965" fmla="*/ 818450 w 9177770"/>
              <a:gd name="connsiteY965" fmla="*/ 88189 h 4897988"/>
              <a:gd name="connsiteX966" fmla="*/ 756564 w 9177770"/>
              <a:gd name="connsiteY966" fmla="*/ 184113 h 4897988"/>
              <a:gd name="connsiteX967" fmla="*/ 731809 w 9177770"/>
              <a:gd name="connsiteY967" fmla="*/ 397622 h 4897988"/>
              <a:gd name="connsiteX968" fmla="*/ 722526 w 9177770"/>
              <a:gd name="connsiteY968" fmla="*/ 673017 h 4897988"/>
              <a:gd name="connsiteX969" fmla="*/ 770488 w 9177770"/>
              <a:gd name="connsiteY969" fmla="*/ 592564 h 4897988"/>
              <a:gd name="connsiteX970" fmla="*/ 915922 w 9177770"/>
              <a:gd name="connsiteY970" fmla="*/ 392980 h 4897988"/>
              <a:gd name="connsiteX971" fmla="*/ 1332109 w 9177770"/>
              <a:gd name="connsiteY971" fmla="*/ 21661 h 4897988"/>
              <a:gd name="connsiteX972" fmla="*/ 1423391 w 9177770"/>
              <a:gd name="connsiteY972" fmla="*/ 0 h 48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Lst>
            <a:rect l="l" t="t" r="r" b="b"/>
            <a:pathLst>
              <a:path w="9177770" h="4897988">
                <a:moveTo>
                  <a:pt x="5386035" y="4238122"/>
                </a:moveTo>
                <a:lnTo>
                  <a:pt x="5349676" y="4241990"/>
                </a:lnTo>
                <a:cubicBezTo>
                  <a:pt x="5333173" y="4252305"/>
                  <a:pt x="5324922" y="4264682"/>
                  <a:pt x="5324922" y="4279122"/>
                </a:cubicBezTo>
                <a:cubicBezTo>
                  <a:pt x="5324922" y="4297688"/>
                  <a:pt x="5334720" y="4312128"/>
                  <a:pt x="5354318" y="4322443"/>
                </a:cubicBezTo>
                <a:cubicBezTo>
                  <a:pt x="5361538" y="4325537"/>
                  <a:pt x="5368758" y="4327084"/>
                  <a:pt x="5375978" y="4327084"/>
                </a:cubicBezTo>
                <a:cubicBezTo>
                  <a:pt x="5410016" y="4327084"/>
                  <a:pt x="5440443" y="4299751"/>
                  <a:pt x="5467261" y="4245085"/>
                </a:cubicBezTo>
                <a:cubicBezTo>
                  <a:pt x="5432708" y="4240959"/>
                  <a:pt x="5405632" y="4238638"/>
                  <a:pt x="5386035" y="4238122"/>
                </a:cubicBezTo>
                <a:close/>
                <a:moveTo>
                  <a:pt x="3071460" y="4238122"/>
                </a:moveTo>
                <a:cubicBezTo>
                  <a:pt x="3051862" y="4237607"/>
                  <a:pt x="3039743" y="4238896"/>
                  <a:pt x="3035102" y="4241990"/>
                </a:cubicBezTo>
                <a:cubicBezTo>
                  <a:pt x="3018599" y="4252305"/>
                  <a:pt x="3010347" y="4264682"/>
                  <a:pt x="3010347" y="4279122"/>
                </a:cubicBezTo>
                <a:cubicBezTo>
                  <a:pt x="3010347" y="4297688"/>
                  <a:pt x="3020145" y="4312128"/>
                  <a:pt x="3039743" y="4322443"/>
                </a:cubicBezTo>
                <a:cubicBezTo>
                  <a:pt x="3046963" y="4325537"/>
                  <a:pt x="3054185" y="4327084"/>
                  <a:pt x="3061403" y="4327084"/>
                </a:cubicBezTo>
                <a:cubicBezTo>
                  <a:pt x="3095441" y="4327084"/>
                  <a:pt x="3125868" y="4299751"/>
                  <a:pt x="3152687" y="4245085"/>
                </a:cubicBezTo>
                <a:cubicBezTo>
                  <a:pt x="3118133" y="4240959"/>
                  <a:pt x="3091057" y="4238638"/>
                  <a:pt x="3071460" y="4238122"/>
                </a:cubicBezTo>
                <a:close/>
                <a:moveTo>
                  <a:pt x="7806970" y="3887690"/>
                </a:moveTo>
                <a:cubicBezTo>
                  <a:pt x="7779122" y="3887690"/>
                  <a:pt x="7727034" y="3940809"/>
                  <a:pt x="7650707" y="4047048"/>
                </a:cubicBezTo>
                <a:cubicBezTo>
                  <a:pt x="7591914" y="4129563"/>
                  <a:pt x="7562518" y="4187839"/>
                  <a:pt x="7562518" y="4221877"/>
                </a:cubicBezTo>
                <a:cubicBezTo>
                  <a:pt x="7562518" y="4244569"/>
                  <a:pt x="7571802" y="4255915"/>
                  <a:pt x="7590367" y="4255915"/>
                </a:cubicBezTo>
                <a:cubicBezTo>
                  <a:pt x="7612028" y="4255915"/>
                  <a:pt x="7643487" y="4234770"/>
                  <a:pt x="7684744" y="4192481"/>
                </a:cubicBezTo>
                <a:cubicBezTo>
                  <a:pt x="7715688" y="4159475"/>
                  <a:pt x="7741990" y="4126984"/>
                  <a:pt x="7763650" y="4095010"/>
                </a:cubicBezTo>
                <a:cubicBezTo>
                  <a:pt x="7813159" y="4019714"/>
                  <a:pt x="7837914" y="3962985"/>
                  <a:pt x="7837914" y="3924822"/>
                </a:cubicBezTo>
                <a:cubicBezTo>
                  <a:pt x="7837914" y="3900067"/>
                  <a:pt x="7827600" y="3887690"/>
                  <a:pt x="7806970" y="3887690"/>
                </a:cubicBezTo>
                <a:close/>
                <a:moveTo>
                  <a:pt x="4494302" y="3875312"/>
                </a:moveTo>
                <a:cubicBezTo>
                  <a:pt x="4474704" y="3875312"/>
                  <a:pt x="4439635" y="3908834"/>
                  <a:pt x="4389096" y="3975878"/>
                </a:cubicBezTo>
                <a:cubicBezTo>
                  <a:pt x="4354026" y="4018167"/>
                  <a:pt x="4336492" y="4050142"/>
                  <a:pt x="4336492" y="4071802"/>
                </a:cubicBezTo>
                <a:cubicBezTo>
                  <a:pt x="4336492" y="4085211"/>
                  <a:pt x="4344227" y="4091915"/>
                  <a:pt x="4359699" y="4091915"/>
                </a:cubicBezTo>
                <a:cubicBezTo>
                  <a:pt x="4376202" y="4091915"/>
                  <a:pt x="4411271" y="4063551"/>
                  <a:pt x="4464906" y="4006821"/>
                </a:cubicBezTo>
                <a:cubicBezTo>
                  <a:pt x="4496881" y="3972784"/>
                  <a:pt x="4512868" y="3937199"/>
                  <a:pt x="4512868" y="3900067"/>
                </a:cubicBezTo>
                <a:cubicBezTo>
                  <a:pt x="4512868" y="3883564"/>
                  <a:pt x="4506680" y="3875312"/>
                  <a:pt x="4494302" y="3875312"/>
                </a:cubicBezTo>
                <a:close/>
                <a:moveTo>
                  <a:pt x="2760752" y="3875312"/>
                </a:moveTo>
                <a:cubicBezTo>
                  <a:pt x="2741155" y="3875312"/>
                  <a:pt x="2706086" y="3908834"/>
                  <a:pt x="2655545" y="3975878"/>
                </a:cubicBezTo>
                <a:cubicBezTo>
                  <a:pt x="2620476" y="4018167"/>
                  <a:pt x="2602941" y="4050142"/>
                  <a:pt x="2602941" y="4071802"/>
                </a:cubicBezTo>
                <a:cubicBezTo>
                  <a:pt x="2602941" y="4085211"/>
                  <a:pt x="2610678" y="4091915"/>
                  <a:pt x="2626149" y="4091915"/>
                </a:cubicBezTo>
                <a:cubicBezTo>
                  <a:pt x="2642652" y="4091915"/>
                  <a:pt x="2677721" y="4063551"/>
                  <a:pt x="2731356" y="4006821"/>
                </a:cubicBezTo>
                <a:cubicBezTo>
                  <a:pt x="2763331" y="3972784"/>
                  <a:pt x="2779318" y="3937199"/>
                  <a:pt x="2779318" y="3900067"/>
                </a:cubicBezTo>
                <a:cubicBezTo>
                  <a:pt x="2779318" y="3883564"/>
                  <a:pt x="2773130" y="3875312"/>
                  <a:pt x="2760752" y="3875312"/>
                </a:cubicBezTo>
                <a:close/>
                <a:moveTo>
                  <a:pt x="2132103" y="3875312"/>
                </a:moveTo>
                <a:cubicBezTo>
                  <a:pt x="2112505" y="3875312"/>
                  <a:pt x="2077436" y="3908834"/>
                  <a:pt x="2026895" y="3975878"/>
                </a:cubicBezTo>
                <a:cubicBezTo>
                  <a:pt x="1991826" y="4018167"/>
                  <a:pt x="1974292" y="4050142"/>
                  <a:pt x="1974292" y="4071802"/>
                </a:cubicBezTo>
                <a:cubicBezTo>
                  <a:pt x="1974292" y="4085211"/>
                  <a:pt x="1982028" y="4091915"/>
                  <a:pt x="1997499" y="4091915"/>
                </a:cubicBezTo>
                <a:cubicBezTo>
                  <a:pt x="2014002" y="4091915"/>
                  <a:pt x="2049071" y="4063551"/>
                  <a:pt x="2102707" y="4006821"/>
                </a:cubicBezTo>
                <a:cubicBezTo>
                  <a:pt x="2134681" y="3972784"/>
                  <a:pt x="2150668" y="3937199"/>
                  <a:pt x="2150668" y="3900067"/>
                </a:cubicBezTo>
                <a:cubicBezTo>
                  <a:pt x="2150668" y="3883564"/>
                  <a:pt x="2144480" y="3875312"/>
                  <a:pt x="2132103" y="3875312"/>
                </a:cubicBezTo>
                <a:close/>
                <a:moveTo>
                  <a:pt x="509231" y="3425087"/>
                </a:moveTo>
                <a:cubicBezTo>
                  <a:pt x="502011" y="3425087"/>
                  <a:pt x="493759" y="3426119"/>
                  <a:pt x="484476" y="3428182"/>
                </a:cubicBezTo>
                <a:lnTo>
                  <a:pt x="475193" y="3432823"/>
                </a:lnTo>
                <a:cubicBezTo>
                  <a:pt x="422590" y="3458609"/>
                  <a:pt x="371533" y="3516886"/>
                  <a:pt x="322024" y="3607653"/>
                </a:cubicBezTo>
                <a:cubicBezTo>
                  <a:pt x="268389" y="3705640"/>
                  <a:pt x="239508" y="3802596"/>
                  <a:pt x="235383" y="3898520"/>
                </a:cubicBezTo>
                <a:cubicBezTo>
                  <a:pt x="232288" y="3972784"/>
                  <a:pt x="246213" y="4037765"/>
                  <a:pt x="277156" y="4093462"/>
                </a:cubicBezTo>
                <a:cubicBezTo>
                  <a:pt x="426715" y="3798470"/>
                  <a:pt x="514388" y="3619514"/>
                  <a:pt x="540174" y="3556596"/>
                </a:cubicBezTo>
                <a:cubicBezTo>
                  <a:pt x="552551" y="3526685"/>
                  <a:pt x="558740" y="3501414"/>
                  <a:pt x="558740" y="3480785"/>
                </a:cubicBezTo>
                <a:cubicBezTo>
                  <a:pt x="558740" y="3443653"/>
                  <a:pt x="542237" y="3425087"/>
                  <a:pt x="509231" y="3425087"/>
                </a:cubicBezTo>
                <a:close/>
                <a:moveTo>
                  <a:pt x="656212" y="3273465"/>
                </a:moveTo>
                <a:cubicBezTo>
                  <a:pt x="754199" y="3273465"/>
                  <a:pt x="803192" y="3324522"/>
                  <a:pt x="803192" y="3426635"/>
                </a:cubicBezTo>
                <a:cubicBezTo>
                  <a:pt x="803192" y="3462735"/>
                  <a:pt x="794425" y="3514307"/>
                  <a:pt x="776890" y="3581351"/>
                </a:cubicBezTo>
                <a:cubicBezTo>
                  <a:pt x="770702" y="3605074"/>
                  <a:pt x="738727" y="3680885"/>
                  <a:pt x="680966" y="3808784"/>
                </a:cubicBezTo>
                <a:cubicBezTo>
                  <a:pt x="834651" y="3615904"/>
                  <a:pt x="964097" y="3501414"/>
                  <a:pt x="1069304" y="3465314"/>
                </a:cubicBezTo>
                <a:cubicBezTo>
                  <a:pt x="1104374" y="3452936"/>
                  <a:pt x="1134285" y="3446748"/>
                  <a:pt x="1159040" y="3446748"/>
                </a:cubicBezTo>
                <a:cubicBezTo>
                  <a:pt x="1216801" y="3446748"/>
                  <a:pt x="1245681" y="3477175"/>
                  <a:pt x="1245681" y="3538031"/>
                </a:cubicBezTo>
                <a:cubicBezTo>
                  <a:pt x="1245681" y="3574131"/>
                  <a:pt x="1235883" y="3616420"/>
                  <a:pt x="1216285" y="3664898"/>
                </a:cubicBezTo>
                <a:cubicBezTo>
                  <a:pt x="1192562" y="3724722"/>
                  <a:pt x="1158009" y="3799501"/>
                  <a:pt x="1112625" y="3889237"/>
                </a:cubicBezTo>
                <a:cubicBezTo>
                  <a:pt x="1287970" y="3683980"/>
                  <a:pt x="1433920" y="3581351"/>
                  <a:pt x="1550472" y="3581351"/>
                </a:cubicBezTo>
                <a:cubicBezTo>
                  <a:pt x="1619579" y="3581351"/>
                  <a:pt x="1654133" y="3611263"/>
                  <a:pt x="1654133" y="3671087"/>
                </a:cubicBezTo>
                <a:cubicBezTo>
                  <a:pt x="1654133" y="3702030"/>
                  <a:pt x="1644334" y="3740709"/>
                  <a:pt x="1624736" y="3787124"/>
                </a:cubicBezTo>
                <a:cubicBezTo>
                  <a:pt x="1562850" y="3903677"/>
                  <a:pt x="1491680" y="4042406"/>
                  <a:pt x="1411228" y="4203311"/>
                </a:cubicBezTo>
                <a:cubicBezTo>
                  <a:pt x="1399882" y="4230129"/>
                  <a:pt x="1394209" y="4251273"/>
                  <a:pt x="1394209" y="4266745"/>
                </a:cubicBezTo>
                <a:cubicBezTo>
                  <a:pt x="1394209" y="4300782"/>
                  <a:pt x="1419479" y="4297688"/>
                  <a:pt x="1470020" y="4257462"/>
                </a:cubicBezTo>
                <a:cubicBezTo>
                  <a:pt x="1498900" y="4233739"/>
                  <a:pt x="1536548" y="4201764"/>
                  <a:pt x="1582963" y="4161538"/>
                </a:cubicBezTo>
                <a:cubicBezTo>
                  <a:pt x="1593020" y="4151481"/>
                  <a:pt x="1604236" y="4145196"/>
                  <a:pt x="1616614" y="4142682"/>
                </a:cubicBezTo>
                <a:lnTo>
                  <a:pt x="1619610" y="4142386"/>
                </a:lnTo>
                <a:lnTo>
                  <a:pt x="1629274" y="4133689"/>
                </a:lnTo>
                <a:cubicBezTo>
                  <a:pt x="1640620" y="4125437"/>
                  <a:pt x="1674916" y="4087274"/>
                  <a:pt x="1732161" y="4019199"/>
                </a:cubicBezTo>
                <a:cubicBezTo>
                  <a:pt x="1789406" y="3951123"/>
                  <a:pt x="1847940" y="3894910"/>
                  <a:pt x="1907764" y="3850558"/>
                </a:cubicBezTo>
                <a:cubicBezTo>
                  <a:pt x="1992342" y="3786608"/>
                  <a:pt x="2067637" y="3754633"/>
                  <a:pt x="2133650" y="3754633"/>
                </a:cubicBezTo>
                <a:cubicBezTo>
                  <a:pt x="2176970" y="3754633"/>
                  <a:pt x="2211524" y="3767527"/>
                  <a:pt x="2237310" y="3793313"/>
                </a:cubicBezTo>
                <a:cubicBezTo>
                  <a:pt x="2266190" y="3822193"/>
                  <a:pt x="2280630" y="3853136"/>
                  <a:pt x="2280630" y="3886142"/>
                </a:cubicBezTo>
                <a:cubicBezTo>
                  <a:pt x="2280630" y="3935652"/>
                  <a:pt x="2249687" y="3993413"/>
                  <a:pt x="2187800" y="4059425"/>
                </a:cubicBezTo>
                <a:cubicBezTo>
                  <a:pt x="2102191" y="4150192"/>
                  <a:pt x="2003688" y="4213110"/>
                  <a:pt x="1892292" y="4248179"/>
                </a:cubicBezTo>
                <a:cubicBezTo>
                  <a:pt x="1887135" y="4304908"/>
                  <a:pt x="1907764" y="4333789"/>
                  <a:pt x="1954179" y="4334820"/>
                </a:cubicBezTo>
                <a:cubicBezTo>
                  <a:pt x="1983059" y="4335852"/>
                  <a:pt x="2019675" y="4323474"/>
                  <a:pt x="2064027" y="4297688"/>
                </a:cubicBezTo>
                <a:cubicBezTo>
                  <a:pt x="2104254" y="4272933"/>
                  <a:pt x="2139323" y="4245085"/>
                  <a:pt x="2169235" y="4214141"/>
                </a:cubicBezTo>
                <a:cubicBezTo>
                  <a:pt x="2208429" y="4171852"/>
                  <a:pt x="2234989" y="4146324"/>
                  <a:pt x="2248914" y="4137557"/>
                </a:cubicBezTo>
                <a:lnTo>
                  <a:pt x="2263364" y="4129086"/>
                </a:lnTo>
                <a:lnTo>
                  <a:pt x="2270737" y="4121892"/>
                </a:lnTo>
                <a:cubicBezTo>
                  <a:pt x="2287852" y="4104486"/>
                  <a:pt x="2317877" y="4070255"/>
                  <a:pt x="2360811" y="4019199"/>
                </a:cubicBezTo>
                <a:cubicBezTo>
                  <a:pt x="2418055" y="3951123"/>
                  <a:pt x="2476590" y="3894910"/>
                  <a:pt x="2536414" y="3850558"/>
                </a:cubicBezTo>
                <a:cubicBezTo>
                  <a:pt x="2620992" y="3786608"/>
                  <a:pt x="2696287" y="3754633"/>
                  <a:pt x="2762300" y="3754633"/>
                </a:cubicBezTo>
                <a:cubicBezTo>
                  <a:pt x="2805620" y="3754633"/>
                  <a:pt x="2840173" y="3767527"/>
                  <a:pt x="2865959" y="3793313"/>
                </a:cubicBezTo>
                <a:cubicBezTo>
                  <a:pt x="2894839" y="3822193"/>
                  <a:pt x="2909281" y="3853136"/>
                  <a:pt x="2909281" y="3886142"/>
                </a:cubicBezTo>
                <a:cubicBezTo>
                  <a:pt x="2909281" y="3935652"/>
                  <a:pt x="2878336" y="3993413"/>
                  <a:pt x="2816450" y="4059425"/>
                </a:cubicBezTo>
                <a:cubicBezTo>
                  <a:pt x="2730840" y="4150192"/>
                  <a:pt x="2632338" y="4213110"/>
                  <a:pt x="2520942" y="4248179"/>
                </a:cubicBezTo>
                <a:cubicBezTo>
                  <a:pt x="2515785" y="4304908"/>
                  <a:pt x="2536414" y="4333789"/>
                  <a:pt x="2582828" y="4334820"/>
                </a:cubicBezTo>
                <a:cubicBezTo>
                  <a:pt x="2611709" y="4335852"/>
                  <a:pt x="2648325" y="4323474"/>
                  <a:pt x="2692677" y="4297688"/>
                </a:cubicBezTo>
                <a:cubicBezTo>
                  <a:pt x="2732904" y="4272933"/>
                  <a:pt x="2767972" y="4245085"/>
                  <a:pt x="2797884" y="4214141"/>
                </a:cubicBezTo>
                <a:cubicBezTo>
                  <a:pt x="2827281" y="4182424"/>
                  <a:pt x="2849569" y="4160136"/>
                  <a:pt x="2864750" y="4147275"/>
                </a:cubicBezTo>
                <a:lnTo>
                  <a:pt x="2869865" y="4143396"/>
                </a:lnTo>
                <a:lnTo>
                  <a:pt x="2884616" y="4126219"/>
                </a:lnTo>
                <a:cubicBezTo>
                  <a:pt x="2934142" y="4068796"/>
                  <a:pt x="3008542" y="3984129"/>
                  <a:pt x="3107818" y="3872218"/>
                </a:cubicBezTo>
                <a:cubicBezTo>
                  <a:pt x="3154233" y="3822709"/>
                  <a:pt x="3204774" y="3782482"/>
                  <a:pt x="3259440" y="3751539"/>
                </a:cubicBezTo>
                <a:cubicBezTo>
                  <a:pt x="3314107" y="3720596"/>
                  <a:pt x="3361038" y="3705124"/>
                  <a:pt x="3400233" y="3705124"/>
                </a:cubicBezTo>
                <a:cubicBezTo>
                  <a:pt x="3469339" y="3705124"/>
                  <a:pt x="3503892" y="3734520"/>
                  <a:pt x="3503892" y="3793313"/>
                </a:cubicBezTo>
                <a:cubicBezTo>
                  <a:pt x="3503892" y="3814973"/>
                  <a:pt x="3495126" y="3834055"/>
                  <a:pt x="3477590" y="3850558"/>
                </a:cubicBezTo>
                <a:cubicBezTo>
                  <a:pt x="3460055" y="3867061"/>
                  <a:pt x="3441489" y="3875312"/>
                  <a:pt x="3421892" y="3875312"/>
                </a:cubicBezTo>
                <a:cubicBezTo>
                  <a:pt x="3416736" y="3875312"/>
                  <a:pt x="3411580" y="3874797"/>
                  <a:pt x="3406421" y="3873765"/>
                </a:cubicBezTo>
                <a:cubicBezTo>
                  <a:pt x="3375479" y="3865514"/>
                  <a:pt x="3354333" y="3867061"/>
                  <a:pt x="3342987" y="3878407"/>
                </a:cubicBezTo>
                <a:cubicBezTo>
                  <a:pt x="3331641" y="3889753"/>
                  <a:pt x="3325969" y="3902645"/>
                  <a:pt x="3325969" y="3917086"/>
                </a:cubicBezTo>
                <a:cubicBezTo>
                  <a:pt x="3325969" y="3931526"/>
                  <a:pt x="3332157" y="3959891"/>
                  <a:pt x="3344534" y="4002180"/>
                </a:cubicBezTo>
                <a:lnTo>
                  <a:pt x="3378572" y="4087274"/>
                </a:lnTo>
                <a:cubicBezTo>
                  <a:pt x="3390951" y="4118217"/>
                  <a:pt x="3397139" y="4147097"/>
                  <a:pt x="3397139" y="4173915"/>
                </a:cubicBezTo>
                <a:cubicBezTo>
                  <a:pt x="3407452" y="4169273"/>
                  <a:pt x="3417509" y="4163214"/>
                  <a:pt x="3427308" y="4155736"/>
                </a:cubicBezTo>
                <a:lnTo>
                  <a:pt x="3440567" y="4144509"/>
                </a:lnTo>
                <a:lnTo>
                  <a:pt x="3464287" y="4117951"/>
                </a:lnTo>
                <a:cubicBezTo>
                  <a:pt x="3531185" y="4042704"/>
                  <a:pt x="3611114" y="3950479"/>
                  <a:pt x="3704073" y="3841275"/>
                </a:cubicBezTo>
                <a:cubicBezTo>
                  <a:pt x="3671066" y="3841275"/>
                  <a:pt x="3654565" y="3828382"/>
                  <a:pt x="3654565" y="3802596"/>
                </a:cubicBezTo>
                <a:cubicBezTo>
                  <a:pt x="3654565" y="3794344"/>
                  <a:pt x="3657142" y="3785061"/>
                  <a:pt x="3662300" y="3774747"/>
                </a:cubicBezTo>
                <a:cubicBezTo>
                  <a:pt x="3673646" y="3755149"/>
                  <a:pt x="3713356" y="3745350"/>
                  <a:pt x="3781431" y="3745350"/>
                </a:cubicBezTo>
                <a:cubicBezTo>
                  <a:pt x="3793809" y="3730910"/>
                  <a:pt x="3803091" y="3719564"/>
                  <a:pt x="3809281" y="3711313"/>
                </a:cubicBezTo>
                <a:cubicBezTo>
                  <a:pt x="3816501" y="3698936"/>
                  <a:pt x="3854664" y="3635502"/>
                  <a:pt x="3923771" y="3521012"/>
                </a:cubicBezTo>
                <a:cubicBezTo>
                  <a:pt x="3935116" y="3502446"/>
                  <a:pt x="3947493" y="3493163"/>
                  <a:pt x="3960903" y="3493163"/>
                </a:cubicBezTo>
                <a:cubicBezTo>
                  <a:pt x="3973279" y="3493163"/>
                  <a:pt x="3987719" y="3502446"/>
                  <a:pt x="4004223" y="3521012"/>
                </a:cubicBezTo>
                <a:cubicBezTo>
                  <a:pt x="4017633" y="3536483"/>
                  <a:pt x="4030524" y="3551955"/>
                  <a:pt x="4042902" y="3567427"/>
                </a:cubicBezTo>
                <a:cubicBezTo>
                  <a:pt x="4057342" y="3588055"/>
                  <a:pt x="4064564" y="3609716"/>
                  <a:pt x="4064564" y="3632408"/>
                </a:cubicBezTo>
                <a:cubicBezTo>
                  <a:pt x="4064564" y="3657162"/>
                  <a:pt x="4057342" y="3685011"/>
                  <a:pt x="4042902" y="3715954"/>
                </a:cubicBezTo>
                <a:cubicBezTo>
                  <a:pt x="4042902" y="3714923"/>
                  <a:pt x="4037229" y="3725753"/>
                  <a:pt x="4025883" y="3748445"/>
                </a:cubicBezTo>
                <a:cubicBezTo>
                  <a:pt x="4112524" y="3748445"/>
                  <a:pt x="4155845" y="3757212"/>
                  <a:pt x="4155845" y="3774747"/>
                </a:cubicBezTo>
                <a:cubicBezTo>
                  <a:pt x="4155845" y="3779904"/>
                  <a:pt x="4153266" y="3786608"/>
                  <a:pt x="4148109" y="3794860"/>
                </a:cubicBezTo>
                <a:lnTo>
                  <a:pt x="4120261" y="3835086"/>
                </a:lnTo>
                <a:cubicBezTo>
                  <a:pt x="4113040" y="3841275"/>
                  <a:pt x="4098084" y="3844369"/>
                  <a:pt x="4075392" y="3844369"/>
                </a:cubicBezTo>
                <a:lnTo>
                  <a:pt x="4031298" y="3844369"/>
                </a:lnTo>
                <a:lnTo>
                  <a:pt x="3976374" y="3844369"/>
                </a:lnTo>
                <a:cubicBezTo>
                  <a:pt x="3942078" y="3903357"/>
                  <a:pt x="3918838" y="3942318"/>
                  <a:pt x="3906654" y="3961253"/>
                </a:cubicBezTo>
                <a:lnTo>
                  <a:pt x="3905474" y="3963042"/>
                </a:lnTo>
                <a:lnTo>
                  <a:pt x="3904624" y="3964661"/>
                </a:lnTo>
                <a:lnTo>
                  <a:pt x="3856469" y="4056331"/>
                </a:lnTo>
                <a:cubicBezTo>
                  <a:pt x="3813664" y="4137815"/>
                  <a:pt x="3790199" y="4184745"/>
                  <a:pt x="3786073" y="4197123"/>
                </a:cubicBezTo>
                <a:cubicBezTo>
                  <a:pt x="3772663" y="4232191"/>
                  <a:pt x="3774212" y="4254368"/>
                  <a:pt x="3790715" y="4263650"/>
                </a:cubicBezTo>
                <a:cubicBezTo>
                  <a:pt x="3795872" y="4266745"/>
                  <a:pt x="3806185" y="4265971"/>
                  <a:pt x="3821657" y="4261330"/>
                </a:cubicBezTo>
                <a:cubicBezTo>
                  <a:pt x="3837130" y="4256688"/>
                  <a:pt x="3848990" y="4250242"/>
                  <a:pt x="3857243" y="4241990"/>
                </a:cubicBezTo>
                <a:cubicBezTo>
                  <a:pt x="3896437" y="4211047"/>
                  <a:pt x="3941820" y="4173399"/>
                  <a:pt x="3993393" y="4129047"/>
                </a:cubicBezTo>
                <a:cubicBezTo>
                  <a:pt x="3996487" y="4125695"/>
                  <a:pt x="3999710" y="4122762"/>
                  <a:pt x="4003062" y="4120248"/>
                </a:cubicBezTo>
                <a:lnTo>
                  <a:pt x="4009610" y="4116307"/>
                </a:lnTo>
                <a:lnTo>
                  <a:pt x="4013921" y="4111787"/>
                </a:lnTo>
                <a:cubicBezTo>
                  <a:pt x="4031769" y="4092608"/>
                  <a:pt x="4058583" y="4061746"/>
                  <a:pt x="4094360" y="4019199"/>
                </a:cubicBezTo>
                <a:cubicBezTo>
                  <a:pt x="4151605" y="3951123"/>
                  <a:pt x="4210139" y="3894910"/>
                  <a:pt x="4269963" y="3850558"/>
                </a:cubicBezTo>
                <a:cubicBezTo>
                  <a:pt x="4354541" y="3786608"/>
                  <a:pt x="4429837" y="3754633"/>
                  <a:pt x="4495850" y="3754633"/>
                </a:cubicBezTo>
                <a:cubicBezTo>
                  <a:pt x="4539170" y="3754633"/>
                  <a:pt x="4573723" y="3767527"/>
                  <a:pt x="4599510" y="3793313"/>
                </a:cubicBezTo>
                <a:cubicBezTo>
                  <a:pt x="4628389" y="3822193"/>
                  <a:pt x="4642830" y="3853136"/>
                  <a:pt x="4642830" y="3886142"/>
                </a:cubicBezTo>
                <a:cubicBezTo>
                  <a:pt x="4642830" y="3935652"/>
                  <a:pt x="4611886" y="3993413"/>
                  <a:pt x="4550000" y="4059425"/>
                </a:cubicBezTo>
                <a:cubicBezTo>
                  <a:pt x="4464391" y="4150192"/>
                  <a:pt x="4365888" y="4213110"/>
                  <a:pt x="4254493" y="4248179"/>
                </a:cubicBezTo>
                <a:cubicBezTo>
                  <a:pt x="4249334" y="4304908"/>
                  <a:pt x="4269963" y="4333789"/>
                  <a:pt x="4316378" y="4334820"/>
                </a:cubicBezTo>
                <a:cubicBezTo>
                  <a:pt x="4345260" y="4335852"/>
                  <a:pt x="4381875" y="4323474"/>
                  <a:pt x="4426228" y="4297688"/>
                </a:cubicBezTo>
                <a:cubicBezTo>
                  <a:pt x="4466453" y="4272933"/>
                  <a:pt x="4501523" y="4245085"/>
                  <a:pt x="4531434" y="4214141"/>
                </a:cubicBezTo>
                <a:cubicBezTo>
                  <a:pt x="4560830" y="4182424"/>
                  <a:pt x="4583119" y="4160136"/>
                  <a:pt x="4598300" y="4147275"/>
                </a:cubicBezTo>
                <a:lnTo>
                  <a:pt x="4602866" y="4143812"/>
                </a:lnTo>
                <a:lnTo>
                  <a:pt x="4626796" y="4116863"/>
                </a:lnTo>
                <a:cubicBezTo>
                  <a:pt x="4656385" y="4083212"/>
                  <a:pt x="4680463" y="4054783"/>
                  <a:pt x="4699029" y="4031576"/>
                </a:cubicBezTo>
                <a:cubicBezTo>
                  <a:pt x="4741318" y="3977941"/>
                  <a:pt x="4777419" y="3925853"/>
                  <a:pt x="4807330" y="3875312"/>
                </a:cubicBezTo>
                <a:cubicBezTo>
                  <a:pt x="4783607" y="3855715"/>
                  <a:pt x="4771746" y="3831476"/>
                  <a:pt x="4771746" y="3802596"/>
                </a:cubicBezTo>
                <a:cubicBezTo>
                  <a:pt x="4771746" y="3778872"/>
                  <a:pt x="4779481" y="3751539"/>
                  <a:pt x="4794953" y="3720596"/>
                </a:cubicBezTo>
                <a:cubicBezTo>
                  <a:pt x="4820739" y="3671087"/>
                  <a:pt x="4858387" y="3646332"/>
                  <a:pt x="4907896" y="3646332"/>
                </a:cubicBezTo>
                <a:cubicBezTo>
                  <a:pt x="4926462" y="3646332"/>
                  <a:pt x="4942192" y="3651489"/>
                  <a:pt x="4955085" y="3661804"/>
                </a:cubicBezTo>
                <a:cubicBezTo>
                  <a:pt x="4967977" y="3672118"/>
                  <a:pt x="4974424" y="3688105"/>
                  <a:pt x="4974424" y="3709766"/>
                </a:cubicBezTo>
                <a:cubicBezTo>
                  <a:pt x="4974424" y="3731426"/>
                  <a:pt x="4968236" y="3755149"/>
                  <a:pt x="4955858" y="3780935"/>
                </a:cubicBezTo>
                <a:cubicBezTo>
                  <a:pt x="4982676" y="3796407"/>
                  <a:pt x="5022902" y="3795375"/>
                  <a:pt x="5076537" y="3777841"/>
                </a:cubicBezTo>
                <a:cubicBezTo>
                  <a:pt x="5121920" y="3762369"/>
                  <a:pt x="5153895" y="3754633"/>
                  <a:pt x="5172461" y="3754633"/>
                </a:cubicBezTo>
                <a:cubicBezTo>
                  <a:pt x="5200310" y="3754633"/>
                  <a:pt x="5216813" y="3766495"/>
                  <a:pt x="5221971" y="3790218"/>
                </a:cubicBezTo>
                <a:cubicBezTo>
                  <a:pt x="5224033" y="3798470"/>
                  <a:pt x="5225065" y="3806721"/>
                  <a:pt x="5225065" y="3814973"/>
                </a:cubicBezTo>
                <a:cubicBezTo>
                  <a:pt x="5225065" y="3832507"/>
                  <a:pt x="5219907" y="3851847"/>
                  <a:pt x="5209593" y="3872992"/>
                </a:cubicBezTo>
                <a:cubicBezTo>
                  <a:pt x="5199278" y="3894136"/>
                  <a:pt x="5188965" y="3914507"/>
                  <a:pt x="5178650" y="3934105"/>
                </a:cubicBezTo>
                <a:cubicBezTo>
                  <a:pt x="5144612" y="4006306"/>
                  <a:pt x="5106449" y="4089852"/>
                  <a:pt x="5064160" y="4184745"/>
                </a:cubicBezTo>
                <a:cubicBezTo>
                  <a:pt x="5051782" y="4218783"/>
                  <a:pt x="5051782" y="4239412"/>
                  <a:pt x="5064160" y="4246632"/>
                </a:cubicBezTo>
                <a:cubicBezTo>
                  <a:pt x="5081694" y="4246632"/>
                  <a:pt x="5097166" y="4237864"/>
                  <a:pt x="5110575" y="4220330"/>
                </a:cubicBezTo>
                <a:cubicBezTo>
                  <a:pt x="5122952" y="4208984"/>
                  <a:pt x="5136876" y="4195833"/>
                  <a:pt x="5152348" y="4180877"/>
                </a:cubicBezTo>
                <a:lnTo>
                  <a:pt x="5174529" y="4159224"/>
                </a:lnTo>
                <a:lnTo>
                  <a:pt x="5179488" y="4149160"/>
                </a:lnTo>
                <a:cubicBezTo>
                  <a:pt x="5227966" y="4092431"/>
                  <a:pt x="5308934" y="4000117"/>
                  <a:pt x="5422393" y="3872218"/>
                </a:cubicBezTo>
                <a:cubicBezTo>
                  <a:pt x="5468808" y="3822709"/>
                  <a:pt x="5519348" y="3782482"/>
                  <a:pt x="5574015" y="3751539"/>
                </a:cubicBezTo>
                <a:cubicBezTo>
                  <a:pt x="5628682" y="3720596"/>
                  <a:pt x="5675612" y="3705124"/>
                  <a:pt x="5714807" y="3705124"/>
                </a:cubicBezTo>
                <a:cubicBezTo>
                  <a:pt x="5783914" y="3705124"/>
                  <a:pt x="5818467" y="3734520"/>
                  <a:pt x="5818467" y="3793313"/>
                </a:cubicBezTo>
                <a:cubicBezTo>
                  <a:pt x="5818467" y="3814973"/>
                  <a:pt x="5809700" y="3834055"/>
                  <a:pt x="5792166" y="3850558"/>
                </a:cubicBezTo>
                <a:cubicBezTo>
                  <a:pt x="5774631" y="3867061"/>
                  <a:pt x="5756065" y="3875312"/>
                  <a:pt x="5736468" y="3875312"/>
                </a:cubicBezTo>
                <a:cubicBezTo>
                  <a:pt x="5731310" y="3875312"/>
                  <a:pt x="5726153" y="3874797"/>
                  <a:pt x="5720996" y="3873765"/>
                </a:cubicBezTo>
                <a:cubicBezTo>
                  <a:pt x="5690053" y="3865514"/>
                  <a:pt x="5668908" y="3867061"/>
                  <a:pt x="5657562" y="3878407"/>
                </a:cubicBezTo>
                <a:cubicBezTo>
                  <a:pt x="5646216" y="3889753"/>
                  <a:pt x="5640543" y="3902645"/>
                  <a:pt x="5640543" y="3917086"/>
                </a:cubicBezTo>
                <a:cubicBezTo>
                  <a:pt x="5640543" y="3931526"/>
                  <a:pt x="5646732" y="3959891"/>
                  <a:pt x="5659109" y="4002180"/>
                </a:cubicBezTo>
                <a:lnTo>
                  <a:pt x="5693147" y="4087274"/>
                </a:lnTo>
                <a:cubicBezTo>
                  <a:pt x="5705524" y="4118217"/>
                  <a:pt x="5711713" y="4147097"/>
                  <a:pt x="5711713" y="4173915"/>
                </a:cubicBezTo>
                <a:cubicBezTo>
                  <a:pt x="5722027" y="4169273"/>
                  <a:pt x="5732084" y="4163214"/>
                  <a:pt x="5741883" y="4155736"/>
                </a:cubicBezTo>
                <a:lnTo>
                  <a:pt x="5749724" y="4149097"/>
                </a:lnTo>
                <a:lnTo>
                  <a:pt x="5752149" y="4142972"/>
                </a:lnTo>
                <a:cubicBezTo>
                  <a:pt x="5757048" y="4136267"/>
                  <a:pt x="5764397" y="4129047"/>
                  <a:pt x="5774196" y="4121311"/>
                </a:cubicBezTo>
                <a:cubicBezTo>
                  <a:pt x="5788636" y="4109965"/>
                  <a:pt x="5823705" y="4071802"/>
                  <a:pt x="5879403" y="4006821"/>
                </a:cubicBezTo>
                <a:cubicBezTo>
                  <a:pt x="5940258" y="3936683"/>
                  <a:pt x="5998019" y="3878407"/>
                  <a:pt x="6052685" y="3831992"/>
                </a:cubicBezTo>
                <a:cubicBezTo>
                  <a:pt x="6120761" y="3773199"/>
                  <a:pt x="6191930" y="3743803"/>
                  <a:pt x="6266194" y="3743803"/>
                </a:cubicBezTo>
                <a:cubicBezTo>
                  <a:pt x="6300232" y="3743803"/>
                  <a:pt x="6332722" y="3749992"/>
                  <a:pt x="6363665" y="3762369"/>
                </a:cubicBezTo>
                <a:cubicBezTo>
                  <a:pt x="6386357" y="3771652"/>
                  <a:pt x="6401313" y="3780935"/>
                  <a:pt x="6408533" y="3790218"/>
                </a:cubicBezTo>
                <a:cubicBezTo>
                  <a:pt x="6432256" y="3818067"/>
                  <a:pt x="6444118" y="3849011"/>
                  <a:pt x="6444118" y="3883048"/>
                </a:cubicBezTo>
                <a:cubicBezTo>
                  <a:pt x="6444118" y="3917086"/>
                  <a:pt x="6432256" y="3949576"/>
                  <a:pt x="6408533" y="3980519"/>
                </a:cubicBezTo>
                <a:cubicBezTo>
                  <a:pt x="6379653" y="4017651"/>
                  <a:pt x="6348193" y="4036217"/>
                  <a:pt x="6314156" y="4036217"/>
                </a:cubicBezTo>
                <a:cubicBezTo>
                  <a:pt x="6264647" y="4036217"/>
                  <a:pt x="6239892" y="4013010"/>
                  <a:pt x="6239892" y="3966595"/>
                </a:cubicBezTo>
                <a:cubicBezTo>
                  <a:pt x="6239892" y="3951123"/>
                  <a:pt x="6244018" y="3936167"/>
                  <a:pt x="6252269" y="3921727"/>
                </a:cubicBezTo>
                <a:cubicBezTo>
                  <a:pt x="6263615" y="3901098"/>
                  <a:pt x="6282182" y="3888721"/>
                  <a:pt x="6307967" y="3884595"/>
                </a:cubicBezTo>
                <a:cubicBezTo>
                  <a:pt x="6296621" y="3875312"/>
                  <a:pt x="6284244" y="3870671"/>
                  <a:pt x="6270835" y="3870671"/>
                </a:cubicBezTo>
                <a:cubicBezTo>
                  <a:pt x="6222357" y="3870671"/>
                  <a:pt x="6165628" y="3933589"/>
                  <a:pt x="6100647" y="4059425"/>
                </a:cubicBezTo>
                <a:cubicBezTo>
                  <a:pt x="6059390" y="4139877"/>
                  <a:pt x="6038760" y="4202795"/>
                  <a:pt x="6038760" y="4248179"/>
                </a:cubicBezTo>
                <a:cubicBezTo>
                  <a:pt x="6038760" y="4296657"/>
                  <a:pt x="6059390" y="4321411"/>
                  <a:pt x="6100647" y="4322443"/>
                </a:cubicBezTo>
                <a:cubicBezTo>
                  <a:pt x="6129528" y="4323474"/>
                  <a:pt x="6166144" y="4311097"/>
                  <a:pt x="6210496" y="4285311"/>
                </a:cubicBezTo>
                <a:cubicBezTo>
                  <a:pt x="6249691" y="4261588"/>
                  <a:pt x="6284244" y="4233739"/>
                  <a:pt x="6314156" y="4201764"/>
                </a:cubicBezTo>
                <a:cubicBezTo>
                  <a:pt x="6343552" y="4170821"/>
                  <a:pt x="6365986" y="4148725"/>
                  <a:pt x="6381457" y="4135478"/>
                </a:cubicBezTo>
                <a:lnTo>
                  <a:pt x="6391437" y="4127663"/>
                </a:lnTo>
                <a:lnTo>
                  <a:pt x="6394191" y="4124502"/>
                </a:lnTo>
                <a:cubicBezTo>
                  <a:pt x="6415271" y="4100715"/>
                  <a:pt x="6464490" y="4047048"/>
                  <a:pt x="6541848" y="3963501"/>
                </a:cubicBezTo>
                <a:cubicBezTo>
                  <a:pt x="6565572" y="3937715"/>
                  <a:pt x="6604251" y="3884853"/>
                  <a:pt x="6657885" y="3804916"/>
                </a:cubicBezTo>
                <a:cubicBezTo>
                  <a:pt x="6711521" y="3724979"/>
                  <a:pt x="6754842" y="3655099"/>
                  <a:pt x="6787847" y="3595276"/>
                </a:cubicBezTo>
                <a:cubicBezTo>
                  <a:pt x="6811571" y="3546798"/>
                  <a:pt x="6835294" y="3498836"/>
                  <a:pt x="6859017" y="3451389"/>
                </a:cubicBezTo>
                <a:cubicBezTo>
                  <a:pt x="6898212" y="3377125"/>
                  <a:pt x="6929154" y="3339993"/>
                  <a:pt x="6951846" y="3339993"/>
                </a:cubicBezTo>
                <a:cubicBezTo>
                  <a:pt x="6988978" y="3339993"/>
                  <a:pt x="7023532" y="3393113"/>
                  <a:pt x="7055506" y="3499351"/>
                </a:cubicBezTo>
                <a:cubicBezTo>
                  <a:pt x="7056538" y="3502446"/>
                  <a:pt x="7057054" y="3506572"/>
                  <a:pt x="7057054" y="3511729"/>
                </a:cubicBezTo>
                <a:cubicBezTo>
                  <a:pt x="7057054" y="3534420"/>
                  <a:pt x="7036426" y="3584445"/>
                  <a:pt x="6995167" y="3661804"/>
                </a:cubicBezTo>
                <a:cubicBezTo>
                  <a:pt x="6935344" y="3775262"/>
                  <a:pt x="6894086" y="3857778"/>
                  <a:pt x="6871394" y="3909350"/>
                </a:cubicBezTo>
                <a:cubicBezTo>
                  <a:pt x="7032299" y="3806206"/>
                  <a:pt x="7145242" y="3754633"/>
                  <a:pt x="7210223" y="3754633"/>
                </a:cubicBezTo>
                <a:cubicBezTo>
                  <a:pt x="7231883" y="3754633"/>
                  <a:pt x="7249934" y="3762369"/>
                  <a:pt x="7264374" y="3777841"/>
                </a:cubicBezTo>
                <a:cubicBezTo>
                  <a:pt x="7278814" y="3793313"/>
                  <a:pt x="7286034" y="3812394"/>
                  <a:pt x="7286034" y="3835086"/>
                </a:cubicBezTo>
                <a:cubicBezTo>
                  <a:pt x="7286034" y="3850558"/>
                  <a:pt x="7282940" y="3868092"/>
                  <a:pt x="7276751" y="3887690"/>
                </a:cubicBezTo>
                <a:cubicBezTo>
                  <a:pt x="7269531" y="3910381"/>
                  <a:pt x="7220538" y="4003727"/>
                  <a:pt x="7129770" y="4167726"/>
                </a:cubicBezTo>
                <a:cubicBezTo>
                  <a:pt x="7122550" y="4181135"/>
                  <a:pt x="7118940" y="4192997"/>
                  <a:pt x="7118940" y="4203311"/>
                </a:cubicBezTo>
                <a:cubicBezTo>
                  <a:pt x="7118940" y="4219814"/>
                  <a:pt x="7129770" y="4228066"/>
                  <a:pt x="7151430" y="4228066"/>
                </a:cubicBezTo>
                <a:cubicBezTo>
                  <a:pt x="7169996" y="4228066"/>
                  <a:pt x="7184953" y="4223424"/>
                  <a:pt x="7196298" y="4214141"/>
                </a:cubicBezTo>
                <a:cubicBezTo>
                  <a:pt x="7212802" y="4200732"/>
                  <a:pt x="7228402" y="4186679"/>
                  <a:pt x="7243100" y="4171981"/>
                </a:cubicBezTo>
                <a:lnTo>
                  <a:pt x="7257344" y="4156139"/>
                </a:lnTo>
                <a:lnTo>
                  <a:pt x="7257876" y="4154382"/>
                </a:lnTo>
                <a:cubicBezTo>
                  <a:pt x="7261268" y="4147807"/>
                  <a:pt x="7269748" y="4138330"/>
                  <a:pt x="7283316" y="4125953"/>
                </a:cubicBezTo>
                <a:lnTo>
                  <a:pt x="7289928" y="4119847"/>
                </a:lnTo>
                <a:lnTo>
                  <a:pt x="7297154" y="4111738"/>
                </a:lnTo>
                <a:cubicBezTo>
                  <a:pt x="7301215" y="4107677"/>
                  <a:pt x="7305116" y="4104293"/>
                  <a:pt x="7308854" y="4101585"/>
                </a:cubicBezTo>
                <a:lnTo>
                  <a:pt x="7311059" y="4100334"/>
                </a:lnTo>
                <a:lnTo>
                  <a:pt x="7335255" y="4077991"/>
                </a:lnTo>
                <a:cubicBezTo>
                  <a:pt x="7361106" y="4056331"/>
                  <a:pt x="7400388" y="4014557"/>
                  <a:pt x="7453105" y="3952671"/>
                </a:cubicBezTo>
                <a:cubicBezTo>
                  <a:pt x="7485160" y="3907287"/>
                  <a:pt x="7513590" y="3872734"/>
                  <a:pt x="7538392" y="3849011"/>
                </a:cubicBezTo>
                <a:cubicBezTo>
                  <a:pt x="7583873" y="3807753"/>
                  <a:pt x="7636589" y="3778357"/>
                  <a:pt x="7696542" y="3760822"/>
                </a:cubicBezTo>
                <a:cubicBezTo>
                  <a:pt x="7723424" y="3752571"/>
                  <a:pt x="7752892" y="3748445"/>
                  <a:pt x="7784948" y="3748445"/>
                </a:cubicBezTo>
                <a:cubicBezTo>
                  <a:pt x="7841790" y="3748445"/>
                  <a:pt x="7887270" y="3758244"/>
                  <a:pt x="7921388" y="3777841"/>
                </a:cubicBezTo>
                <a:cubicBezTo>
                  <a:pt x="7942066" y="3736583"/>
                  <a:pt x="7952404" y="3715439"/>
                  <a:pt x="7952404" y="3714407"/>
                </a:cubicBezTo>
                <a:cubicBezTo>
                  <a:pt x="7967746" y="3679338"/>
                  <a:pt x="7987175" y="3658709"/>
                  <a:pt x="8010688" y="3652521"/>
                </a:cubicBezTo>
                <a:cubicBezTo>
                  <a:pt x="8027046" y="3648395"/>
                  <a:pt x="8052607" y="3664898"/>
                  <a:pt x="8087370" y="3702030"/>
                </a:cubicBezTo>
                <a:cubicBezTo>
                  <a:pt x="8114977" y="3731942"/>
                  <a:pt x="8128781" y="3760822"/>
                  <a:pt x="8128781" y="3788671"/>
                </a:cubicBezTo>
                <a:cubicBezTo>
                  <a:pt x="8128781" y="3808269"/>
                  <a:pt x="8116920" y="3840759"/>
                  <a:pt x="8093196" y="3886142"/>
                </a:cubicBezTo>
                <a:cubicBezTo>
                  <a:pt x="8066378" y="3938746"/>
                  <a:pt x="8025636" y="4016620"/>
                  <a:pt x="7970970" y="4119764"/>
                </a:cubicBezTo>
                <a:cubicBezTo>
                  <a:pt x="7950340" y="4157928"/>
                  <a:pt x="7940026" y="4190418"/>
                  <a:pt x="7940026" y="4217236"/>
                </a:cubicBezTo>
                <a:cubicBezTo>
                  <a:pt x="7940026" y="4234770"/>
                  <a:pt x="7943637" y="4245600"/>
                  <a:pt x="7950857" y="4249726"/>
                </a:cubicBezTo>
                <a:cubicBezTo>
                  <a:pt x="7958076" y="4253852"/>
                  <a:pt x="7980769" y="4240443"/>
                  <a:pt x="8018932" y="4209500"/>
                </a:cubicBezTo>
                <a:cubicBezTo>
                  <a:pt x="8035950" y="4195575"/>
                  <a:pt x="8051293" y="4182166"/>
                  <a:pt x="8064960" y="4169273"/>
                </a:cubicBezTo>
                <a:lnTo>
                  <a:pt x="8098147" y="4135015"/>
                </a:lnTo>
                <a:lnTo>
                  <a:pt x="8098538" y="4133689"/>
                </a:lnTo>
                <a:cubicBezTo>
                  <a:pt x="8103694" y="4124921"/>
                  <a:pt x="8111430" y="4116154"/>
                  <a:pt x="8121745" y="4107387"/>
                </a:cubicBezTo>
                <a:cubicBezTo>
                  <a:pt x="8156814" y="4077475"/>
                  <a:pt x="8219216" y="4005274"/>
                  <a:pt x="8308952" y="3890784"/>
                </a:cubicBezTo>
                <a:cubicBezTo>
                  <a:pt x="8383216" y="3796923"/>
                  <a:pt x="8434788" y="3728847"/>
                  <a:pt x="8463668" y="3686558"/>
                </a:cubicBezTo>
                <a:cubicBezTo>
                  <a:pt x="8485329" y="3654584"/>
                  <a:pt x="8505442" y="3638596"/>
                  <a:pt x="8524008" y="3638596"/>
                </a:cubicBezTo>
                <a:cubicBezTo>
                  <a:pt x="8536385" y="3638596"/>
                  <a:pt x="8551340" y="3646332"/>
                  <a:pt x="8568875" y="3661804"/>
                </a:cubicBezTo>
                <a:cubicBezTo>
                  <a:pt x="8612196" y="3699967"/>
                  <a:pt x="8633856" y="3736067"/>
                  <a:pt x="8633856" y="3770105"/>
                </a:cubicBezTo>
                <a:cubicBezTo>
                  <a:pt x="8633856" y="3789703"/>
                  <a:pt x="8627925" y="3814199"/>
                  <a:pt x="8616064" y="3843595"/>
                </a:cubicBezTo>
                <a:cubicBezTo>
                  <a:pt x="8604203" y="3872992"/>
                  <a:pt x="8586926" y="3908834"/>
                  <a:pt x="8564234" y="3951123"/>
                </a:cubicBezTo>
                <a:cubicBezTo>
                  <a:pt x="8620963" y="3896457"/>
                  <a:pt x="8690585" y="3842822"/>
                  <a:pt x="8773101" y="3790218"/>
                </a:cubicBezTo>
                <a:cubicBezTo>
                  <a:pt x="8810233" y="3766495"/>
                  <a:pt x="8848912" y="3754633"/>
                  <a:pt x="8889138" y="3754633"/>
                </a:cubicBezTo>
                <a:cubicBezTo>
                  <a:pt x="8939679" y="3754633"/>
                  <a:pt x="8964950" y="3777325"/>
                  <a:pt x="8964950" y="3822709"/>
                </a:cubicBezTo>
                <a:cubicBezTo>
                  <a:pt x="8964950" y="3851589"/>
                  <a:pt x="8953604" y="3888205"/>
                  <a:pt x="8930912" y="3932557"/>
                </a:cubicBezTo>
                <a:cubicBezTo>
                  <a:pt x="8876245" y="4039827"/>
                  <a:pt x="8836019" y="4124921"/>
                  <a:pt x="8810233" y="4187839"/>
                </a:cubicBezTo>
                <a:cubicBezTo>
                  <a:pt x="8796825" y="4221877"/>
                  <a:pt x="8801982" y="4238896"/>
                  <a:pt x="8825705" y="4238896"/>
                </a:cubicBezTo>
                <a:cubicBezTo>
                  <a:pt x="8838082" y="4238896"/>
                  <a:pt x="8852523" y="4231418"/>
                  <a:pt x="8869025" y="4216462"/>
                </a:cubicBezTo>
                <a:cubicBezTo>
                  <a:pt x="8885528" y="4201506"/>
                  <a:pt x="8913377" y="4173399"/>
                  <a:pt x="8952572" y="4132142"/>
                </a:cubicBezTo>
                <a:cubicBezTo>
                  <a:pt x="8963918" y="4119764"/>
                  <a:pt x="8977842" y="4113576"/>
                  <a:pt x="8994345" y="4113576"/>
                </a:cubicBezTo>
                <a:cubicBezTo>
                  <a:pt x="9012912" y="4113576"/>
                  <a:pt x="9022195" y="4121311"/>
                  <a:pt x="9022195" y="4136783"/>
                </a:cubicBezTo>
                <a:cubicBezTo>
                  <a:pt x="9022195" y="4149160"/>
                  <a:pt x="9013943" y="4164632"/>
                  <a:pt x="8997440" y="4183198"/>
                </a:cubicBezTo>
                <a:cubicBezTo>
                  <a:pt x="8905642" y="4287374"/>
                  <a:pt x="8816938" y="4363700"/>
                  <a:pt x="8731328" y="4412178"/>
                </a:cubicBezTo>
                <a:cubicBezTo>
                  <a:pt x="8692132" y="4434870"/>
                  <a:pt x="8651906" y="4446216"/>
                  <a:pt x="8610649" y="4446216"/>
                </a:cubicBezTo>
                <a:cubicBezTo>
                  <a:pt x="8538448" y="4446216"/>
                  <a:pt x="8502348" y="4413725"/>
                  <a:pt x="8502348" y="4348745"/>
                </a:cubicBezTo>
                <a:cubicBezTo>
                  <a:pt x="8502348" y="4330178"/>
                  <a:pt x="8505958" y="4309550"/>
                  <a:pt x="8513178" y="4286858"/>
                </a:cubicBezTo>
                <a:cubicBezTo>
                  <a:pt x="8525555" y="4246632"/>
                  <a:pt x="8543090" y="4210015"/>
                  <a:pt x="8565781" y="4177009"/>
                </a:cubicBezTo>
                <a:cubicBezTo>
                  <a:pt x="8590536" y="4147097"/>
                  <a:pt x="8614774" y="4117186"/>
                  <a:pt x="8638498" y="4087274"/>
                </a:cubicBezTo>
                <a:cubicBezTo>
                  <a:pt x="8659127" y="4060456"/>
                  <a:pt x="8669441" y="4036217"/>
                  <a:pt x="8669441" y="4014557"/>
                </a:cubicBezTo>
                <a:cubicBezTo>
                  <a:pt x="8669441" y="3999085"/>
                  <a:pt x="8663252" y="3991350"/>
                  <a:pt x="8650875" y="3991350"/>
                </a:cubicBezTo>
                <a:cubicBezTo>
                  <a:pt x="8632309" y="3991350"/>
                  <a:pt x="8606007" y="4009400"/>
                  <a:pt x="8571970" y="4045500"/>
                </a:cubicBezTo>
                <a:cubicBezTo>
                  <a:pt x="8532775" y="4086758"/>
                  <a:pt x="8484298" y="4144519"/>
                  <a:pt x="8426536" y="4218783"/>
                </a:cubicBezTo>
                <a:cubicBezTo>
                  <a:pt x="8412096" y="4245600"/>
                  <a:pt x="8389920" y="4287889"/>
                  <a:pt x="8360008" y="4345650"/>
                </a:cubicBezTo>
                <a:cubicBezTo>
                  <a:pt x="8251707" y="4552970"/>
                  <a:pt x="8186210" y="4674165"/>
                  <a:pt x="8163518" y="4709234"/>
                </a:cubicBezTo>
                <a:cubicBezTo>
                  <a:pt x="8102663" y="4801032"/>
                  <a:pt x="8037167" y="4857762"/>
                  <a:pt x="7967028" y="4879422"/>
                </a:cubicBezTo>
                <a:cubicBezTo>
                  <a:pt x="7925771" y="4891799"/>
                  <a:pt x="7891734" y="4897988"/>
                  <a:pt x="7864916" y="4897988"/>
                </a:cubicBezTo>
                <a:cubicBezTo>
                  <a:pt x="7839130" y="4897988"/>
                  <a:pt x="7817469" y="4891799"/>
                  <a:pt x="7799934" y="4879422"/>
                </a:cubicBezTo>
                <a:cubicBezTo>
                  <a:pt x="7787558" y="4871170"/>
                  <a:pt x="7781369" y="4860340"/>
                  <a:pt x="7781369" y="4846931"/>
                </a:cubicBezTo>
                <a:cubicBezTo>
                  <a:pt x="7781369" y="4826303"/>
                  <a:pt x="7795808" y="4804126"/>
                  <a:pt x="7824690" y="4780403"/>
                </a:cubicBezTo>
                <a:cubicBezTo>
                  <a:pt x="7884513" y="4730894"/>
                  <a:pt x="7989204" y="4579272"/>
                  <a:pt x="8138764" y="4325537"/>
                </a:cubicBezTo>
                <a:lnTo>
                  <a:pt x="8375480" y="3924822"/>
                </a:lnTo>
                <a:cubicBezTo>
                  <a:pt x="8327002" y="3984645"/>
                  <a:pt x="8256348" y="4063551"/>
                  <a:pt x="8163518" y="4161538"/>
                </a:cubicBezTo>
                <a:lnTo>
                  <a:pt x="8150323" y="4171505"/>
                </a:lnTo>
                <a:lnTo>
                  <a:pt x="8138064" y="4187066"/>
                </a:lnTo>
                <a:cubicBezTo>
                  <a:pt x="8124655" y="4200990"/>
                  <a:pt x="8110730" y="4215688"/>
                  <a:pt x="8096290" y="4231160"/>
                </a:cubicBezTo>
                <a:cubicBezTo>
                  <a:pt x="8074630" y="4254883"/>
                  <a:pt x="8035693" y="4290726"/>
                  <a:pt x="7979480" y="4338688"/>
                </a:cubicBezTo>
                <a:cubicBezTo>
                  <a:pt x="7923266" y="4386650"/>
                  <a:pt x="7885360" y="4416820"/>
                  <a:pt x="7865762" y="4429197"/>
                </a:cubicBezTo>
                <a:cubicBezTo>
                  <a:pt x="7830694" y="4450857"/>
                  <a:pt x="7796656" y="4461687"/>
                  <a:pt x="7763650" y="4461687"/>
                </a:cubicBezTo>
                <a:cubicBezTo>
                  <a:pt x="7737864" y="4461687"/>
                  <a:pt x="7714398" y="4454210"/>
                  <a:pt x="7693254" y="4439254"/>
                </a:cubicBezTo>
                <a:cubicBezTo>
                  <a:pt x="7672110" y="4424298"/>
                  <a:pt x="7661537" y="4401348"/>
                  <a:pt x="7661537" y="4370405"/>
                </a:cubicBezTo>
                <a:cubicBezTo>
                  <a:pt x="7661537" y="4354933"/>
                  <a:pt x="7664116" y="4337914"/>
                  <a:pt x="7669273" y="4319348"/>
                </a:cubicBezTo>
                <a:cubicBezTo>
                  <a:pt x="7611512" y="4367826"/>
                  <a:pt x="7563550" y="4402895"/>
                  <a:pt x="7525386" y="4424556"/>
                </a:cubicBezTo>
                <a:cubicBezTo>
                  <a:pt x="7487224" y="4446216"/>
                  <a:pt x="7449060" y="4457046"/>
                  <a:pt x="7410896" y="4457046"/>
                </a:cubicBezTo>
                <a:cubicBezTo>
                  <a:pt x="7372734" y="4457046"/>
                  <a:pt x="7341274" y="4445184"/>
                  <a:pt x="7316520" y="4421461"/>
                </a:cubicBezTo>
                <a:cubicBezTo>
                  <a:pt x="7291764" y="4397738"/>
                  <a:pt x="7279388" y="4367311"/>
                  <a:pt x="7279388" y="4330178"/>
                </a:cubicBezTo>
                <a:cubicBezTo>
                  <a:pt x="7279388" y="4293047"/>
                  <a:pt x="7289186" y="4254368"/>
                  <a:pt x="7308784" y="4214141"/>
                </a:cubicBezTo>
                <a:lnTo>
                  <a:pt x="7297200" y="4214222"/>
                </a:lnTo>
                <a:lnTo>
                  <a:pt x="7292996" y="4218396"/>
                </a:lnTo>
                <a:cubicBezTo>
                  <a:pt x="7266694" y="4243924"/>
                  <a:pt x="7227758" y="4279638"/>
                  <a:pt x="7176186" y="4325537"/>
                </a:cubicBezTo>
                <a:cubicBezTo>
                  <a:pt x="7139054" y="4358543"/>
                  <a:pt x="7097280" y="4388971"/>
                  <a:pt x="7050864" y="4416820"/>
                </a:cubicBezTo>
                <a:cubicBezTo>
                  <a:pt x="7000324" y="4447763"/>
                  <a:pt x="6963192" y="4463235"/>
                  <a:pt x="6939469" y="4463235"/>
                </a:cubicBezTo>
                <a:cubicBezTo>
                  <a:pt x="6934312" y="4463235"/>
                  <a:pt x="6929671" y="4462203"/>
                  <a:pt x="6925544" y="4460140"/>
                </a:cubicBezTo>
                <a:cubicBezTo>
                  <a:pt x="6865722" y="4427134"/>
                  <a:pt x="6835809" y="4392065"/>
                  <a:pt x="6835809" y="4354933"/>
                </a:cubicBezTo>
                <a:cubicBezTo>
                  <a:pt x="6835809" y="4329147"/>
                  <a:pt x="6847671" y="4288921"/>
                  <a:pt x="6871394" y="4234254"/>
                </a:cubicBezTo>
                <a:cubicBezTo>
                  <a:pt x="6901306" y="4167211"/>
                  <a:pt x="6916262" y="4118217"/>
                  <a:pt x="6916262" y="4087274"/>
                </a:cubicBezTo>
                <a:cubicBezTo>
                  <a:pt x="6916262" y="4072834"/>
                  <a:pt x="6911620" y="4065614"/>
                  <a:pt x="6902337" y="4065614"/>
                </a:cubicBezTo>
                <a:cubicBezTo>
                  <a:pt x="6881709" y="4065614"/>
                  <a:pt x="6837873" y="4109450"/>
                  <a:pt x="6770828" y="4197123"/>
                </a:cubicBezTo>
                <a:cubicBezTo>
                  <a:pt x="6691408" y="4301298"/>
                  <a:pt x="6627458" y="4371952"/>
                  <a:pt x="6578980" y="4409084"/>
                </a:cubicBezTo>
                <a:cubicBezTo>
                  <a:pt x="6575886" y="4411147"/>
                  <a:pt x="6548037" y="4425071"/>
                  <a:pt x="6495433" y="4450857"/>
                </a:cubicBezTo>
                <a:cubicBezTo>
                  <a:pt x="6487182" y="4454983"/>
                  <a:pt x="6479446" y="4457046"/>
                  <a:pt x="6472226" y="4457046"/>
                </a:cubicBezTo>
                <a:cubicBezTo>
                  <a:pt x="6448503" y="4457046"/>
                  <a:pt x="6429937" y="4438480"/>
                  <a:pt x="6416528" y="4401348"/>
                </a:cubicBezTo>
                <a:cubicBezTo>
                  <a:pt x="6411371" y="4387939"/>
                  <a:pt x="6442830" y="4318317"/>
                  <a:pt x="6510905" y="4192481"/>
                </a:cubicBezTo>
                <a:cubicBezTo>
                  <a:pt x="6606829" y="4016104"/>
                  <a:pt x="6660464" y="3916054"/>
                  <a:pt x="6671810" y="3892331"/>
                </a:cubicBezTo>
                <a:cubicBezTo>
                  <a:pt x="6652212" y="3925337"/>
                  <a:pt x="6607861" y="3984130"/>
                  <a:pt x="6538754" y="4068708"/>
                </a:cubicBezTo>
                <a:cubicBezTo>
                  <a:pt x="6479961" y="4139877"/>
                  <a:pt x="6443346" y="4182682"/>
                  <a:pt x="6428906" y="4197123"/>
                </a:cubicBezTo>
                <a:cubicBezTo>
                  <a:pt x="6425811" y="4200217"/>
                  <a:pt x="6422717" y="4202538"/>
                  <a:pt x="6419623" y="4204085"/>
                </a:cubicBezTo>
                <a:lnTo>
                  <a:pt x="6418577" y="4204346"/>
                </a:lnTo>
                <a:lnTo>
                  <a:pt x="6415737" y="4207687"/>
                </a:lnTo>
                <a:cubicBezTo>
                  <a:pt x="6398815" y="4226688"/>
                  <a:pt x="6376816" y="4248952"/>
                  <a:pt x="6349741" y="4274481"/>
                </a:cubicBezTo>
                <a:cubicBezTo>
                  <a:pt x="6218748" y="4398254"/>
                  <a:pt x="6097553" y="4460140"/>
                  <a:pt x="5986157" y="4460140"/>
                </a:cubicBezTo>
                <a:cubicBezTo>
                  <a:pt x="5952119" y="4460140"/>
                  <a:pt x="5921692" y="4452404"/>
                  <a:pt x="5894874" y="4436933"/>
                </a:cubicBezTo>
                <a:cubicBezTo>
                  <a:pt x="5860837" y="4417336"/>
                  <a:pt x="5834019" y="4386908"/>
                  <a:pt x="5814422" y="4345650"/>
                </a:cubicBezTo>
                <a:cubicBezTo>
                  <a:pt x="5797919" y="4311613"/>
                  <a:pt x="5791730" y="4282732"/>
                  <a:pt x="5795856" y="4259009"/>
                </a:cubicBezTo>
                <a:cubicBezTo>
                  <a:pt x="5799982" y="4233223"/>
                  <a:pt x="5803592" y="4216204"/>
                  <a:pt x="5806686" y="4207953"/>
                </a:cubicBezTo>
                <a:cubicBezTo>
                  <a:pt x="5812875" y="4191449"/>
                  <a:pt x="5823705" y="4176494"/>
                  <a:pt x="5839177" y="4163085"/>
                </a:cubicBezTo>
                <a:lnTo>
                  <a:pt x="5822065" y="4180291"/>
                </a:lnTo>
                <a:lnTo>
                  <a:pt x="5818467" y="4184745"/>
                </a:lnTo>
                <a:cubicBezTo>
                  <a:pt x="5786493" y="4222908"/>
                  <a:pt x="5745235" y="4246116"/>
                  <a:pt x="5694694" y="4254368"/>
                </a:cubicBezTo>
                <a:cubicBezTo>
                  <a:pt x="5666845" y="4331726"/>
                  <a:pt x="5622493" y="4387939"/>
                  <a:pt x="5561638" y="4423008"/>
                </a:cubicBezTo>
                <a:cubicBezTo>
                  <a:pt x="5520380" y="4446732"/>
                  <a:pt x="5478091" y="4458593"/>
                  <a:pt x="5434770" y="4458593"/>
                </a:cubicBezTo>
                <a:cubicBezTo>
                  <a:pt x="5336783" y="4458593"/>
                  <a:pt x="5273865" y="4433323"/>
                  <a:pt x="5246016" y="4382782"/>
                </a:cubicBezTo>
                <a:cubicBezTo>
                  <a:pt x="5228482" y="4351839"/>
                  <a:pt x="5219714" y="4320896"/>
                  <a:pt x="5219714" y="4289952"/>
                </a:cubicBezTo>
                <a:cubicBezTo>
                  <a:pt x="5219714" y="4238380"/>
                  <a:pt x="5239828" y="4202795"/>
                  <a:pt x="5280054" y="4183198"/>
                </a:cubicBezTo>
                <a:cubicBezTo>
                  <a:pt x="5313060" y="4167726"/>
                  <a:pt x="5346582" y="4159990"/>
                  <a:pt x="5380620" y="4159990"/>
                </a:cubicBezTo>
                <a:cubicBezTo>
                  <a:pt x="5400217" y="4159990"/>
                  <a:pt x="5436833" y="4163601"/>
                  <a:pt x="5490468" y="4170821"/>
                </a:cubicBezTo>
                <a:cubicBezTo>
                  <a:pt x="5495626" y="4145035"/>
                  <a:pt x="5497173" y="4099651"/>
                  <a:pt x="5495110" y="4034670"/>
                </a:cubicBezTo>
                <a:cubicBezTo>
                  <a:pt x="5494079" y="3976909"/>
                  <a:pt x="5498204" y="3932557"/>
                  <a:pt x="5507487" y="3901614"/>
                </a:cubicBezTo>
                <a:cubicBezTo>
                  <a:pt x="5477575" y="3919149"/>
                  <a:pt x="5430645" y="3964532"/>
                  <a:pt x="5366695" y="4037765"/>
                </a:cubicBezTo>
                <a:lnTo>
                  <a:pt x="5290183" y="4125590"/>
                </a:lnTo>
                <a:lnTo>
                  <a:pt x="5278610" y="4138818"/>
                </a:lnTo>
                <a:lnTo>
                  <a:pt x="5279215" y="4139877"/>
                </a:lnTo>
                <a:cubicBezTo>
                  <a:pt x="5279215" y="4147097"/>
                  <a:pt x="5269932" y="4162053"/>
                  <a:pt x="5251367" y="4184745"/>
                </a:cubicBezTo>
                <a:cubicBezTo>
                  <a:pt x="5152348" y="4304392"/>
                  <a:pt x="5050751" y="4389487"/>
                  <a:pt x="4946575" y="4440027"/>
                </a:cubicBezTo>
                <a:cubicBezTo>
                  <a:pt x="4917695" y="4454467"/>
                  <a:pt x="4889846" y="4461687"/>
                  <a:pt x="4863028" y="4461687"/>
                </a:cubicBezTo>
                <a:cubicBezTo>
                  <a:pt x="4823834" y="4461687"/>
                  <a:pt x="4792632" y="4447763"/>
                  <a:pt x="4769425" y="4419914"/>
                </a:cubicBezTo>
                <a:cubicBezTo>
                  <a:pt x="4746217" y="4392065"/>
                  <a:pt x="4736161" y="4363185"/>
                  <a:pt x="4739255" y="4333273"/>
                </a:cubicBezTo>
                <a:cubicBezTo>
                  <a:pt x="4746475" y="4268292"/>
                  <a:pt x="4799079" y="4174431"/>
                  <a:pt x="4897066" y="4051689"/>
                </a:cubicBezTo>
                <a:cubicBezTo>
                  <a:pt x="4935229" y="4004243"/>
                  <a:pt x="4954311" y="3967111"/>
                  <a:pt x="4954311" y="3940293"/>
                </a:cubicBezTo>
                <a:cubicBezTo>
                  <a:pt x="4954311" y="3914507"/>
                  <a:pt x="4932135" y="3901614"/>
                  <a:pt x="4887783" y="3901614"/>
                </a:cubicBezTo>
                <a:cubicBezTo>
                  <a:pt x="4804236" y="4010689"/>
                  <a:pt x="4738675" y="4091915"/>
                  <a:pt x="4691100" y="4145292"/>
                </a:cubicBezTo>
                <a:lnTo>
                  <a:pt x="4671465" y="4166759"/>
                </a:lnTo>
                <a:lnTo>
                  <a:pt x="4668552" y="4173432"/>
                </a:lnTo>
                <a:cubicBezTo>
                  <a:pt x="4655014" y="4198766"/>
                  <a:pt x="4621169" y="4236575"/>
                  <a:pt x="4567019" y="4286858"/>
                </a:cubicBezTo>
                <a:cubicBezTo>
                  <a:pt x="4433963" y="4409600"/>
                  <a:pt x="4312253" y="4470970"/>
                  <a:pt x="4201889" y="4470970"/>
                </a:cubicBezTo>
                <a:cubicBezTo>
                  <a:pt x="4167850" y="4470970"/>
                  <a:pt x="4137938" y="4463750"/>
                  <a:pt x="4112152" y="4449310"/>
                </a:cubicBezTo>
                <a:cubicBezTo>
                  <a:pt x="4077083" y="4429713"/>
                  <a:pt x="4049750" y="4399285"/>
                  <a:pt x="4030153" y="4358028"/>
                </a:cubicBezTo>
                <a:cubicBezTo>
                  <a:pt x="4013650" y="4323990"/>
                  <a:pt x="4007461" y="4295110"/>
                  <a:pt x="4011587" y="4271386"/>
                </a:cubicBezTo>
                <a:cubicBezTo>
                  <a:pt x="4015713" y="4245600"/>
                  <a:pt x="4018808" y="4228581"/>
                  <a:pt x="4020871" y="4220330"/>
                </a:cubicBezTo>
                <a:cubicBezTo>
                  <a:pt x="4027058" y="4203827"/>
                  <a:pt x="4038405" y="4188871"/>
                  <a:pt x="4054908" y="4175462"/>
                </a:cubicBezTo>
                <a:cubicBezTo>
                  <a:pt x="4048204" y="4182166"/>
                  <a:pt x="4041983" y="4188033"/>
                  <a:pt x="4036245" y="4193061"/>
                </a:cubicBezTo>
                <a:lnTo>
                  <a:pt x="4026900" y="4200514"/>
                </a:lnTo>
                <a:lnTo>
                  <a:pt x="4006253" y="4223038"/>
                </a:lnTo>
                <a:cubicBezTo>
                  <a:pt x="3966994" y="4262490"/>
                  <a:pt x="3915261" y="4305424"/>
                  <a:pt x="3851053" y="4351839"/>
                </a:cubicBezTo>
                <a:cubicBezTo>
                  <a:pt x="3751003" y="4423008"/>
                  <a:pt x="3676224" y="4458593"/>
                  <a:pt x="3626715" y="4458593"/>
                </a:cubicBezTo>
                <a:cubicBezTo>
                  <a:pt x="3586489" y="4458593"/>
                  <a:pt x="3553999" y="4443637"/>
                  <a:pt x="3529243" y="4413725"/>
                </a:cubicBezTo>
                <a:cubicBezTo>
                  <a:pt x="3506551" y="4387939"/>
                  <a:pt x="3497269" y="4360606"/>
                  <a:pt x="3501395" y="4331726"/>
                </a:cubicBezTo>
                <a:cubicBezTo>
                  <a:pt x="3510677" y="4260556"/>
                  <a:pt x="3558123" y="4151739"/>
                  <a:pt x="3643733" y="4005274"/>
                </a:cubicBezTo>
                <a:cubicBezTo>
                  <a:pt x="3613564" y="4043953"/>
                  <a:pt x="3577593" y="4087854"/>
                  <a:pt x="3535819" y="4136976"/>
                </a:cubicBezTo>
                <a:lnTo>
                  <a:pt x="3530773" y="4142848"/>
                </a:lnTo>
                <a:lnTo>
                  <a:pt x="3530001" y="4146453"/>
                </a:lnTo>
                <a:cubicBezTo>
                  <a:pt x="3526519" y="4155736"/>
                  <a:pt x="3517817" y="4168500"/>
                  <a:pt x="3503892" y="4184745"/>
                </a:cubicBezTo>
                <a:cubicBezTo>
                  <a:pt x="3471917" y="4222908"/>
                  <a:pt x="3430659" y="4246116"/>
                  <a:pt x="3380119" y="4254368"/>
                </a:cubicBezTo>
                <a:cubicBezTo>
                  <a:pt x="3352271" y="4331726"/>
                  <a:pt x="3307918" y="4387939"/>
                  <a:pt x="3247063" y="4423008"/>
                </a:cubicBezTo>
                <a:cubicBezTo>
                  <a:pt x="3205805" y="4446732"/>
                  <a:pt x="3163517" y="4458593"/>
                  <a:pt x="3120196" y="4458593"/>
                </a:cubicBezTo>
                <a:cubicBezTo>
                  <a:pt x="3022208" y="4458593"/>
                  <a:pt x="2959290" y="4433323"/>
                  <a:pt x="2931441" y="4382782"/>
                </a:cubicBezTo>
                <a:cubicBezTo>
                  <a:pt x="2913907" y="4351839"/>
                  <a:pt x="2905139" y="4320896"/>
                  <a:pt x="2905139" y="4289952"/>
                </a:cubicBezTo>
                <a:cubicBezTo>
                  <a:pt x="2905139" y="4238380"/>
                  <a:pt x="2925255" y="4202795"/>
                  <a:pt x="2965479" y="4183198"/>
                </a:cubicBezTo>
                <a:cubicBezTo>
                  <a:pt x="2998486" y="4167726"/>
                  <a:pt x="3032007" y="4159990"/>
                  <a:pt x="3066045" y="4159990"/>
                </a:cubicBezTo>
                <a:cubicBezTo>
                  <a:pt x="3085643" y="4159990"/>
                  <a:pt x="3122258" y="4163601"/>
                  <a:pt x="3175893" y="4170821"/>
                </a:cubicBezTo>
                <a:cubicBezTo>
                  <a:pt x="3181051" y="4145035"/>
                  <a:pt x="3182597" y="4099651"/>
                  <a:pt x="3180535" y="4034670"/>
                </a:cubicBezTo>
                <a:cubicBezTo>
                  <a:pt x="3179503" y="3976909"/>
                  <a:pt x="3183629" y="3932557"/>
                  <a:pt x="3192912" y="3901614"/>
                </a:cubicBezTo>
                <a:cubicBezTo>
                  <a:pt x="3163000" y="3919149"/>
                  <a:pt x="3116069" y="3964532"/>
                  <a:pt x="3052121" y="4037765"/>
                </a:cubicBezTo>
                <a:lnTo>
                  <a:pt x="2942731" y="4163109"/>
                </a:lnTo>
                <a:lnTo>
                  <a:pt x="2936359" y="4170321"/>
                </a:lnTo>
                <a:lnTo>
                  <a:pt x="2935002" y="4173432"/>
                </a:lnTo>
                <a:cubicBezTo>
                  <a:pt x="2921464" y="4198766"/>
                  <a:pt x="2887619" y="4236575"/>
                  <a:pt x="2833468" y="4286858"/>
                </a:cubicBezTo>
                <a:cubicBezTo>
                  <a:pt x="2700413" y="4409600"/>
                  <a:pt x="2578703" y="4470970"/>
                  <a:pt x="2468339" y="4470970"/>
                </a:cubicBezTo>
                <a:cubicBezTo>
                  <a:pt x="2434300" y="4470970"/>
                  <a:pt x="2404389" y="4463750"/>
                  <a:pt x="2378603" y="4449310"/>
                </a:cubicBezTo>
                <a:cubicBezTo>
                  <a:pt x="2343534" y="4429713"/>
                  <a:pt x="2316201" y="4399285"/>
                  <a:pt x="2296603" y="4358028"/>
                </a:cubicBezTo>
                <a:cubicBezTo>
                  <a:pt x="2280100" y="4323990"/>
                  <a:pt x="2273911" y="4295110"/>
                  <a:pt x="2278037" y="4271386"/>
                </a:cubicBezTo>
                <a:cubicBezTo>
                  <a:pt x="2282163" y="4245600"/>
                  <a:pt x="2285258" y="4228581"/>
                  <a:pt x="2287320" y="4220330"/>
                </a:cubicBezTo>
                <a:cubicBezTo>
                  <a:pt x="2293509" y="4203827"/>
                  <a:pt x="2304855" y="4188871"/>
                  <a:pt x="2321358" y="4175462"/>
                </a:cubicBezTo>
                <a:cubicBezTo>
                  <a:pt x="2307949" y="4188871"/>
                  <a:pt x="2296474" y="4198927"/>
                  <a:pt x="2286933" y="4205632"/>
                </a:cubicBezTo>
                <a:lnTo>
                  <a:pt x="2280541" y="4209380"/>
                </a:lnTo>
                <a:lnTo>
                  <a:pt x="2270816" y="4220789"/>
                </a:lnTo>
                <a:cubicBezTo>
                  <a:pt x="2253894" y="4239694"/>
                  <a:pt x="2231895" y="4261717"/>
                  <a:pt x="2204819" y="4286858"/>
                </a:cubicBezTo>
                <a:cubicBezTo>
                  <a:pt x="2071763" y="4409600"/>
                  <a:pt x="1950053" y="4470970"/>
                  <a:pt x="1839688" y="4470970"/>
                </a:cubicBezTo>
                <a:cubicBezTo>
                  <a:pt x="1805651" y="4470970"/>
                  <a:pt x="1775739" y="4463750"/>
                  <a:pt x="1749953" y="4449310"/>
                </a:cubicBezTo>
                <a:cubicBezTo>
                  <a:pt x="1714884" y="4429713"/>
                  <a:pt x="1687550" y="4399285"/>
                  <a:pt x="1667953" y="4358028"/>
                </a:cubicBezTo>
                <a:cubicBezTo>
                  <a:pt x="1651450" y="4323990"/>
                  <a:pt x="1645262" y="4295110"/>
                  <a:pt x="1649387" y="4271386"/>
                </a:cubicBezTo>
                <a:cubicBezTo>
                  <a:pt x="1653513" y="4245600"/>
                  <a:pt x="1656607" y="4228581"/>
                  <a:pt x="1658670" y="4220330"/>
                </a:cubicBezTo>
                <a:cubicBezTo>
                  <a:pt x="1664859" y="4203827"/>
                  <a:pt x="1676205" y="4188871"/>
                  <a:pt x="1692708" y="4175462"/>
                </a:cubicBezTo>
                <a:cubicBezTo>
                  <a:pt x="1665890" y="4202280"/>
                  <a:pt x="1646809" y="4215688"/>
                  <a:pt x="1635463" y="4215688"/>
                </a:cubicBezTo>
                <a:cubicBezTo>
                  <a:pt x="1630822" y="4215688"/>
                  <a:pt x="1626373" y="4214528"/>
                  <a:pt x="1622118" y="4212207"/>
                </a:cubicBezTo>
                <a:lnTo>
                  <a:pt x="1614708" y="4205855"/>
                </a:lnTo>
                <a:lnTo>
                  <a:pt x="1578225" y="4246342"/>
                </a:lnTo>
                <a:cubicBezTo>
                  <a:pt x="1538579" y="4288308"/>
                  <a:pt x="1496322" y="4327084"/>
                  <a:pt x="1451454" y="4362669"/>
                </a:cubicBezTo>
                <a:cubicBezTo>
                  <a:pt x="1369970" y="4426618"/>
                  <a:pt x="1301379" y="4458593"/>
                  <a:pt x="1245681" y="4458593"/>
                </a:cubicBezTo>
                <a:cubicBezTo>
                  <a:pt x="1170386" y="4458593"/>
                  <a:pt x="1132738" y="4419914"/>
                  <a:pt x="1132738" y="4342556"/>
                </a:cubicBezTo>
                <a:cubicBezTo>
                  <a:pt x="1132738" y="4310581"/>
                  <a:pt x="1139442" y="4279638"/>
                  <a:pt x="1152851" y="4249726"/>
                </a:cubicBezTo>
                <a:cubicBezTo>
                  <a:pt x="1211644" y="4119764"/>
                  <a:pt x="1259090" y="4008368"/>
                  <a:pt x="1295190" y="3915539"/>
                </a:cubicBezTo>
                <a:cubicBezTo>
                  <a:pt x="1307568" y="3883564"/>
                  <a:pt x="1313756" y="3858809"/>
                  <a:pt x="1313756" y="3841275"/>
                </a:cubicBezTo>
                <a:cubicBezTo>
                  <a:pt x="1313756" y="3826834"/>
                  <a:pt x="1308599" y="3819614"/>
                  <a:pt x="1298285" y="3819614"/>
                </a:cubicBezTo>
                <a:cubicBezTo>
                  <a:pt x="1283845" y="3819614"/>
                  <a:pt x="1262184" y="3831992"/>
                  <a:pt x="1233304" y="3856746"/>
                </a:cubicBezTo>
                <a:cubicBezTo>
                  <a:pt x="1160071" y="3919664"/>
                  <a:pt x="1081166" y="4009916"/>
                  <a:pt x="996588" y="4127500"/>
                </a:cubicBezTo>
                <a:lnTo>
                  <a:pt x="943984" y="4232707"/>
                </a:lnTo>
                <a:cubicBezTo>
                  <a:pt x="912009" y="4296657"/>
                  <a:pt x="891896" y="4335336"/>
                  <a:pt x="883645" y="4348745"/>
                </a:cubicBezTo>
                <a:cubicBezTo>
                  <a:pt x="867142" y="4374531"/>
                  <a:pt x="845481" y="4397222"/>
                  <a:pt x="818664" y="4416820"/>
                </a:cubicBezTo>
                <a:cubicBezTo>
                  <a:pt x="766060" y="4456015"/>
                  <a:pt x="716035" y="4475612"/>
                  <a:pt x="668589" y="4475612"/>
                </a:cubicBezTo>
                <a:cubicBezTo>
                  <a:pt x="619079" y="4475612"/>
                  <a:pt x="594325" y="4461687"/>
                  <a:pt x="594325" y="4433839"/>
                </a:cubicBezTo>
                <a:cubicBezTo>
                  <a:pt x="594325" y="4419398"/>
                  <a:pt x="599998" y="4399801"/>
                  <a:pt x="611344" y="4375046"/>
                </a:cubicBezTo>
                <a:cubicBezTo>
                  <a:pt x="655696" y="4277059"/>
                  <a:pt x="744400" y="4103261"/>
                  <a:pt x="877456" y="3853652"/>
                </a:cubicBezTo>
                <a:cubicBezTo>
                  <a:pt x="908399" y="3795891"/>
                  <a:pt x="923871" y="3752055"/>
                  <a:pt x="923871" y="3722143"/>
                </a:cubicBezTo>
                <a:cubicBezTo>
                  <a:pt x="923871" y="3703577"/>
                  <a:pt x="917682" y="3694294"/>
                  <a:pt x="905305" y="3694294"/>
                </a:cubicBezTo>
                <a:cubicBezTo>
                  <a:pt x="872299" y="3694294"/>
                  <a:pt x="812991" y="3747413"/>
                  <a:pt x="727381" y="3853652"/>
                </a:cubicBezTo>
                <a:cubicBezTo>
                  <a:pt x="666526" y="3928947"/>
                  <a:pt x="602061" y="4018167"/>
                  <a:pt x="533985" y="4121311"/>
                </a:cubicBezTo>
                <a:cubicBezTo>
                  <a:pt x="521608" y="4149160"/>
                  <a:pt x="504073" y="4186292"/>
                  <a:pt x="481382" y="4232707"/>
                </a:cubicBezTo>
                <a:cubicBezTo>
                  <a:pt x="500979" y="4232707"/>
                  <a:pt x="522124" y="4228066"/>
                  <a:pt x="544816" y="4218783"/>
                </a:cubicBezTo>
                <a:cubicBezTo>
                  <a:pt x="567507" y="4209500"/>
                  <a:pt x="581948" y="4204858"/>
                  <a:pt x="588136" y="4204858"/>
                </a:cubicBezTo>
                <a:cubicBezTo>
                  <a:pt x="607734" y="4204858"/>
                  <a:pt x="617532" y="4214657"/>
                  <a:pt x="617532" y="4234254"/>
                </a:cubicBezTo>
                <a:cubicBezTo>
                  <a:pt x="617532" y="4247663"/>
                  <a:pt x="610312" y="4258493"/>
                  <a:pt x="595872" y="4266745"/>
                </a:cubicBezTo>
                <a:cubicBezTo>
                  <a:pt x="561834" y="4286342"/>
                  <a:pt x="525218" y="4296141"/>
                  <a:pt x="486023" y="4296141"/>
                </a:cubicBezTo>
                <a:lnTo>
                  <a:pt x="467457" y="4296141"/>
                </a:lnTo>
                <a:lnTo>
                  <a:pt x="448891" y="4296141"/>
                </a:lnTo>
                <a:cubicBezTo>
                  <a:pt x="413822" y="4358527"/>
                  <a:pt x="381332" y="4400454"/>
                  <a:pt x="351420" y="4421921"/>
                </a:cubicBezTo>
                <a:cubicBezTo>
                  <a:pt x="299848" y="4457715"/>
                  <a:pt x="248791" y="4475612"/>
                  <a:pt x="198251" y="4475612"/>
                </a:cubicBezTo>
                <a:cubicBezTo>
                  <a:pt x="156993" y="4475612"/>
                  <a:pt x="136364" y="4458078"/>
                  <a:pt x="136364" y="4423008"/>
                </a:cubicBezTo>
                <a:cubicBezTo>
                  <a:pt x="136364" y="4394128"/>
                  <a:pt x="151320" y="4348745"/>
                  <a:pt x="181232" y="4286858"/>
                </a:cubicBezTo>
                <a:cubicBezTo>
                  <a:pt x="192578" y="4264166"/>
                  <a:pt x="212691" y="4224456"/>
                  <a:pt x="241572" y="4167726"/>
                </a:cubicBezTo>
                <a:cubicBezTo>
                  <a:pt x="186905" y="4090368"/>
                  <a:pt x="160603" y="3996507"/>
                  <a:pt x="162666" y="3886142"/>
                </a:cubicBezTo>
                <a:cubicBezTo>
                  <a:pt x="164729" y="3778872"/>
                  <a:pt x="197219" y="3672118"/>
                  <a:pt x="260137" y="3565879"/>
                </a:cubicBezTo>
                <a:cubicBezTo>
                  <a:pt x="309647" y="3483364"/>
                  <a:pt x="367923" y="3414257"/>
                  <a:pt x="434967" y="3358559"/>
                </a:cubicBezTo>
                <a:cubicBezTo>
                  <a:pt x="445281" y="3350308"/>
                  <a:pt x="457659" y="3341541"/>
                  <a:pt x="472099" y="3332258"/>
                </a:cubicBezTo>
                <a:cubicBezTo>
                  <a:pt x="535017" y="3293063"/>
                  <a:pt x="596388" y="3273465"/>
                  <a:pt x="656212" y="3273465"/>
                </a:cubicBezTo>
                <a:close/>
                <a:moveTo>
                  <a:pt x="4505964" y="2602949"/>
                </a:moveTo>
                <a:cubicBezTo>
                  <a:pt x="4494070" y="2603239"/>
                  <a:pt x="4486383" y="2604544"/>
                  <a:pt x="4482901" y="2606865"/>
                </a:cubicBezTo>
                <a:cubicBezTo>
                  <a:pt x="4466398" y="2617180"/>
                  <a:pt x="4458147" y="2629557"/>
                  <a:pt x="4458147" y="2643997"/>
                </a:cubicBezTo>
                <a:cubicBezTo>
                  <a:pt x="4458147" y="2662563"/>
                  <a:pt x="4467946" y="2677003"/>
                  <a:pt x="4487543" y="2687318"/>
                </a:cubicBezTo>
                <a:cubicBezTo>
                  <a:pt x="4494763" y="2690412"/>
                  <a:pt x="4501983" y="2691959"/>
                  <a:pt x="4509203" y="2691959"/>
                </a:cubicBezTo>
                <a:cubicBezTo>
                  <a:pt x="4543241" y="2691959"/>
                  <a:pt x="4573669" y="2664626"/>
                  <a:pt x="4600487" y="2609960"/>
                </a:cubicBezTo>
                <a:cubicBezTo>
                  <a:pt x="4557295" y="2604802"/>
                  <a:pt x="4525787" y="2602465"/>
                  <a:pt x="4505964" y="2602949"/>
                </a:cubicBezTo>
                <a:close/>
                <a:moveTo>
                  <a:pt x="4848032" y="2069999"/>
                </a:moveTo>
                <a:cubicBezTo>
                  <a:pt x="4917139" y="2069999"/>
                  <a:pt x="4951692" y="2099396"/>
                  <a:pt x="4951692" y="2158188"/>
                </a:cubicBezTo>
                <a:cubicBezTo>
                  <a:pt x="4951692" y="2179848"/>
                  <a:pt x="4942925" y="2198930"/>
                  <a:pt x="4925390" y="2215433"/>
                </a:cubicBezTo>
                <a:cubicBezTo>
                  <a:pt x="4907856" y="2231936"/>
                  <a:pt x="4889290" y="2240187"/>
                  <a:pt x="4869692" y="2240187"/>
                </a:cubicBezTo>
                <a:cubicBezTo>
                  <a:pt x="4864535" y="2240187"/>
                  <a:pt x="4859378" y="2239672"/>
                  <a:pt x="4854221" y="2238641"/>
                </a:cubicBezTo>
                <a:cubicBezTo>
                  <a:pt x="4823277" y="2230389"/>
                  <a:pt x="4802133" y="2231936"/>
                  <a:pt x="4790787" y="2243282"/>
                </a:cubicBezTo>
                <a:cubicBezTo>
                  <a:pt x="4779441" y="2254628"/>
                  <a:pt x="4773768" y="2267520"/>
                  <a:pt x="4773768" y="2281961"/>
                </a:cubicBezTo>
                <a:cubicBezTo>
                  <a:pt x="4773768" y="2296401"/>
                  <a:pt x="4779957" y="2324766"/>
                  <a:pt x="4792334" y="2367055"/>
                </a:cubicBezTo>
                <a:lnTo>
                  <a:pt x="4826372" y="2452149"/>
                </a:lnTo>
                <a:cubicBezTo>
                  <a:pt x="4838749" y="2483092"/>
                  <a:pt x="4844938" y="2511973"/>
                  <a:pt x="4844938" y="2538790"/>
                </a:cubicBezTo>
                <a:cubicBezTo>
                  <a:pt x="4865567" y="2529508"/>
                  <a:pt x="4885164" y="2514551"/>
                  <a:pt x="4903730" y="2493922"/>
                </a:cubicBezTo>
                <a:cubicBezTo>
                  <a:pt x="4916107" y="2479482"/>
                  <a:pt x="4930548" y="2472262"/>
                  <a:pt x="4947050" y="2472262"/>
                </a:cubicBezTo>
                <a:cubicBezTo>
                  <a:pt x="4968711" y="2472262"/>
                  <a:pt x="4979541" y="2482576"/>
                  <a:pt x="4979541" y="2503205"/>
                </a:cubicBezTo>
                <a:cubicBezTo>
                  <a:pt x="4979541" y="2512489"/>
                  <a:pt x="4970258" y="2527960"/>
                  <a:pt x="4951692" y="2549620"/>
                </a:cubicBezTo>
                <a:cubicBezTo>
                  <a:pt x="4919717" y="2587783"/>
                  <a:pt x="4878460" y="2610991"/>
                  <a:pt x="4827919" y="2619243"/>
                </a:cubicBezTo>
                <a:cubicBezTo>
                  <a:pt x="4800070" y="2696601"/>
                  <a:pt x="4755718" y="2752814"/>
                  <a:pt x="4694863" y="2787883"/>
                </a:cubicBezTo>
                <a:cubicBezTo>
                  <a:pt x="4653605" y="2811607"/>
                  <a:pt x="4611317" y="2823468"/>
                  <a:pt x="4567995" y="2823468"/>
                </a:cubicBezTo>
                <a:cubicBezTo>
                  <a:pt x="4470009" y="2823468"/>
                  <a:pt x="4407090" y="2798198"/>
                  <a:pt x="4379241" y="2747657"/>
                </a:cubicBezTo>
                <a:cubicBezTo>
                  <a:pt x="4361707" y="2716714"/>
                  <a:pt x="4352939" y="2685771"/>
                  <a:pt x="4352939" y="2654827"/>
                </a:cubicBezTo>
                <a:cubicBezTo>
                  <a:pt x="4352939" y="2603255"/>
                  <a:pt x="4373053" y="2567670"/>
                  <a:pt x="4413279" y="2548073"/>
                </a:cubicBezTo>
                <a:cubicBezTo>
                  <a:pt x="4446286" y="2532601"/>
                  <a:pt x="4479808" y="2524865"/>
                  <a:pt x="4513845" y="2524865"/>
                </a:cubicBezTo>
                <a:cubicBezTo>
                  <a:pt x="4533443" y="2524865"/>
                  <a:pt x="4570058" y="2528476"/>
                  <a:pt x="4623693" y="2535696"/>
                </a:cubicBezTo>
                <a:cubicBezTo>
                  <a:pt x="4628850" y="2509910"/>
                  <a:pt x="4630398" y="2464526"/>
                  <a:pt x="4628335" y="2399545"/>
                </a:cubicBezTo>
                <a:cubicBezTo>
                  <a:pt x="4627303" y="2341784"/>
                  <a:pt x="4631429" y="2297432"/>
                  <a:pt x="4640712" y="2266490"/>
                </a:cubicBezTo>
                <a:cubicBezTo>
                  <a:pt x="4610801" y="2284024"/>
                  <a:pt x="4563870" y="2329407"/>
                  <a:pt x="4499921" y="2402640"/>
                </a:cubicBezTo>
                <a:lnTo>
                  <a:pt x="4405156" y="2511328"/>
                </a:lnTo>
                <a:lnTo>
                  <a:pt x="4396593" y="2521080"/>
                </a:lnTo>
                <a:lnTo>
                  <a:pt x="4396248" y="2521868"/>
                </a:lnTo>
                <a:cubicBezTo>
                  <a:pt x="4394119" y="2526187"/>
                  <a:pt x="4391638" y="2530796"/>
                  <a:pt x="4388801" y="2535696"/>
                </a:cubicBezTo>
                <a:cubicBezTo>
                  <a:pt x="4361983" y="2581079"/>
                  <a:pt x="4303707" y="2639356"/>
                  <a:pt x="4213971" y="2710525"/>
                </a:cubicBezTo>
                <a:cubicBezTo>
                  <a:pt x="4117016" y="2787883"/>
                  <a:pt x="4045331" y="2826562"/>
                  <a:pt x="3998915" y="2826562"/>
                </a:cubicBezTo>
                <a:cubicBezTo>
                  <a:pt x="3967972" y="2826562"/>
                  <a:pt x="3942702" y="2814185"/>
                  <a:pt x="3923105" y="2789431"/>
                </a:cubicBezTo>
                <a:cubicBezTo>
                  <a:pt x="3907633" y="2769833"/>
                  <a:pt x="3899897" y="2750751"/>
                  <a:pt x="3899897" y="2732186"/>
                </a:cubicBezTo>
                <a:cubicBezTo>
                  <a:pt x="3899897" y="2694022"/>
                  <a:pt x="3909696" y="2651217"/>
                  <a:pt x="3929293" y="2603771"/>
                </a:cubicBezTo>
                <a:cubicBezTo>
                  <a:pt x="3939608" y="2577985"/>
                  <a:pt x="3975193" y="2502690"/>
                  <a:pt x="4036047" y="2377885"/>
                </a:cubicBezTo>
                <a:cubicBezTo>
                  <a:pt x="3994791" y="2429457"/>
                  <a:pt x="3947860" y="2485155"/>
                  <a:pt x="3895256" y="2544979"/>
                </a:cubicBezTo>
                <a:cubicBezTo>
                  <a:pt x="3885973" y="2552199"/>
                  <a:pt x="3872048" y="2556325"/>
                  <a:pt x="3853482" y="2557356"/>
                </a:cubicBezTo>
                <a:cubicBezTo>
                  <a:pt x="3830791" y="2542916"/>
                  <a:pt x="3825633" y="2525897"/>
                  <a:pt x="3838011" y="2506300"/>
                </a:cubicBezTo>
                <a:cubicBezTo>
                  <a:pt x="3858640" y="2482576"/>
                  <a:pt x="3901444" y="2429973"/>
                  <a:pt x="3966425" y="2348489"/>
                </a:cubicBezTo>
                <a:cubicBezTo>
                  <a:pt x="3999432" y="2300011"/>
                  <a:pt x="4032954" y="2251533"/>
                  <a:pt x="4066991" y="2203055"/>
                </a:cubicBezTo>
                <a:cubicBezTo>
                  <a:pt x="4105156" y="2149421"/>
                  <a:pt x="4134551" y="2120024"/>
                  <a:pt x="4155179" y="2114867"/>
                </a:cubicBezTo>
                <a:cubicBezTo>
                  <a:pt x="4183028" y="2107647"/>
                  <a:pt x="4199531" y="2104037"/>
                  <a:pt x="4204689" y="2104037"/>
                </a:cubicBezTo>
                <a:cubicBezTo>
                  <a:pt x="4213971" y="2104037"/>
                  <a:pt x="4223770" y="2110225"/>
                  <a:pt x="4234086" y="2122603"/>
                </a:cubicBezTo>
                <a:cubicBezTo>
                  <a:pt x="4279468" y="2176238"/>
                  <a:pt x="4302160" y="2214917"/>
                  <a:pt x="4302160" y="2238641"/>
                </a:cubicBezTo>
                <a:cubicBezTo>
                  <a:pt x="4302160" y="2266490"/>
                  <a:pt x="4281017" y="2326829"/>
                  <a:pt x="4238726" y="2419658"/>
                </a:cubicBezTo>
                <a:cubicBezTo>
                  <a:pt x="4199531" y="2506300"/>
                  <a:pt x="4179934" y="2561997"/>
                  <a:pt x="4179934" y="2586752"/>
                </a:cubicBezTo>
                <a:cubicBezTo>
                  <a:pt x="4179934" y="2598098"/>
                  <a:pt x="4184575" y="2603771"/>
                  <a:pt x="4193859" y="2603771"/>
                </a:cubicBezTo>
                <a:cubicBezTo>
                  <a:pt x="4205204" y="2603771"/>
                  <a:pt x="4230991" y="2582626"/>
                  <a:pt x="4271218" y="2540338"/>
                </a:cubicBezTo>
                <a:cubicBezTo>
                  <a:pt x="4302160" y="2507460"/>
                  <a:pt x="4327059" y="2484857"/>
                  <a:pt x="4345915" y="2472528"/>
                </a:cubicBezTo>
                <a:lnTo>
                  <a:pt x="4351101" y="2469509"/>
                </a:lnTo>
                <a:lnTo>
                  <a:pt x="4355164" y="2464816"/>
                </a:lnTo>
                <a:cubicBezTo>
                  <a:pt x="4403706" y="2408925"/>
                  <a:pt x="4470524" y="2333017"/>
                  <a:pt x="4555618" y="2237093"/>
                </a:cubicBezTo>
                <a:cubicBezTo>
                  <a:pt x="4602033" y="2187584"/>
                  <a:pt x="4652574" y="2147358"/>
                  <a:pt x="4707240" y="2116414"/>
                </a:cubicBezTo>
                <a:cubicBezTo>
                  <a:pt x="4761907" y="2085471"/>
                  <a:pt x="4808837" y="2069999"/>
                  <a:pt x="4848032" y="2069999"/>
                </a:cubicBezTo>
                <a:close/>
                <a:moveTo>
                  <a:pt x="4401179" y="1724982"/>
                </a:moveTo>
                <a:cubicBezTo>
                  <a:pt x="4434185" y="1724982"/>
                  <a:pt x="4463065" y="1733749"/>
                  <a:pt x="4487820" y="1751283"/>
                </a:cubicBezTo>
                <a:cubicBezTo>
                  <a:pt x="4506385" y="1764692"/>
                  <a:pt x="4515669" y="1788415"/>
                  <a:pt x="4515669" y="1822453"/>
                </a:cubicBezTo>
                <a:cubicBezTo>
                  <a:pt x="4515669" y="1874025"/>
                  <a:pt x="4498650" y="1919151"/>
                  <a:pt x="4464612" y="1957830"/>
                </a:cubicBezTo>
                <a:cubicBezTo>
                  <a:pt x="4430575" y="1996509"/>
                  <a:pt x="4389318" y="2015849"/>
                  <a:pt x="4340839" y="2015849"/>
                </a:cubicBezTo>
                <a:cubicBezTo>
                  <a:pt x="4310927" y="2015849"/>
                  <a:pt x="4285657" y="2008371"/>
                  <a:pt x="4265028" y="1993415"/>
                </a:cubicBezTo>
                <a:cubicBezTo>
                  <a:pt x="4244399" y="1978459"/>
                  <a:pt x="4234086" y="1952930"/>
                  <a:pt x="4234086" y="1916830"/>
                </a:cubicBezTo>
                <a:cubicBezTo>
                  <a:pt x="4234086" y="1872478"/>
                  <a:pt x="4250587" y="1828642"/>
                  <a:pt x="4283594" y="1785321"/>
                </a:cubicBezTo>
                <a:cubicBezTo>
                  <a:pt x="4314537" y="1745095"/>
                  <a:pt x="4353732" y="1724982"/>
                  <a:pt x="4401179" y="1724982"/>
                </a:cubicBezTo>
                <a:close/>
                <a:moveTo>
                  <a:pt x="5541610" y="963110"/>
                </a:moveTo>
                <a:cubicBezTo>
                  <a:pt x="5522012" y="962595"/>
                  <a:pt x="5509893" y="963884"/>
                  <a:pt x="5505251" y="966978"/>
                </a:cubicBezTo>
                <a:cubicBezTo>
                  <a:pt x="5488748" y="977293"/>
                  <a:pt x="5480496" y="989670"/>
                  <a:pt x="5480496" y="1004110"/>
                </a:cubicBezTo>
                <a:cubicBezTo>
                  <a:pt x="5480496" y="1022676"/>
                  <a:pt x="5490295" y="1037116"/>
                  <a:pt x="5509893" y="1047431"/>
                </a:cubicBezTo>
                <a:cubicBezTo>
                  <a:pt x="5517113" y="1050525"/>
                  <a:pt x="5524333" y="1052072"/>
                  <a:pt x="5531553" y="1052072"/>
                </a:cubicBezTo>
                <a:cubicBezTo>
                  <a:pt x="5565591" y="1052072"/>
                  <a:pt x="5596018" y="1024739"/>
                  <a:pt x="5622836" y="970073"/>
                </a:cubicBezTo>
                <a:cubicBezTo>
                  <a:pt x="5588282" y="965947"/>
                  <a:pt x="5561207" y="963626"/>
                  <a:pt x="5541610" y="963110"/>
                </a:cubicBezTo>
                <a:close/>
                <a:moveTo>
                  <a:pt x="7962546" y="612678"/>
                </a:moveTo>
                <a:cubicBezTo>
                  <a:pt x="7934697" y="612678"/>
                  <a:pt x="7882608" y="665797"/>
                  <a:pt x="7806282" y="772036"/>
                </a:cubicBezTo>
                <a:cubicBezTo>
                  <a:pt x="7747490" y="854551"/>
                  <a:pt x="7718094" y="912827"/>
                  <a:pt x="7718094" y="946865"/>
                </a:cubicBezTo>
                <a:cubicBezTo>
                  <a:pt x="7718094" y="969557"/>
                  <a:pt x="7727376" y="980903"/>
                  <a:pt x="7745942" y="980903"/>
                </a:cubicBezTo>
                <a:cubicBezTo>
                  <a:pt x="7767603" y="980903"/>
                  <a:pt x="7799062" y="959758"/>
                  <a:pt x="7840320" y="917469"/>
                </a:cubicBezTo>
                <a:cubicBezTo>
                  <a:pt x="7871263" y="884463"/>
                  <a:pt x="7897565" y="851972"/>
                  <a:pt x="7919225" y="819998"/>
                </a:cubicBezTo>
                <a:cubicBezTo>
                  <a:pt x="7968734" y="744702"/>
                  <a:pt x="7993488" y="687973"/>
                  <a:pt x="7993488" y="649810"/>
                </a:cubicBezTo>
                <a:cubicBezTo>
                  <a:pt x="7993488" y="625055"/>
                  <a:pt x="7983174" y="612678"/>
                  <a:pt x="7962546" y="612678"/>
                </a:cubicBezTo>
                <a:close/>
                <a:moveTo>
                  <a:pt x="4200172" y="612678"/>
                </a:moveTo>
                <a:cubicBezTo>
                  <a:pt x="4172321" y="612678"/>
                  <a:pt x="4120234" y="665797"/>
                  <a:pt x="4043907" y="772036"/>
                </a:cubicBezTo>
                <a:cubicBezTo>
                  <a:pt x="3985115" y="854551"/>
                  <a:pt x="3955719" y="912827"/>
                  <a:pt x="3955719" y="946865"/>
                </a:cubicBezTo>
                <a:cubicBezTo>
                  <a:pt x="3955719" y="969557"/>
                  <a:pt x="3965002" y="980903"/>
                  <a:pt x="3983568" y="980903"/>
                </a:cubicBezTo>
                <a:cubicBezTo>
                  <a:pt x="4005228" y="980903"/>
                  <a:pt x="4036687" y="959758"/>
                  <a:pt x="4077946" y="917469"/>
                </a:cubicBezTo>
                <a:cubicBezTo>
                  <a:pt x="4108888" y="884463"/>
                  <a:pt x="4135190" y="851972"/>
                  <a:pt x="4156850" y="819998"/>
                </a:cubicBezTo>
                <a:cubicBezTo>
                  <a:pt x="4206359" y="744702"/>
                  <a:pt x="4231114" y="687973"/>
                  <a:pt x="4231114" y="649810"/>
                </a:cubicBezTo>
                <a:cubicBezTo>
                  <a:pt x="4231114" y="625055"/>
                  <a:pt x="4220800" y="612678"/>
                  <a:pt x="4200172" y="612678"/>
                </a:cubicBezTo>
                <a:close/>
                <a:moveTo>
                  <a:pt x="1342671" y="612678"/>
                </a:moveTo>
                <a:cubicBezTo>
                  <a:pt x="1314822" y="612678"/>
                  <a:pt x="1262734" y="665797"/>
                  <a:pt x="1186407" y="772036"/>
                </a:cubicBezTo>
                <a:cubicBezTo>
                  <a:pt x="1127615" y="854551"/>
                  <a:pt x="1098219" y="912827"/>
                  <a:pt x="1098219" y="946865"/>
                </a:cubicBezTo>
                <a:cubicBezTo>
                  <a:pt x="1098219" y="969557"/>
                  <a:pt x="1107502" y="980903"/>
                  <a:pt x="1126068" y="980903"/>
                </a:cubicBezTo>
                <a:cubicBezTo>
                  <a:pt x="1147728" y="980903"/>
                  <a:pt x="1179187" y="959758"/>
                  <a:pt x="1220445" y="917469"/>
                </a:cubicBezTo>
                <a:cubicBezTo>
                  <a:pt x="1251388" y="884463"/>
                  <a:pt x="1277690" y="851972"/>
                  <a:pt x="1299350" y="819998"/>
                </a:cubicBezTo>
                <a:cubicBezTo>
                  <a:pt x="1348860" y="744702"/>
                  <a:pt x="1373614" y="687973"/>
                  <a:pt x="1373614" y="649810"/>
                </a:cubicBezTo>
                <a:cubicBezTo>
                  <a:pt x="1373614" y="625055"/>
                  <a:pt x="1363300" y="612678"/>
                  <a:pt x="1342671" y="612678"/>
                </a:cubicBezTo>
                <a:close/>
                <a:moveTo>
                  <a:pt x="7107422" y="64981"/>
                </a:moveTo>
                <a:cubicBezTo>
                  <a:pt x="7144554" y="64981"/>
                  <a:pt x="7179107" y="118101"/>
                  <a:pt x="7211082" y="224339"/>
                </a:cubicBezTo>
                <a:cubicBezTo>
                  <a:pt x="7212114" y="227434"/>
                  <a:pt x="7212629" y="231559"/>
                  <a:pt x="7212629" y="236717"/>
                </a:cubicBezTo>
                <a:cubicBezTo>
                  <a:pt x="7212629" y="259408"/>
                  <a:pt x="7192000" y="309433"/>
                  <a:pt x="7150742" y="386792"/>
                </a:cubicBezTo>
                <a:cubicBezTo>
                  <a:pt x="7090919" y="500250"/>
                  <a:pt x="7049662" y="582766"/>
                  <a:pt x="7026969" y="634338"/>
                </a:cubicBezTo>
                <a:cubicBezTo>
                  <a:pt x="7187874" y="531194"/>
                  <a:pt x="7300817" y="479621"/>
                  <a:pt x="7365798" y="479621"/>
                </a:cubicBezTo>
                <a:cubicBezTo>
                  <a:pt x="7387458" y="479621"/>
                  <a:pt x="7405509" y="487357"/>
                  <a:pt x="7419948" y="502829"/>
                </a:cubicBezTo>
                <a:cubicBezTo>
                  <a:pt x="7434389" y="518301"/>
                  <a:pt x="7441609" y="537382"/>
                  <a:pt x="7441609" y="560074"/>
                </a:cubicBezTo>
                <a:cubicBezTo>
                  <a:pt x="7441609" y="575546"/>
                  <a:pt x="7438515" y="593080"/>
                  <a:pt x="7432326" y="612678"/>
                </a:cubicBezTo>
                <a:cubicBezTo>
                  <a:pt x="7425106" y="635369"/>
                  <a:pt x="7376113" y="728715"/>
                  <a:pt x="7285346" y="892714"/>
                </a:cubicBezTo>
                <a:cubicBezTo>
                  <a:pt x="7278126" y="906123"/>
                  <a:pt x="7274515" y="917984"/>
                  <a:pt x="7274515" y="928299"/>
                </a:cubicBezTo>
                <a:cubicBezTo>
                  <a:pt x="7274515" y="944802"/>
                  <a:pt x="7285346" y="953054"/>
                  <a:pt x="7307006" y="953054"/>
                </a:cubicBezTo>
                <a:cubicBezTo>
                  <a:pt x="7325572" y="953054"/>
                  <a:pt x="7340528" y="948412"/>
                  <a:pt x="7351874" y="939129"/>
                </a:cubicBezTo>
                <a:cubicBezTo>
                  <a:pt x="7368377" y="925720"/>
                  <a:pt x="7383978" y="911667"/>
                  <a:pt x="7398676" y="896969"/>
                </a:cubicBezTo>
                <a:lnTo>
                  <a:pt x="7412920" y="881127"/>
                </a:lnTo>
                <a:lnTo>
                  <a:pt x="7413451" y="879370"/>
                </a:lnTo>
                <a:cubicBezTo>
                  <a:pt x="7416843" y="872795"/>
                  <a:pt x="7425323" y="863318"/>
                  <a:pt x="7438891" y="850941"/>
                </a:cubicBezTo>
                <a:lnTo>
                  <a:pt x="7445504" y="844834"/>
                </a:lnTo>
                <a:lnTo>
                  <a:pt x="7452730" y="836726"/>
                </a:lnTo>
                <a:cubicBezTo>
                  <a:pt x="7456790" y="832665"/>
                  <a:pt x="7460691" y="829281"/>
                  <a:pt x="7464430" y="826573"/>
                </a:cubicBezTo>
                <a:lnTo>
                  <a:pt x="7466634" y="825322"/>
                </a:lnTo>
                <a:lnTo>
                  <a:pt x="7490830" y="802979"/>
                </a:lnTo>
                <a:cubicBezTo>
                  <a:pt x="7516680" y="781319"/>
                  <a:pt x="7555963" y="739545"/>
                  <a:pt x="7608680" y="677658"/>
                </a:cubicBezTo>
                <a:cubicBezTo>
                  <a:pt x="7640735" y="632275"/>
                  <a:pt x="7669165" y="597722"/>
                  <a:pt x="7693968" y="573998"/>
                </a:cubicBezTo>
                <a:cubicBezTo>
                  <a:pt x="7739447" y="532741"/>
                  <a:pt x="7792164" y="503345"/>
                  <a:pt x="7852116" y="485810"/>
                </a:cubicBezTo>
                <a:cubicBezTo>
                  <a:pt x="7878998" y="477559"/>
                  <a:pt x="7908467" y="473433"/>
                  <a:pt x="7940522" y="473433"/>
                </a:cubicBezTo>
                <a:cubicBezTo>
                  <a:pt x="7997364" y="473433"/>
                  <a:pt x="8042845" y="483231"/>
                  <a:pt x="8076963" y="502829"/>
                </a:cubicBezTo>
                <a:cubicBezTo>
                  <a:pt x="8097640" y="461571"/>
                  <a:pt x="8107979" y="440427"/>
                  <a:pt x="8107979" y="439395"/>
                </a:cubicBezTo>
                <a:cubicBezTo>
                  <a:pt x="8123322" y="404326"/>
                  <a:pt x="8142750" y="383697"/>
                  <a:pt x="8166264" y="377509"/>
                </a:cubicBezTo>
                <a:cubicBezTo>
                  <a:pt x="8182622" y="373383"/>
                  <a:pt x="8208182" y="389886"/>
                  <a:pt x="8242945" y="427018"/>
                </a:cubicBezTo>
                <a:cubicBezTo>
                  <a:pt x="8270552" y="456930"/>
                  <a:pt x="8284356" y="485810"/>
                  <a:pt x="8284356" y="513659"/>
                </a:cubicBezTo>
                <a:cubicBezTo>
                  <a:pt x="8284356" y="533256"/>
                  <a:pt x="8272494" y="565747"/>
                  <a:pt x="8248771" y="611130"/>
                </a:cubicBezTo>
                <a:cubicBezTo>
                  <a:pt x="8221953" y="663734"/>
                  <a:pt x="8181211" y="741608"/>
                  <a:pt x="8126545" y="844752"/>
                </a:cubicBezTo>
                <a:cubicBezTo>
                  <a:pt x="8105916" y="882916"/>
                  <a:pt x="8095602" y="915406"/>
                  <a:pt x="8095602" y="942224"/>
                </a:cubicBezTo>
                <a:cubicBezTo>
                  <a:pt x="8095602" y="959758"/>
                  <a:pt x="8099212" y="970588"/>
                  <a:pt x="8106432" y="974714"/>
                </a:cubicBezTo>
                <a:cubicBezTo>
                  <a:pt x="8113652" y="978840"/>
                  <a:pt x="8136344" y="965431"/>
                  <a:pt x="8174508" y="934488"/>
                </a:cubicBezTo>
                <a:cubicBezTo>
                  <a:pt x="8191526" y="920563"/>
                  <a:pt x="8206868" y="907154"/>
                  <a:pt x="8220536" y="894261"/>
                </a:cubicBezTo>
                <a:lnTo>
                  <a:pt x="8253722" y="860004"/>
                </a:lnTo>
                <a:lnTo>
                  <a:pt x="8254112" y="858677"/>
                </a:lnTo>
                <a:cubicBezTo>
                  <a:pt x="8259270" y="849909"/>
                  <a:pt x="8267006" y="841142"/>
                  <a:pt x="8277320" y="832375"/>
                </a:cubicBezTo>
                <a:cubicBezTo>
                  <a:pt x="8312389" y="802463"/>
                  <a:pt x="8374792" y="730262"/>
                  <a:pt x="8464527" y="615772"/>
                </a:cubicBezTo>
                <a:cubicBezTo>
                  <a:pt x="8538791" y="521911"/>
                  <a:pt x="8590363" y="453835"/>
                  <a:pt x="8619244" y="411546"/>
                </a:cubicBezTo>
                <a:cubicBezTo>
                  <a:pt x="8640904" y="379571"/>
                  <a:pt x="8661017" y="363584"/>
                  <a:pt x="8679583" y="363584"/>
                </a:cubicBezTo>
                <a:cubicBezTo>
                  <a:pt x="8691960" y="363584"/>
                  <a:pt x="8706916" y="371320"/>
                  <a:pt x="8724450" y="386792"/>
                </a:cubicBezTo>
                <a:cubicBezTo>
                  <a:pt x="8767771" y="424955"/>
                  <a:pt x="8789431" y="461055"/>
                  <a:pt x="8789431" y="495093"/>
                </a:cubicBezTo>
                <a:cubicBezTo>
                  <a:pt x="8789431" y="514690"/>
                  <a:pt x="8783500" y="539187"/>
                  <a:pt x="8771639" y="568583"/>
                </a:cubicBezTo>
                <a:cubicBezTo>
                  <a:pt x="8759777" y="597980"/>
                  <a:pt x="8742501" y="633822"/>
                  <a:pt x="8719809" y="676111"/>
                </a:cubicBezTo>
                <a:cubicBezTo>
                  <a:pt x="8776539" y="621445"/>
                  <a:pt x="8846160" y="567810"/>
                  <a:pt x="8928676" y="515206"/>
                </a:cubicBezTo>
                <a:cubicBezTo>
                  <a:pt x="8965808" y="491483"/>
                  <a:pt x="9004487" y="479621"/>
                  <a:pt x="9044713" y="479621"/>
                </a:cubicBezTo>
                <a:cubicBezTo>
                  <a:pt x="9095254" y="479621"/>
                  <a:pt x="9120525" y="502313"/>
                  <a:pt x="9120525" y="547697"/>
                </a:cubicBezTo>
                <a:cubicBezTo>
                  <a:pt x="9120525" y="576577"/>
                  <a:pt x="9109179" y="613193"/>
                  <a:pt x="9086487" y="657545"/>
                </a:cubicBezTo>
                <a:cubicBezTo>
                  <a:pt x="9031821" y="764815"/>
                  <a:pt x="8991594" y="849909"/>
                  <a:pt x="8965808" y="912827"/>
                </a:cubicBezTo>
                <a:cubicBezTo>
                  <a:pt x="8952399" y="946865"/>
                  <a:pt x="8957557" y="963884"/>
                  <a:pt x="8981280" y="963884"/>
                </a:cubicBezTo>
                <a:cubicBezTo>
                  <a:pt x="8993657" y="963884"/>
                  <a:pt x="9008097" y="956406"/>
                  <a:pt x="9024601" y="941450"/>
                </a:cubicBezTo>
                <a:cubicBezTo>
                  <a:pt x="9041103" y="926494"/>
                  <a:pt x="9068952" y="898387"/>
                  <a:pt x="9108147" y="857130"/>
                </a:cubicBezTo>
                <a:cubicBezTo>
                  <a:pt x="9119493" y="844752"/>
                  <a:pt x="9133417" y="838564"/>
                  <a:pt x="9149921" y="838564"/>
                </a:cubicBezTo>
                <a:cubicBezTo>
                  <a:pt x="9168487" y="838564"/>
                  <a:pt x="9177770" y="846299"/>
                  <a:pt x="9177770" y="861771"/>
                </a:cubicBezTo>
                <a:cubicBezTo>
                  <a:pt x="9177770" y="874148"/>
                  <a:pt x="9169518" y="889620"/>
                  <a:pt x="9153015" y="908186"/>
                </a:cubicBezTo>
                <a:cubicBezTo>
                  <a:pt x="9061217" y="1012362"/>
                  <a:pt x="8972512" y="1088688"/>
                  <a:pt x="8886903" y="1137166"/>
                </a:cubicBezTo>
                <a:cubicBezTo>
                  <a:pt x="8847708" y="1159858"/>
                  <a:pt x="8807481" y="1171204"/>
                  <a:pt x="8766224" y="1171204"/>
                </a:cubicBezTo>
                <a:cubicBezTo>
                  <a:pt x="8694023" y="1171204"/>
                  <a:pt x="8657923" y="1138713"/>
                  <a:pt x="8657923" y="1073732"/>
                </a:cubicBezTo>
                <a:cubicBezTo>
                  <a:pt x="8657923" y="1055166"/>
                  <a:pt x="8661532" y="1034538"/>
                  <a:pt x="8668753" y="1011846"/>
                </a:cubicBezTo>
                <a:cubicBezTo>
                  <a:pt x="8681130" y="971620"/>
                  <a:pt x="8698664" y="935003"/>
                  <a:pt x="8721356" y="901997"/>
                </a:cubicBezTo>
                <a:cubicBezTo>
                  <a:pt x="8746111" y="872085"/>
                  <a:pt x="8770349" y="842174"/>
                  <a:pt x="8794073" y="812262"/>
                </a:cubicBezTo>
                <a:cubicBezTo>
                  <a:pt x="8814701" y="785444"/>
                  <a:pt x="8825016" y="761205"/>
                  <a:pt x="8825016" y="739545"/>
                </a:cubicBezTo>
                <a:cubicBezTo>
                  <a:pt x="8825016" y="724073"/>
                  <a:pt x="8818828" y="716337"/>
                  <a:pt x="8806451" y="716337"/>
                </a:cubicBezTo>
                <a:cubicBezTo>
                  <a:pt x="8787884" y="716337"/>
                  <a:pt x="8761582" y="734388"/>
                  <a:pt x="8727545" y="770488"/>
                </a:cubicBezTo>
                <a:cubicBezTo>
                  <a:pt x="8688350" y="811746"/>
                  <a:pt x="8639872" y="869507"/>
                  <a:pt x="8582111" y="943771"/>
                </a:cubicBezTo>
                <a:cubicBezTo>
                  <a:pt x="8567671" y="970588"/>
                  <a:pt x="8545495" y="1012877"/>
                  <a:pt x="8515584" y="1070638"/>
                </a:cubicBezTo>
                <a:cubicBezTo>
                  <a:pt x="8407282" y="1277958"/>
                  <a:pt x="8341786" y="1399153"/>
                  <a:pt x="8319094" y="1434222"/>
                </a:cubicBezTo>
                <a:cubicBezTo>
                  <a:pt x="8258238" y="1526020"/>
                  <a:pt x="8192742" y="1582750"/>
                  <a:pt x="8122604" y="1604410"/>
                </a:cubicBezTo>
                <a:cubicBezTo>
                  <a:pt x="8081346" y="1616787"/>
                  <a:pt x="8047308" y="1622976"/>
                  <a:pt x="8020491" y="1622976"/>
                </a:cubicBezTo>
                <a:cubicBezTo>
                  <a:pt x="7994704" y="1622976"/>
                  <a:pt x="7973044" y="1616787"/>
                  <a:pt x="7955510" y="1604410"/>
                </a:cubicBezTo>
                <a:cubicBezTo>
                  <a:pt x="7943133" y="1596158"/>
                  <a:pt x="7936944" y="1585328"/>
                  <a:pt x="7936944" y="1571919"/>
                </a:cubicBezTo>
                <a:cubicBezTo>
                  <a:pt x="7936944" y="1551291"/>
                  <a:pt x="7951384" y="1529115"/>
                  <a:pt x="7980264" y="1505391"/>
                </a:cubicBezTo>
                <a:cubicBezTo>
                  <a:pt x="8040088" y="1455882"/>
                  <a:pt x="8144780" y="1304260"/>
                  <a:pt x="8294339" y="1050525"/>
                </a:cubicBezTo>
                <a:lnTo>
                  <a:pt x="8531055" y="649810"/>
                </a:lnTo>
                <a:cubicBezTo>
                  <a:pt x="8482577" y="709633"/>
                  <a:pt x="8411924" y="788539"/>
                  <a:pt x="8319094" y="886526"/>
                </a:cubicBezTo>
                <a:lnTo>
                  <a:pt x="8305898" y="896493"/>
                </a:lnTo>
                <a:lnTo>
                  <a:pt x="8293639" y="912054"/>
                </a:lnTo>
                <a:cubicBezTo>
                  <a:pt x="8280230" y="925978"/>
                  <a:pt x="8266305" y="940676"/>
                  <a:pt x="8251866" y="956148"/>
                </a:cubicBezTo>
                <a:cubicBezTo>
                  <a:pt x="8230205" y="979871"/>
                  <a:pt x="8191268" y="1015714"/>
                  <a:pt x="8135054" y="1063676"/>
                </a:cubicBezTo>
                <a:cubicBezTo>
                  <a:pt x="8078840" y="1111638"/>
                  <a:pt x="8040935" y="1141808"/>
                  <a:pt x="8021338" y="1154185"/>
                </a:cubicBezTo>
                <a:cubicBezTo>
                  <a:pt x="7986268" y="1175845"/>
                  <a:pt x="7952230" y="1186675"/>
                  <a:pt x="7919225" y="1186675"/>
                </a:cubicBezTo>
                <a:cubicBezTo>
                  <a:pt x="7893438" y="1186675"/>
                  <a:pt x="7869974" y="1179198"/>
                  <a:pt x="7848829" y="1164242"/>
                </a:cubicBezTo>
                <a:cubicBezTo>
                  <a:pt x="7827684" y="1149286"/>
                  <a:pt x="7817112" y="1126336"/>
                  <a:pt x="7817112" y="1095393"/>
                </a:cubicBezTo>
                <a:cubicBezTo>
                  <a:pt x="7817112" y="1079921"/>
                  <a:pt x="7819690" y="1062902"/>
                  <a:pt x="7824848" y="1044336"/>
                </a:cubicBezTo>
                <a:cubicBezTo>
                  <a:pt x="7767087" y="1092814"/>
                  <a:pt x="7719124" y="1127883"/>
                  <a:pt x="7680962" y="1149544"/>
                </a:cubicBezTo>
                <a:cubicBezTo>
                  <a:pt x="7642798" y="1171204"/>
                  <a:pt x="7604634" y="1182034"/>
                  <a:pt x="7566472" y="1182034"/>
                </a:cubicBezTo>
                <a:cubicBezTo>
                  <a:pt x="7528308" y="1182034"/>
                  <a:pt x="7496849" y="1170172"/>
                  <a:pt x="7472094" y="1146449"/>
                </a:cubicBezTo>
                <a:cubicBezTo>
                  <a:pt x="7447340" y="1122726"/>
                  <a:pt x="7434963" y="1092299"/>
                  <a:pt x="7434963" y="1055166"/>
                </a:cubicBezTo>
                <a:cubicBezTo>
                  <a:pt x="7434963" y="1018035"/>
                  <a:pt x="7444760" y="979355"/>
                  <a:pt x="7464359" y="939129"/>
                </a:cubicBezTo>
                <a:lnTo>
                  <a:pt x="7452775" y="939209"/>
                </a:lnTo>
                <a:lnTo>
                  <a:pt x="7448572" y="943384"/>
                </a:lnTo>
                <a:cubicBezTo>
                  <a:pt x="7422270" y="968912"/>
                  <a:pt x="7383333" y="1004626"/>
                  <a:pt x="7331760" y="1050525"/>
                </a:cubicBezTo>
                <a:cubicBezTo>
                  <a:pt x="7294628" y="1083531"/>
                  <a:pt x="7252855" y="1113959"/>
                  <a:pt x="7206440" y="1141808"/>
                </a:cubicBezTo>
                <a:cubicBezTo>
                  <a:pt x="7155900" y="1172751"/>
                  <a:pt x="7118768" y="1188223"/>
                  <a:pt x="7095044" y="1188223"/>
                </a:cubicBezTo>
                <a:cubicBezTo>
                  <a:pt x="7089888" y="1188223"/>
                  <a:pt x="7085246" y="1187191"/>
                  <a:pt x="7081120" y="1185128"/>
                </a:cubicBezTo>
                <a:cubicBezTo>
                  <a:pt x="7021296" y="1152122"/>
                  <a:pt x="6991384" y="1117053"/>
                  <a:pt x="6991384" y="1079921"/>
                </a:cubicBezTo>
                <a:cubicBezTo>
                  <a:pt x="6991384" y="1054135"/>
                  <a:pt x="7003246" y="1013909"/>
                  <a:pt x="7026969" y="959242"/>
                </a:cubicBezTo>
                <a:cubicBezTo>
                  <a:pt x="7056882" y="892199"/>
                  <a:pt x="7071837" y="843205"/>
                  <a:pt x="7071837" y="812262"/>
                </a:cubicBezTo>
                <a:cubicBezTo>
                  <a:pt x="7071837" y="797822"/>
                  <a:pt x="7067195" y="790602"/>
                  <a:pt x="7057912" y="790602"/>
                </a:cubicBezTo>
                <a:cubicBezTo>
                  <a:pt x="7037284" y="790602"/>
                  <a:pt x="6993448" y="834438"/>
                  <a:pt x="6926403" y="922110"/>
                </a:cubicBezTo>
                <a:cubicBezTo>
                  <a:pt x="6846983" y="1026286"/>
                  <a:pt x="6783033" y="1096940"/>
                  <a:pt x="6734555" y="1134072"/>
                </a:cubicBezTo>
                <a:cubicBezTo>
                  <a:pt x="6731461" y="1136135"/>
                  <a:pt x="6703612" y="1150059"/>
                  <a:pt x="6651009" y="1175845"/>
                </a:cubicBezTo>
                <a:cubicBezTo>
                  <a:pt x="6642757" y="1179971"/>
                  <a:pt x="6635021" y="1182034"/>
                  <a:pt x="6627801" y="1182034"/>
                </a:cubicBezTo>
                <a:cubicBezTo>
                  <a:pt x="6604078" y="1182034"/>
                  <a:pt x="6585512" y="1163468"/>
                  <a:pt x="6572103" y="1126336"/>
                </a:cubicBezTo>
                <a:cubicBezTo>
                  <a:pt x="6566946" y="1112927"/>
                  <a:pt x="6598405" y="1043305"/>
                  <a:pt x="6666480" y="917469"/>
                </a:cubicBezTo>
                <a:cubicBezTo>
                  <a:pt x="6762404" y="741092"/>
                  <a:pt x="6816040" y="641042"/>
                  <a:pt x="6827385" y="617319"/>
                </a:cubicBezTo>
                <a:cubicBezTo>
                  <a:pt x="6807788" y="650325"/>
                  <a:pt x="6763436" y="709118"/>
                  <a:pt x="6694329" y="793696"/>
                </a:cubicBezTo>
                <a:cubicBezTo>
                  <a:pt x="6635537" y="864865"/>
                  <a:pt x="6598921" y="907670"/>
                  <a:pt x="6584480" y="922110"/>
                </a:cubicBezTo>
                <a:cubicBezTo>
                  <a:pt x="6581386" y="925205"/>
                  <a:pt x="6578292" y="927525"/>
                  <a:pt x="6575198" y="929073"/>
                </a:cubicBezTo>
                <a:lnTo>
                  <a:pt x="6574152" y="929334"/>
                </a:lnTo>
                <a:lnTo>
                  <a:pt x="6571312" y="932675"/>
                </a:lnTo>
                <a:cubicBezTo>
                  <a:pt x="6554390" y="951676"/>
                  <a:pt x="6532391" y="973940"/>
                  <a:pt x="6505316" y="999469"/>
                </a:cubicBezTo>
                <a:cubicBezTo>
                  <a:pt x="6374323" y="1123242"/>
                  <a:pt x="6253128" y="1185128"/>
                  <a:pt x="6141732" y="1185128"/>
                </a:cubicBezTo>
                <a:cubicBezTo>
                  <a:pt x="6107695" y="1185128"/>
                  <a:pt x="6077267" y="1177392"/>
                  <a:pt x="6050449" y="1161921"/>
                </a:cubicBezTo>
                <a:cubicBezTo>
                  <a:pt x="6016412" y="1142324"/>
                  <a:pt x="5989594" y="1111896"/>
                  <a:pt x="5969997" y="1070638"/>
                </a:cubicBezTo>
                <a:cubicBezTo>
                  <a:pt x="5953494" y="1036601"/>
                  <a:pt x="5947305" y="1007720"/>
                  <a:pt x="5951431" y="983997"/>
                </a:cubicBezTo>
                <a:cubicBezTo>
                  <a:pt x="5955557" y="958211"/>
                  <a:pt x="5959167" y="941192"/>
                  <a:pt x="5962261" y="932941"/>
                </a:cubicBezTo>
                <a:cubicBezTo>
                  <a:pt x="5968450" y="916437"/>
                  <a:pt x="5979280" y="901482"/>
                  <a:pt x="5994752" y="888073"/>
                </a:cubicBezTo>
                <a:lnTo>
                  <a:pt x="5977638" y="905281"/>
                </a:lnTo>
                <a:lnTo>
                  <a:pt x="5974042" y="909733"/>
                </a:lnTo>
                <a:cubicBezTo>
                  <a:pt x="5942067" y="947896"/>
                  <a:pt x="5900810" y="971104"/>
                  <a:pt x="5850269" y="979355"/>
                </a:cubicBezTo>
                <a:cubicBezTo>
                  <a:pt x="5822420" y="1056714"/>
                  <a:pt x="5778068" y="1112927"/>
                  <a:pt x="5717213" y="1147996"/>
                </a:cubicBezTo>
                <a:cubicBezTo>
                  <a:pt x="5675955" y="1171720"/>
                  <a:pt x="5633666" y="1183581"/>
                  <a:pt x="5590345" y="1183581"/>
                </a:cubicBezTo>
                <a:cubicBezTo>
                  <a:pt x="5492358" y="1183581"/>
                  <a:pt x="5429440" y="1158311"/>
                  <a:pt x="5401591" y="1107770"/>
                </a:cubicBezTo>
                <a:cubicBezTo>
                  <a:pt x="5384057" y="1076827"/>
                  <a:pt x="5375289" y="1045883"/>
                  <a:pt x="5375289" y="1014940"/>
                </a:cubicBezTo>
                <a:cubicBezTo>
                  <a:pt x="5375289" y="963368"/>
                  <a:pt x="5395403" y="927783"/>
                  <a:pt x="5435629" y="908186"/>
                </a:cubicBezTo>
                <a:cubicBezTo>
                  <a:pt x="5468635" y="892714"/>
                  <a:pt x="5502157" y="884978"/>
                  <a:pt x="5536195" y="884978"/>
                </a:cubicBezTo>
                <a:cubicBezTo>
                  <a:pt x="5555792" y="884978"/>
                  <a:pt x="5592408" y="888589"/>
                  <a:pt x="5646043" y="895809"/>
                </a:cubicBezTo>
                <a:cubicBezTo>
                  <a:pt x="5651201" y="870023"/>
                  <a:pt x="5652748" y="824639"/>
                  <a:pt x="5650685" y="759658"/>
                </a:cubicBezTo>
                <a:cubicBezTo>
                  <a:pt x="5649653" y="701897"/>
                  <a:pt x="5653779" y="657545"/>
                  <a:pt x="5663062" y="626602"/>
                </a:cubicBezTo>
                <a:cubicBezTo>
                  <a:pt x="5633150" y="644137"/>
                  <a:pt x="5586220" y="689520"/>
                  <a:pt x="5522270" y="762753"/>
                </a:cubicBezTo>
                <a:lnTo>
                  <a:pt x="5390761" y="912827"/>
                </a:lnTo>
                <a:cubicBezTo>
                  <a:pt x="5386120" y="917469"/>
                  <a:pt x="5381478" y="921143"/>
                  <a:pt x="5376837" y="923851"/>
                </a:cubicBezTo>
                <a:lnTo>
                  <a:pt x="5373124" y="925243"/>
                </a:lnTo>
                <a:lnTo>
                  <a:pt x="5365112" y="936035"/>
                </a:lnTo>
                <a:cubicBezTo>
                  <a:pt x="5339842" y="963884"/>
                  <a:pt x="5296263" y="1004110"/>
                  <a:pt x="5234377" y="1056714"/>
                </a:cubicBezTo>
                <a:cubicBezTo>
                  <a:pt x="5164238" y="1116537"/>
                  <a:pt x="5116534" y="1151864"/>
                  <a:pt x="5091264" y="1162695"/>
                </a:cubicBezTo>
                <a:cubicBezTo>
                  <a:pt x="5065993" y="1173525"/>
                  <a:pt x="5039434" y="1178940"/>
                  <a:pt x="5011585" y="1178940"/>
                </a:cubicBezTo>
                <a:cubicBezTo>
                  <a:pt x="4951761" y="1178940"/>
                  <a:pt x="4918239" y="1155732"/>
                  <a:pt x="4911020" y="1109317"/>
                </a:cubicBezTo>
                <a:cubicBezTo>
                  <a:pt x="4903799" y="1063934"/>
                  <a:pt x="4950730" y="946865"/>
                  <a:pt x="5051812" y="758111"/>
                </a:cubicBezTo>
                <a:cubicBezTo>
                  <a:pt x="5055937" y="750891"/>
                  <a:pt x="5058000" y="744702"/>
                  <a:pt x="5058000" y="739545"/>
                </a:cubicBezTo>
                <a:cubicBezTo>
                  <a:pt x="5058000" y="734388"/>
                  <a:pt x="5054390" y="731809"/>
                  <a:pt x="5047170" y="731809"/>
                </a:cubicBezTo>
                <a:cubicBezTo>
                  <a:pt x="5029635" y="731809"/>
                  <a:pt x="5010812" y="741866"/>
                  <a:pt x="4990698" y="761979"/>
                </a:cubicBezTo>
                <a:cubicBezTo>
                  <a:pt x="4970585" y="782092"/>
                  <a:pt x="4932164" y="825155"/>
                  <a:pt x="4875434" y="891167"/>
                </a:cubicBezTo>
                <a:cubicBezTo>
                  <a:pt x="4810454" y="966462"/>
                  <a:pt x="4765586" y="1021645"/>
                  <a:pt x="4740831" y="1056714"/>
                </a:cubicBezTo>
                <a:cubicBezTo>
                  <a:pt x="4716077" y="1091783"/>
                  <a:pt x="4685133" y="1122468"/>
                  <a:pt x="4648002" y="1148770"/>
                </a:cubicBezTo>
                <a:cubicBezTo>
                  <a:pt x="4610871" y="1175072"/>
                  <a:pt x="4578379" y="1188223"/>
                  <a:pt x="4550530" y="1188223"/>
                </a:cubicBezTo>
                <a:cubicBezTo>
                  <a:pt x="4513398" y="1188223"/>
                  <a:pt x="4494833" y="1169141"/>
                  <a:pt x="4494833" y="1130978"/>
                </a:cubicBezTo>
                <a:cubicBezTo>
                  <a:pt x="4494833" y="1113443"/>
                  <a:pt x="4503084" y="1091267"/>
                  <a:pt x="4519587" y="1064450"/>
                </a:cubicBezTo>
                <a:cubicBezTo>
                  <a:pt x="4545373" y="1022160"/>
                  <a:pt x="4558781" y="999469"/>
                  <a:pt x="4559813" y="996374"/>
                </a:cubicBezTo>
                <a:cubicBezTo>
                  <a:pt x="4578379" y="958211"/>
                  <a:pt x="4623762" y="867444"/>
                  <a:pt x="4695963" y="724073"/>
                </a:cubicBezTo>
                <a:cubicBezTo>
                  <a:pt x="4635624" y="795243"/>
                  <a:pt x="4587791" y="848620"/>
                  <a:pt x="4552465" y="884205"/>
                </a:cubicBezTo>
                <a:lnTo>
                  <a:pt x="4547647" y="888863"/>
                </a:lnTo>
                <a:lnTo>
                  <a:pt x="4546349" y="892908"/>
                </a:lnTo>
                <a:cubicBezTo>
                  <a:pt x="4542997" y="898710"/>
                  <a:pt x="4537969" y="905092"/>
                  <a:pt x="4531264" y="912054"/>
                </a:cubicBezTo>
                <a:cubicBezTo>
                  <a:pt x="4517855" y="925978"/>
                  <a:pt x="4503931" y="940676"/>
                  <a:pt x="4489491" y="956148"/>
                </a:cubicBezTo>
                <a:cubicBezTo>
                  <a:pt x="4467831" y="979871"/>
                  <a:pt x="4428894" y="1015714"/>
                  <a:pt x="4372680" y="1063676"/>
                </a:cubicBezTo>
                <a:cubicBezTo>
                  <a:pt x="4316466" y="1111638"/>
                  <a:pt x="4278561" y="1141808"/>
                  <a:pt x="4258963" y="1154185"/>
                </a:cubicBezTo>
                <a:cubicBezTo>
                  <a:pt x="4223894" y="1175845"/>
                  <a:pt x="4189856" y="1186675"/>
                  <a:pt x="4156850" y="1186675"/>
                </a:cubicBezTo>
                <a:cubicBezTo>
                  <a:pt x="4131064" y="1186675"/>
                  <a:pt x="4107599" y="1179198"/>
                  <a:pt x="4086454" y="1164242"/>
                </a:cubicBezTo>
                <a:cubicBezTo>
                  <a:pt x="4065310" y="1149286"/>
                  <a:pt x="4054737" y="1126336"/>
                  <a:pt x="4054737" y="1095393"/>
                </a:cubicBezTo>
                <a:cubicBezTo>
                  <a:pt x="4054737" y="1079921"/>
                  <a:pt x="4057317" y="1062902"/>
                  <a:pt x="4062474" y="1044336"/>
                </a:cubicBezTo>
                <a:cubicBezTo>
                  <a:pt x="4004713" y="1092814"/>
                  <a:pt x="3956750" y="1127883"/>
                  <a:pt x="3918588" y="1149544"/>
                </a:cubicBezTo>
                <a:cubicBezTo>
                  <a:pt x="3880423" y="1171204"/>
                  <a:pt x="3842260" y="1182034"/>
                  <a:pt x="3804097" y="1182034"/>
                </a:cubicBezTo>
                <a:cubicBezTo>
                  <a:pt x="3765934" y="1182034"/>
                  <a:pt x="3734474" y="1170172"/>
                  <a:pt x="3709720" y="1146449"/>
                </a:cubicBezTo>
                <a:cubicBezTo>
                  <a:pt x="3684965" y="1122726"/>
                  <a:pt x="3672587" y="1092299"/>
                  <a:pt x="3672587" y="1055166"/>
                </a:cubicBezTo>
                <a:cubicBezTo>
                  <a:pt x="3672587" y="1018035"/>
                  <a:pt x="3682386" y="979355"/>
                  <a:pt x="3701984" y="939129"/>
                </a:cubicBezTo>
                <a:lnTo>
                  <a:pt x="3681935" y="939268"/>
                </a:lnTo>
                <a:lnTo>
                  <a:pt x="3664335" y="957792"/>
                </a:lnTo>
                <a:cubicBezTo>
                  <a:pt x="3638612" y="983513"/>
                  <a:pt x="3602157" y="1016487"/>
                  <a:pt x="3554969" y="1056714"/>
                </a:cubicBezTo>
                <a:cubicBezTo>
                  <a:pt x="3485862" y="1116537"/>
                  <a:pt x="3438415" y="1151864"/>
                  <a:pt x="3412631" y="1162695"/>
                </a:cubicBezTo>
                <a:cubicBezTo>
                  <a:pt x="3386843" y="1173525"/>
                  <a:pt x="3360027" y="1178940"/>
                  <a:pt x="3332177" y="1178940"/>
                </a:cubicBezTo>
                <a:cubicBezTo>
                  <a:pt x="3272353" y="1178940"/>
                  <a:pt x="3238832" y="1155732"/>
                  <a:pt x="3231611" y="1109317"/>
                </a:cubicBezTo>
                <a:cubicBezTo>
                  <a:pt x="3226454" y="1075280"/>
                  <a:pt x="3246052" y="1011846"/>
                  <a:pt x="3290403" y="919016"/>
                </a:cubicBezTo>
                <a:lnTo>
                  <a:pt x="3373951" y="758111"/>
                </a:lnTo>
                <a:cubicBezTo>
                  <a:pt x="3378076" y="748828"/>
                  <a:pt x="3380139" y="741608"/>
                  <a:pt x="3380139" y="736451"/>
                </a:cubicBezTo>
                <a:cubicBezTo>
                  <a:pt x="3380139" y="730262"/>
                  <a:pt x="3377045" y="727168"/>
                  <a:pt x="3370856" y="727168"/>
                </a:cubicBezTo>
                <a:cubicBezTo>
                  <a:pt x="3355385" y="727168"/>
                  <a:pt x="3335787" y="739029"/>
                  <a:pt x="3312065" y="762753"/>
                </a:cubicBezTo>
                <a:cubicBezTo>
                  <a:pt x="3292467" y="782350"/>
                  <a:pt x="3254303" y="825155"/>
                  <a:pt x="3197574" y="891167"/>
                </a:cubicBezTo>
                <a:cubicBezTo>
                  <a:pt x="3132593" y="966462"/>
                  <a:pt x="3087725" y="1021645"/>
                  <a:pt x="3062971" y="1056714"/>
                </a:cubicBezTo>
                <a:cubicBezTo>
                  <a:pt x="3038216" y="1091783"/>
                  <a:pt x="3007272" y="1122468"/>
                  <a:pt x="2970141" y="1148770"/>
                </a:cubicBezTo>
                <a:cubicBezTo>
                  <a:pt x="2933008" y="1175072"/>
                  <a:pt x="2900519" y="1188223"/>
                  <a:pt x="2872669" y="1188223"/>
                </a:cubicBezTo>
                <a:cubicBezTo>
                  <a:pt x="2835537" y="1188223"/>
                  <a:pt x="2816971" y="1169141"/>
                  <a:pt x="2816971" y="1130978"/>
                </a:cubicBezTo>
                <a:cubicBezTo>
                  <a:pt x="2816971" y="1113443"/>
                  <a:pt x="2825224" y="1091267"/>
                  <a:pt x="2841726" y="1064450"/>
                </a:cubicBezTo>
                <a:cubicBezTo>
                  <a:pt x="2866481" y="1023192"/>
                  <a:pt x="2879890" y="1000500"/>
                  <a:pt x="2881952" y="996374"/>
                </a:cubicBezTo>
                <a:cubicBezTo>
                  <a:pt x="2923210" y="924173"/>
                  <a:pt x="2967562" y="844752"/>
                  <a:pt x="3015008" y="758111"/>
                </a:cubicBezTo>
                <a:cubicBezTo>
                  <a:pt x="3018103" y="749860"/>
                  <a:pt x="3019650" y="743155"/>
                  <a:pt x="3019650" y="737998"/>
                </a:cubicBezTo>
                <a:cubicBezTo>
                  <a:pt x="3019650" y="730778"/>
                  <a:pt x="3016556" y="727168"/>
                  <a:pt x="3010367" y="727168"/>
                </a:cubicBezTo>
                <a:cubicBezTo>
                  <a:pt x="2995927" y="727168"/>
                  <a:pt x="2976845" y="739029"/>
                  <a:pt x="2953122" y="762753"/>
                </a:cubicBezTo>
                <a:cubicBezTo>
                  <a:pt x="2933524" y="782350"/>
                  <a:pt x="2895361" y="825155"/>
                  <a:pt x="2838632" y="891167"/>
                </a:cubicBezTo>
                <a:cubicBezTo>
                  <a:pt x="2773650" y="966462"/>
                  <a:pt x="2728783" y="1021645"/>
                  <a:pt x="2704029" y="1056714"/>
                </a:cubicBezTo>
                <a:cubicBezTo>
                  <a:pt x="2679274" y="1091783"/>
                  <a:pt x="2648330" y="1122468"/>
                  <a:pt x="2611198" y="1148770"/>
                </a:cubicBezTo>
                <a:cubicBezTo>
                  <a:pt x="2574067" y="1175072"/>
                  <a:pt x="2541576" y="1188223"/>
                  <a:pt x="2513728" y="1188223"/>
                </a:cubicBezTo>
                <a:cubicBezTo>
                  <a:pt x="2476595" y="1188223"/>
                  <a:pt x="2458029" y="1169141"/>
                  <a:pt x="2458029" y="1130978"/>
                </a:cubicBezTo>
                <a:cubicBezTo>
                  <a:pt x="2458029" y="1113443"/>
                  <a:pt x="2466281" y="1091267"/>
                  <a:pt x="2482784" y="1064450"/>
                </a:cubicBezTo>
                <a:cubicBezTo>
                  <a:pt x="2508570" y="1022160"/>
                  <a:pt x="2521979" y="999469"/>
                  <a:pt x="2523010" y="996374"/>
                </a:cubicBezTo>
                <a:cubicBezTo>
                  <a:pt x="2541576" y="958211"/>
                  <a:pt x="2588507" y="865897"/>
                  <a:pt x="2663802" y="719432"/>
                </a:cubicBezTo>
                <a:cubicBezTo>
                  <a:pt x="2612230" y="778224"/>
                  <a:pt x="2551891" y="845268"/>
                  <a:pt x="2482784" y="920563"/>
                </a:cubicBezTo>
                <a:lnTo>
                  <a:pt x="2481859" y="921152"/>
                </a:lnTo>
                <a:lnTo>
                  <a:pt x="2409367" y="1001016"/>
                </a:lnTo>
                <a:cubicBezTo>
                  <a:pt x="2352638" y="1061871"/>
                  <a:pt x="2306739" y="1103644"/>
                  <a:pt x="2271670" y="1126336"/>
                </a:cubicBezTo>
                <a:cubicBezTo>
                  <a:pt x="2211846" y="1165531"/>
                  <a:pt x="2156664" y="1185128"/>
                  <a:pt x="2106123" y="1185128"/>
                </a:cubicBezTo>
                <a:cubicBezTo>
                  <a:pt x="2055582" y="1185128"/>
                  <a:pt x="2027218" y="1159858"/>
                  <a:pt x="2021029" y="1109317"/>
                </a:cubicBezTo>
                <a:cubicBezTo>
                  <a:pt x="2018966" y="1092814"/>
                  <a:pt x="2023865" y="1062387"/>
                  <a:pt x="2035727" y="1018035"/>
                </a:cubicBezTo>
                <a:cubicBezTo>
                  <a:pt x="2047589" y="973682"/>
                  <a:pt x="2053519" y="942224"/>
                  <a:pt x="2053519" y="923658"/>
                </a:cubicBezTo>
                <a:cubicBezTo>
                  <a:pt x="2053519" y="905092"/>
                  <a:pt x="2049394" y="895809"/>
                  <a:pt x="2041142" y="895809"/>
                </a:cubicBezTo>
                <a:cubicBezTo>
                  <a:pt x="2032891" y="895809"/>
                  <a:pt x="2020513" y="905503"/>
                  <a:pt x="2004010" y="924890"/>
                </a:cubicBezTo>
                <a:lnTo>
                  <a:pt x="1894161" y="1058067"/>
                </a:lnTo>
                <a:cubicBezTo>
                  <a:pt x="1840526" y="1121340"/>
                  <a:pt x="1805458" y="1158335"/>
                  <a:pt x="1788954" y="1169052"/>
                </a:cubicBezTo>
                <a:cubicBezTo>
                  <a:pt x="1772451" y="1179770"/>
                  <a:pt x="1750275" y="1185128"/>
                  <a:pt x="1722426" y="1185128"/>
                </a:cubicBezTo>
                <a:cubicBezTo>
                  <a:pt x="1673948" y="1185128"/>
                  <a:pt x="1649709" y="1168722"/>
                  <a:pt x="1649709" y="1135909"/>
                </a:cubicBezTo>
                <a:cubicBezTo>
                  <a:pt x="1649709" y="1096940"/>
                  <a:pt x="1727068" y="939548"/>
                  <a:pt x="1881784" y="663734"/>
                </a:cubicBezTo>
                <a:cubicBezTo>
                  <a:pt x="1770324" y="812068"/>
                  <a:pt x="1696314" y="900142"/>
                  <a:pt x="1659754" y="927955"/>
                </a:cubicBezTo>
                <a:lnTo>
                  <a:pt x="1656726" y="930038"/>
                </a:lnTo>
                <a:lnTo>
                  <a:pt x="1631991" y="956148"/>
                </a:lnTo>
                <a:cubicBezTo>
                  <a:pt x="1610330" y="979871"/>
                  <a:pt x="1571393" y="1015714"/>
                  <a:pt x="1515180" y="1063676"/>
                </a:cubicBezTo>
                <a:cubicBezTo>
                  <a:pt x="1458966" y="1111638"/>
                  <a:pt x="1421061" y="1141808"/>
                  <a:pt x="1401463" y="1154185"/>
                </a:cubicBezTo>
                <a:cubicBezTo>
                  <a:pt x="1366394" y="1175845"/>
                  <a:pt x="1332356" y="1186675"/>
                  <a:pt x="1299350" y="1186675"/>
                </a:cubicBezTo>
                <a:cubicBezTo>
                  <a:pt x="1273564" y="1186675"/>
                  <a:pt x="1250099" y="1179198"/>
                  <a:pt x="1228955" y="1164242"/>
                </a:cubicBezTo>
                <a:cubicBezTo>
                  <a:pt x="1207810" y="1149286"/>
                  <a:pt x="1197238" y="1126336"/>
                  <a:pt x="1197238" y="1095393"/>
                </a:cubicBezTo>
                <a:cubicBezTo>
                  <a:pt x="1197238" y="1079921"/>
                  <a:pt x="1199816" y="1062902"/>
                  <a:pt x="1204973" y="1044336"/>
                </a:cubicBezTo>
                <a:cubicBezTo>
                  <a:pt x="1147212" y="1092814"/>
                  <a:pt x="1099250" y="1127883"/>
                  <a:pt x="1061087" y="1149544"/>
                </a:cubicBezTo>
                <a:cubicBezTo>
                  <a:pt x="1022924" y="1171204"/>
                  <a:pt x="984760" y="1182034"/>
                  <a:pt x="946597" y="1182034"/>
                </a:cubicBezTo>
                <a:cubicBezTo>
                  <a:pt x="908433" y="1182034"/>
                  <a:pt x="876975" y="1170172"/>
                  <a:pt x="852220" y="1146449"/>
                </a:cubicBezTo>
                <a:cubicBezTo>
                  <a:pt x="827465" y="1122726"/>
                  <a:pt x="815088" y="1092299"/>
                  <a:pt x="815088" y="1055166"/>
                </a:cubicBezTo>
                <a:cubicBezTo>
                  <a:pt x="815088" y="1018035"/>
                  <a:pt x="824887" y="979355"/>
                  <a:pt x="844484" y="939129"/>
                </a:cubicBezTo>
                <a:cubicBezTo>
                  <a:pt x="821792" y="941192"/>
                  <a:pt x="807352" y="939387"/>
                  <a:pt x="801163" y="933714"/>
                </a:cubicBezTo>
                <a:cubicBezTo>
                  <a:pt x="794975" y="928041"/>
                  <a:pt x="791881" y="911796"/>
                  <a:pt x="791881" y="884978"/>
                </a:cubicBezTo>
                <a:cubicBezTo>
                  <a:pt x="791881" y="878790"/>
                  <a:pt x="800925" y="867444"/>
                  <a:pt x="819016" y="850941"/>
                </a:cubicBezTo>
                <a:cubicBezTo>
                  <a:pt x="837107" y="834438"/>
                  <a:pt x="854420" y="818450"/>
                  <a:pt x="870955" y="802979"/>
                </a:cubicBezTo>
                <a:cubicBezTo>
                  <a:pt x="896806" y="781319"/>
                  <a:pt x="936089" y="739545"/>
                  <a:pt x="988806" y="677658"/>
                </a:cubicBezTo>
                <a:cubicBezTo>
                  <a:pt x="1020861" y="632275"/>
                  <a:pt x="1049290" y="597722"/>
                  <a:pt x="1074093" y="573998"/>
                </a:cubicBezTo>
                <a:cubicBezTo>
                  <a:pt x="1119573" y="532741"/>
                  <a:pt x="1172289" y="503345"/>
                  <a:pt x="1232242" y="485810"/>
                </a:cubicBezTo>
                <a:cubicBezTo>
                  <a:pt x="1259124" y="477559"/>
                  <a:pt x="1288593" y="473433"/>
                  <a:pt x="1320648" y="473433"/>
                </a:cubicBezTo>
                <a:cubicBezTo>
                  <a:pt x="1377490" y="473433"/>
                  <a:pt x="1422970" y="483231"/>
                  <a:pt x="1457089" y="502829"/>
                </a:cubicBezTo>
                <a:cubicBezTo>
                  <a:pt x="1477766" y="461571"/>
                  <a:pt x="1488104" y="440427"/>
                  <a:pt x="1488104" y="439395"/>
                </a:cubicBezTo>
                <a:cubicBezTo>
                  <a:pt x="1503447" y="404326"/>
                  <a:pt x="1522875" y="383697"/>
                  <a:pt x="1546389" y="377509"/>
                </a:cubicBezTo>
                <a:cubicBezTo>
                  <a:pt x="1562747" y="373383"/>
                  <a:pt x="1588307" y="389886"/>
                  <a:pt x="1623070" y="427018"/>
                </a:cubicBezTo>
                <a:cubicBezTo>
                  <a:pt x="1650677" y="456930"/>
                  <a:pt x="1664481" y="485810"/>
                  <a:pt x="1664481" y="513659"/>
                </a:cubicBezTo>
                <a:cubicBezTo>
                  <a:pt x="1664481" y="533256"/>
                  <a:pt x="1652619" y="565747"/>
                  <a:pt x="1628896" y="611130"/>
                </a:cubicBezTo>
                <a:cubicBezTo>
                  <a:pt x="1602079" y="663734"/>
                  <a:pt x="1561337" y="741608"/>
                  <a:pt x="1506670" y="844752"/>
                </a:cubicBezTo>
                <a:cubicBezTo>
                  <a:pt x="1486041" y="882916"/>
                  <a:pt x="1475727" y="915406"/>
                  <a:pt x="1475727" y="942224"/>
                </a:cubicBezTo>
                <a:cubicBezTo>
                  <a:pt x="1475727" y="959758"/>
                  <a:pt x="1479337" y="970588"/>
                  <a:pt x="1486557" y="974714"/>
                </a:cubicBezTo>
                <a:cubicBezTo>
                  <a:pt x="1493777" y="978840"/>
                  <a:pt x="1516469" y="965431"/>
                  <a:pt x="1554632" y="934488"/>
                </a:cubicBezTo>
                <a:cubicBezTo>
                  <a:pt x="1571651" y="920563"/>
                  <a:pt x="1586994" y="907154"/>
                  <a:pt x="1600661" y="894261"/>
                </a:cubicBezTo>
                <a:lnTo>
                  <a:pt x="1621358" y="872896"/>
                </a:lnTo>
                <a:lnTo>
                  <a:pt x="1624375" y="868830"/>
                </a:lnTo>
                <a:cubicBezTo>
                  <a:pt x="1644101" y="843495"/>
                  <a:pt x="1682973" y="799884"/>
                  <a:pt x="1740992" y="737998"/>
                </a:cubicBezTo>
                <a:cubicBezTo>
                  <a:pt x="1786376" y="689520"/>
                  <a:pt x="1840526" y="621445"/>
                  <a:pt x="1903444" y="533772"/>
                </a:cubicBezTo>
                <a:cubicBezTo>
                  <a:pt x="1981834" y="422376"/>
                  <a:pt x="2036500" y="329031"/>
                  <a:pt x="2067444" y="253735"/>
                </a:cubicBezTo>
                <a:cubicBezTo>
                  <a:pt x="2115922" y="135120"/>
                  <a:pt x="2154601" y="75812"/>
                  <a:pt x="2183481" y="75812"/>
                </a:cubicBezTo>
                <a:cubicBezTo>
                  <a:pt x="2214425" y="75812"/>
                  <a:pt x="2247947" y="108818"/>
                  <a:pt x="2284047" y="174830"/>
                </a:cubicBezTo>
                <a:cubicBezTo>
                  <a:pt x="2305707" y="214025"/>
                  <a:pt x="2308286" y="247031"/>
                  <a:pt x="2291782" y="273849"/>
                </a:cubicBezTo>
                <a:cubicBezTo>
                  <a:pt x="2286625" y="284163"/>
                  <a:pt x="2210299" y="444037"/>
                  <a:pt x="2062802" y="753470"/>
                </a:cubicBezTo>
                <a:cubicBezTo>
                  <a:pt x="2250525" y="562653"/>
                  <a:pt x="2374298" y="471370"/>
                  <a:pt x="2434122" y="479621"/>
                </a:cubicBezTo>
                <a:cubicBezTo>
                  <a:pt x="2493945" y="487873"/>
                  <a:pt x="2523858" y="514175"/>
                  <a:pt x="2523858" y="558527"/>
                </a:cubicBezTo>
                <a:cubicBezTo>
                  <a:pt x="2523858" y="582250"/>
                  <a:pt x="2514574" y="611130"/>
                  <a:pt x="2496009" y="645168"/>
                </a:cubicBezTo>
                <a:cubicBezTo>
                  <a:pt x="2470222" y="691583"/>
                  <a:pt x="2438763" y="714790"/>
                  <a:pt x="2401631" y="714790"/>
                </a:cubicBezTo>
                <a:cubicBezTo>
                  <a:pt x="2390286" y="714790"/>
                  <a:pt x="2371719" y="710149"/>
                  <a:pt x="2345933" y="700866"/>
                </a:cubicBezTo>
                <a:lnTo>
                  <a:pt x="2316537" y="684621"/>
                </a:lnTo>
                <a:cubicBezTo>
                  <a:pt x="2306223" y="678948"/>
                  <a:pt x="2297971" y="677143"/>
                  <a:pt x="2291782" y="679206"/>
                </a:cubicBezTo>
                <a:cubicBezTo>
                  <a:pt x="2268060" y="689520"/>
                  <a:pt x="2235053" y="713759"/>
                  <a:pt x="2192764" y="751922"/>
                </a:cubicBezTo>
                <a:cubicBezTo>
                  <a:pt x="2222676" y="746765"/>
                  <a:pt x="2245884" y="744186"/>
                  <a:pt x="2262387" y="744186"/>
                </a:cubicBezTo>
                <a:cubicBezTo>
                  <a:pt x="2292299" y="744186"/>
                  <a:pt x="2309317" y="751922"/>
                  <a:pt x="2313443" y="767394"/>
                </a:cubicBezTo>
                <a:cubicBezTo>
                  <a:pt x="2316537" y="779771"/>
                  <a:pt x="2316537" y="795759"/>
                  <a:pt x="2313443" y="815356"/>
                </a:cubicBezTo>
                <a:cubicBezTo>
                  <a:pt x="2310349" y="830828"/>
                  <a:pt x="2307254" y="846815"/>
                  <a:pt x="2304160" y="863318"/>
                </a:cubicBezTo>
                <a:cubicBezTo>
                  <a:pt x="2299003" y="903545"/>
                  <a:pt x="2302097" y="928299"/>
                  <a:pt x="2313443" y="937582"/>
                </a:cubicBezTo>
                <a:cubicBezTo>
                  <a:pt x="2320663" y="943771"/>
                  <a:pt x="2328914" y="946865"/>
                  <a:pt x="2338198" y="946865"/>
                </a:cubicBezTo>
                <a:cubicBezTo>
                  <a:pt x="2361921" y="946865"/>
                  <a:pt x="2386675" y="929846"/>
                  <a:pt x="2412462" y="895809"/>
                </a:cubicBezTo>
                <a:cubicBezTo>
                  <a:pt x="2442374" y="856614"/>
                  <a:pt x="2465065" y="837016"/>
                  <a:pt x="2480537" y="837016"/>
                </a:cubicBezTo>
                <a:lnTo>
                  <a:pt x="2480777" y="837091"/>
                </a:lnTo>
                <a:lnTo>
                  <a:pt x="2484428" y="832665"/>
                </a:lnTo>
                <a:cubicBezTo>
                  <a:pt x="2530262" y="776774"/>
                  <a:pt x="2583350" y="710149"/>
                  <a:pt x="2643689" y="632791"/>
                </a:cubicBezTo>
                <a:cubicBezTo>
                  <a:pt x="2718984" y="515206"/>
                  <a:pt x="2770556" y="459508"/>
                  <a:pt x="2798405" y="465697"/>
                </a:cubicBezTo>
                <a:cubicBezTo>
                  <a:pt x="2816971" y="469823"/>
                  <a:pt x="2835795" y="481684"/>
                  <a:pt x="2854877" y="501282"/>
                </a:cubicBezTo>
                <a:cubicBezTo>
                  <a:pt x="2873959" y="520879"/>
                  <a:pt x="2885563" y="539961"/>
                  <a:pt x="2889689" y="558527"/>
                </a:cubicBezTo>
                <a:cubicBezTo>
                  <a:pt x="2898971" y="598753"/>
                  <a:pt x="2898971" y="634854"/>
                  <a:pt x="2889689" y="666828"/>
                </a:cubicBezTo>
                <a:cubicBezTo>
                  <a:pt x="2884532" y="685394"/>
                  <a:pt x="2865449" y="718916"/>
                  <a:pt x="2832443" y="767394"/>
                </a:cubicBezTo>
                <a:cubicBezTo>
                  <a:pt x="2868543" y="732325"/>
                  <a:pt x="2902066" y="700866"/>
                  <a:pt x="2933008" y="673017"/>
                </a:cubicBezTo>
                <a:cubicBezTo>
                  <a:pt x="3006241" y="605973"/>
                  <a:pt x="3059877" y="562137"/>
                  <a:pt x="3093914" y="541508"/>
                </a:cubicBezTo>
                <a:lnTo>
                  <a:pt x="3165084" y="498187"/>
                </a:lnTo>
                <a:cubicBezTo>
                  <a:pt x="3188807" y="483747"/>
                  <a:pt x="3209436" y="476527"/>
                  <a:pt x="3226970" y="476527"/>
                </a:cubicBezTo>
                <a:cubicBezTo>
                  <a:pt x="3254819" y="476527"/>
                  <a:pt x="3281636" y="494062"/>
                  <a:pt x="3307423" y="529131"/>
                </a:cubicBezTo>
                <a:cubicBezTo>
                  <a:pt x="3311548" y="535319"/>
                  <a:pt x="3313611" y="543055"/>
                  <a:pt x="3313611" y="552338"/>
                </a:cubicBezTo>
                <a:cubicBezTo>
                  <a:pt x="3313611" y="578124"/>
                  <a:pt x="3292467" y="630212"/>
                  <a:pt x="3250177" y="708602"/>
                </a:cubicBezTo>
                <a:cubicBezTo>
                  <a:pt x="3300718" y="663218"/>
                  <a:pt x="3368278" y="607520"/>
                  <a:pt x="3452858" y="541508"/>
                </a:cubicBezTo>
                <a:lnTo>
                  <a:pt x="3524025" y="498187"/>
                </a:lnTo>
                <a:cubicBezTo>
                  <a:pt x="3547749" y="483747"/>
                  <a:pt x="3568378" y="476527"/>
                  <a:pt x="3585912" y="476527"/>
                </a:cubicBezTo>
                <a:cubicBezTo>
                  <a:pt x="3613761" y="476527"/>
                  <a:pt x="3640579" y="494062"/>
                  <a:pt x="3666365" y="529131"/>
                </a:cubicBezTo>
                <a:cubicBezTo>
                  <a:pt x="3670491" y="535319"/>
                  <a:pt x="3672553" y="543055"/>
                  <a:pt x="3672553" y="552338"/>
                </a:cubicBezTo>
                <a:cubicBezTo>
                  <a:pt x="3672553" y="577093"/>
                  <a:pt x="3648314" y="635885"/>
                  <a:pt x="3599836" y="728715"/>
                </a:cubicBezTo>
                <a:cubicBezTo>
                  <a:pt x="3531762" y="858677"/>
                  <a:pt x="3497725" y="936035"/>
                  <a:pt x="3497725" y="960790"/>
                </a:cubicBezTo>
                <a:cubicBezTo>
                  <a:pt x="3497725" y="970073"/>
                  <a:pt x="3501334" y="974714"/>
                  <a:pt x="3508554" y="974714"/>
                </a:cubicBezTo>
                <a:cubicBezTo>
                  <a:pt x="3530214" y="974714"/>
                  <a:pt x="3571472" y="949959"/>
                  <a:pt x="3632328" y="900450"/>
                </a:cubicBezTo>
                <a:cubicBezTo>
                  <a:pt x="3633359" y="899419"/>
                  <a:pt x="3636712" y="895680"/>
                  <a:pt x="3642383" y="889233"/>
                </a:cubicBezTo>
                <a:lnTo>
                  <a:pt x="3651252" y="879110"/>
                </a:lnTo>
                <a:lnTo>
                  <a:pt x="3656164" y="871828"/>
                </a:lnTo>
                <a:cubicBezTo>
                  <a:pt x="3660688" y="866155"/>
                  <a:pt x="3667471" y="859192"/>
                  <a:pt x="3676516" y="850941"/>
                </a:cubicBezTo>
                <a:cubicBezTo>
                  <a:pt x="3694606" y="834438"/>
                  <a:pt x="3711919" y="818450"/>
                  <a:pt x="3728455" y="802979"/>
                </a:cubicBezTo>
                <a:cubicBezTo>
                  <a:pt x="3754305" y="781319"/>
                  <a:pt x="3793590" y="739545"/>
                  <a:pt x="3846305" y="677658"/>
                </a:cubicBezTo>
                <a:cubicBezTo>
                  <a:pt x="3878361" y="632275"/>
                  <a:pt x="3906790" y="597722"/>
                  <a:pt x="3931593" y="573998"/>
                </a:cubicBezTo>
                <a:cubicBezTo>
                  <a:pt x="3977073" y="532741"/>
                  <a:pt x="4029789" y="503345"/>
                  <a:pt x="4089742" y="485810"/>
                </a:cubicBezTo>
                <a:cubicBezTo>
                  <a:pt x="4116624" y="477559"/>
                  <a:pt x="4146093" y="473433"/>
                  <a:pt x="4178149" y="473433"/>
                </a:cubicBezTo>
                <a:cubicBezTo>
                  <a:pt x="4234990" y="473433"/>
                  <a:pt x="4280470" y="483231"/>
                  <a:pt x="4314588" y="502829"/>
                </a:cubicBezTo>
                <a:cubicBezTo>
                  <a:pt x="4335266" y="461571"/>
                  <a:pt x="4345605" y="440427"/>
                  <a:pt x="4345605" y="439395"/>
                </a:cubicBezTo>
                <a:cubicBezTo>
                  <a:pt x="4360948" y="404326"/>
                  <a:pt x="4380375" y="383697"/>
                  <a:pt x="4403889" y="377509"/>
                </a:cubicBezTo>
                <a:cubicBezTo>
                  <a:pt x="4420247" y="373383"/>
                  <a:pt x="4445808" y="389886"/>
                  <a:pt x="4480570" y="427018"/>
                </a:cubicBezTo>
                <a:cubicBezTo>
                  <a:pt x="4508177" y="456930"/>
                  <a:pt x="4521981" y="485810"/>
                  <a:pt x="4521981" y="513659"/>
                </a:cubicBezTo>
                <a:cubicBezTo>
                  <a:pt x="4521981" y="533256"/>
                  <a:pt x="4510119" y="565747"/>
                  <a:pt x="4486396" y="611130"/>
                </a:cubicBezTo>
                <a:cubicBezTo>
                  <a:pt x="4459579" y="663734"/>
                  <a:pt x="4418838" y="741608"/>
                  <a:pt x="4364170" y="844752"/>
                </a:cubicBezTo>
                <a:cubicBezTo>
                  <a:pt x="4343541" y="882916"/>
                  <a:pt x="4333227" y="915406"/>
                  <a:pt x="4333227" y="942224"/>
                </a:cubicBezTo>
                <a:cubicBezTo>
                  <a:pt x="4333227" y="959758"/>
                  <a:pt x="4336837" y="970588"/>
                  <a:pt x="4344057" y="974714"/>
                </a:cubicBezTo>
                <a:cubicBezTo>
                  <a:pt x="4351278" y="978840"/>
                  <a:pt x="4373969" y="965431"/>
                  <a:pt x="4412132" y="934488"/>
                </a:cubicBezTo>
                <a:cubicBezTo>
                  <a:pt x="4446171" y="906639"/>
                  <a:pt x="4473504" y="880853"/>
                  <a:pt x="4494132" y="857130"/>
                </a:cubicBezTo>
                <a:cubicBezTo>
                  <a:pt x="4506509" y="842689"/>
                  <a:pt x="4514245" y="835469"/>
                  <a:pt x="4517340" y="835469"/>
                </a:cubicBezTo>
                <a:cubicBezTo>
                  <a:pt x="4518886" y="835469"/>
                  <a:pt x="4520498" y="835792"/>
                  <a:pt x="4522174" y="836436"/>
                </a:cubicBezTo>
                <a:lnTo>
                  <a:pt x="4522325" y="836520"/>
                </a:lnTo>
                <a:lnTo>
                  <a:pt x="4523552" y="834986"/>
                </a:lnTo>
                <a:cubicBezTo>
                  <a:pt x="4568613" y="778321"/>
                  <a:pt x="4620926" y="710923"/>
                  <a:pt x="4680492" y="632791"/>
                </a:cubicBezTo>
                <a:cubicBezTo>
                  <a:pt x="4756818" y="515206"/>
                  <a:pt x="4808391" y="459508"/>
                  <a:pt x="4835208" y="465697"/>
                </a:cubicBezTo>
                <a:cubicBezTo>
                  <a:pt x="4853774" y="469823"/>
                  <a:pt x="4872598" y="481684"/>
                  <a:pt x="4891680" y="501282"/>
                </a:cubicBezTo>
                <a:cubicBezTo>
                  <a:pt x="4910761" y="520879"/>
                  <a:pt x="4922365" y="539961"/>
                  <a:pt x="4926491" y="558527"/>
                </a:cubicBezTo>
                <a:cubicBezTo>
                  <a:pt x="4935774" y="598753"/>
                  <a:pt x="4935774" y="634854"/>
                  <a:pt x="4926491" y="666828"/>
                </a:cubicBezTo>
                <a:cubicBezTo>
                  <a:pt x="4921333" y="685394"/>
                  <a:pt x="4902252" y="718916"/>
                  <a:pt x="4869246" y="767394"/>
                </a:cubicBezTo>
                <a:cubicBezTo>
                  <a:pt x="4905346" y="732325"/>
                  <a:pt x="4938868" y="700866"/>
                  <a:pt x="4969812" y="673017"/>
                </a:cubicBezTo>
                <a:cubicBezTo>
                  <a:pt x="5043044" y="605973"/>
                  <a:pt x="5097195" y="562137"/>
                  <a:pt x="5132264" y="541508"/>
                </a:cubicBezTo>
                <a:cubicBezTo>
                  <a:pt x="5154955" y="527068"/>
                  <a:pt x="5178163" y="512628"/>
                  <a:pt x="5201886" y="498187"/>
                </a:cubicBezTo>
                <a:cubicBezTo>
                  <a:pt x="5225609" y="483747"/>
                  <a:pt x="5246238" y="476527"/>
                  <a:pt x="5263773" y="476527"/>
                </a:cubicBezTo>
                <a:cubicBezTo>
                  <a:pt x="5291622" y="476527"/>
                  <a:pt x="5318439" y="494062"/>
                  <a:pt x="5344225" y="529131"/>
                </a:cubicBezTo>
                <a:cubicBezTo>
                  <a:pt x="5348351" y="535319"/>
                  <a:pt x="5350414" y="543055"/>
                  <a:pt x="5350414" y="552338"/>
                </a:cubicBezTo>
                <a:cubicBezTo>
                  <a:pt x="5350414" y="577093"/>
                  <a:pt x="5326175" y="635885"/>
                  <a:pt x="5277697" y="728715"/>
                </a:cubicBezTo>
                <a:cubicBezTo>
                  <a:pt x="5209622" y="858677"/>
                  <a:pt x="5175584" y="935003"/>
                  <a:pt x="5175584" y="957695"/>
                </a:cubicBezTo>
                <a:cubicBezTo>
                  <a:pt x="5175584" y="968009"/>
                  <a:pt x="5179710" y="973167"/>
                  <a:pt x="5187962" y="973167"/>
                </a:cubicBezTo>
                <a:cubicBezTo>
                  <a:pt x="5214779" y="973167"/>
                  <a:pt x="5256037" y="948928"/>
                  <a:pt x="5311735" y="900450"/>
                </a:cubicBezTo>
                <a:cubicBezTo>
                  <a:pt x="5312766" y="899419"/>
                  <a:pt x="5324112" y="886010"/>
                  <a:pt x="5345773" y="860224"/>
                </a:cubicBezTo>
                <a:cubicBezTo>
                  <a:pt x="5349383" y="855840"/>
                  <a:pt x="5352832" y="852005"/>
                  <a:pt x="5356119" y="848717"/>
                </a:cubicBezTo>
                <a:lnTo>
                  <a:pt x="5359440" y="845807"/>
                </a:lnTo>
                <a:lnTo>
                  <a:pt x="5377514" y="824929"/>
                </a:lnTo>
                <a:cubicBezTo>
                  <a:pt x="5426056" y="769038"/>
                  <a:pt x="5492874" y="693130"/>
                  <a:pt x="5577968" y="597206"/>
                </a:cubicBezTo>
                <a:cubicBezTo>
                  <a:pt x="5624383" y="547697"/>
                  <a:pt x="5674924" y="507470"/>
                  <a:pt x="5729590" y="476527"/>
                </a:cubicBezTo>
                <a:cubicBezTo>
                  <a:pt x="5784256" y="445584"/>
                  <a:pt x="5831187" y="430112"/>
                  <a:pt x="5870382" y="430112"/>
                </a:cubicBezTo>
                <a:cubicBezTo>
                  <a:pt x="5939489" y="430112"/>
                  <a:pt x="5974042" y="459508"/>
                  <a:pt x="5974042" y="518301"/>
                </a:cubicBezTo>
                <a:cubicBezTo>
                  <a:pt x="5974042" y="539961"/>
                  <a:pt x="5965275" y="559042"/>
                  <a:pt x="5947741" y="575546"/>
                </a:cubicBezTo>
                <a:cubicBezTo>
                  <a:pt x="5930206" y="592049"/>
                  <a:pt x="5911640" y="600300"/>
                  <a:pt x="5892042" y="600300"/>
                </a:cubicBezTo>
                <a:cubicBezTo>
                  <a:pt x="5886886" y="600300"/>
                  <a:pt x="5881728" y="599785"/>
                  <a:pt x="5876570" y="598753"/>
                </a:cubicBezTo>
                <a:cubicBezTo>
                  <a:pt x="5845628" y="590502"/>
                  <a:pt x="5824483" y="592049"/>
                  <a:pt x="5813137" y="603395"/>
                </a:cubicBezTo>
                <a:cubicBezTo>
                  <a:pt x="5801791" y="614740"/>
                  <a:pt x="5796118" y="627633"/>
                  <a:pt x="5796118" y="642074"/>
                </a:cubicBezTo>
                <a:cubicBezTo>
                  <a:pt x="5796118" y="656514"/>
                  <a:pt x="5802307" y="684879"/>
                  <a:pt x="5814684" y="727168"/>
                </a:cubicBezTo>
                <a:lnTo>
                  <a:pt x="5848722" y="812262"/>
                </a:lnTo>
                <a:cubicBezTo>
                  <a:pt x="5861099" y="843205"/>
                  <a:pt x="5867288" y="872085"/>
                  <a:pt x="5867288" y="898903"/>
                </a:cubicBezTo>
                <a:cubicBezTo>
                  <a:pt x="5877602" y="894261"/>
                  <a:pt x="5887659" y="888202"/>
                  <a:pt x="5897458" y="880724"/>
                </a:cubicBezTo>
                <a:lnTo>
                  <a:pt x="5905300" y="874084"/>
                </a:lnTo>
                <a:lnTo>
                  <a:pt x="5907724" y="867960"/>
                </a:lnTo>
                <a:cubicBezTo>
                  <a:pt x="5912623" y="861255"/>
                  <a:pt x="5919972" y="854035"/>
                  <a:pt x="5929771" y="846299"/>
                </a:cubicBezTo>
                <a:cubicBezTo>
                  <a:pt x="5944211" y="834953"/>
                  <a:pt x="5979280" y="796790"/>
                  <a:pt x="6034978" y="731809"/>
                </a:cubicBezTo>
                <a:cubicBezTo>
                  <a:pt x="6095833" y="661671"/>
                  <a:pt x="6153594" y="603395"/>
                  <a:pt x="6208260" y="556980"/>
                </a:cubicBezTo>
                <a:cubicBezTo>
                  <a:pt x="6276336" y="498187"/>
                  <a:pt x="6347505" y="468791"/>
                  <a:pt x="6421769" y="468791"/>
                </a:cubicBezTo>
                <a:cubicBezTo>
                  <a:pt x="6455807" y="468791"/>
                  <a:pt x="6488297" y="474980"/>
                  <a:pt x="6519241" y="487357"/>
                </a:cubicBezTo>
                <a:cubicBezTo>
                  <a:pt x="6541932" y="496640"/>
                  <a:pt x="6556888" y="505923"/>
                  <a:pt x="6564108" y="515206"/>
                </a:cubicBezTo>
                <a:cubicBezTo>
                  <a:pt x="6587832" y="543055"/>
                  <a:pt x="6599693" y="573998"/>
                  <a:pt x="6599693" y="608036"/>
                </a:cubicBezTo>
                <a:cubicBezTo>
                  <a:pt x="6599693" y="642074"/>
                  <a:pt x="6587832" y="674564"/>
                  <a:pt x="6564108" y="705507"/>
                </a:cubicBezTo>
                <a:cubicBezTo>
                  <a:pt x="6535228" y="742639"/>
                  <a:pt x="6503769" y="761205"/>
                  <a:pt x="6469731" y="761205"/>
                </a:cubicBezTo>
                <a:cubicBezTo>
                  <a:pt x="6420222" y="761205"/>
                  <a:pt x="6395467" y="737998"/>
                  <a:pt x="6395467" y="691583"/>
                </a:cubicBezTo>
                <a:cubicBezTo>
                  <a:pt x="6395467" y="676111"/>
                  <a:pt x="6399593" y="661155"/>
                  <a:pt x="6407844" y="646715"/>
                </a:cubicBezTo>
                <a:cubicBezTo>
                  <a:pt x="6419191" y="626086"/>
                  <a:pt x="6437757" y="613709"/>
                  <a:pt x="6463542" y="609583"/>
                </a:cubicBezTo>
                <a:cubicBezTo>
                  <a:pt x="6452196" y="600300"/>
                  <a:pt x="6439819" y="595659"/>
                  <a:pt x="6426410" y="595659"/>
                </a:cubicBezTo>
                <a:cubicBezTo>
                  <a:pt x="6377932" y="595659"/>
                  <a:pt x="6321203" y="658577"/>
                  <a:pt x="6256222" y="784413"/>
                </a:cubicBezTo>
                <a:cubicBezTo>
                  <a:pt x="6214964" y="864865"/>
                  <a:pt x="6194336" y="927783"/>
                  <a:pt x="6194336" y="973167"/>
                </a:cubicBezTo>
                <a:cubicBezTo>
                  <a:pt x="6194336" y="1021645"/>
                  <a:pt x="6214964" y="1046399"/>
                  <a:pt x="6256222" y="1047431"/>
                </a:cubicBezTo>
                <a:cubicBezTo>
                  <a:pt x="6285103" y="1048462"/>
                  <a:pt x="6321719" y="1036085"/>
                  <a:pt x="6366071" y="1010299"/>
                </a:cubicBezTo>
                <a:cubicBezTo>
                  <a:pt x="6405266" y="986576"/>
                  <a:pt x="6439819" y="958727"/>
                  <a:pt x="6469731" y="926752"/>
                </a:cubicBezTo>
                <a:cubicBezTo>
                  <a:pt x="6499127" y="895809"/>
                  <a:pt x="6521561" y="873713"/>
                  <a:pt x="6537032" y="860466"/>
                </a:cubicBezTo>
                <a:lnTo>
                  <a:pt x="6547011" y="852652"/>
                </a:lnTo>
                <a:lnTo>
                  <a:pt x="6549766" y="849490"/>
                </a:lnTo>
                <a:cubicBezTo>
                  <a:pt x="6570846" y="825703"/>
                  <a:pt x="6620066" y="772036"/>
                  <a:pt x="6697423" y="688489"/>
                </a:cubicBezTo>
                <a:cubicBezTo>
                  <a:pt x="6721147" y="662703"/>
                  <a:pt x="6759826" y="609841"/>
                  <a:pt x="6813460" y="529904"/>
                </a:cubicBezTo>
                <a:cubicBezTo>
                  <a:pt x="6867096" y="449967"/>
                  <a:pt x="6910417" y="380087"/>
                  <a:pt x="6943422" y="320264"/>
                </a:cubicBezTo>
                <a:cubicBezTo>
                  <a:pt x="6967146" y="271786"/>
                  <a:pt x="6990869" y="223824"/>
                  <a:pt x="7014592" y="176377"/>
                </a:cubicBezTo>
                <a:cubicBezTo>
                  <a:pt x="7053786" y="102113"/>
                  <a:pt x="7084730" y="64981"/>
                  <a:pt x="7107422" y="64981"/>
                </a:cubicBezTo>
                <a:close/>
                <a:moveTo>
                  <a:pt x="1423391" y="0"/>
                </a:moveTo>
                <a:cubicBezTo>
                  <a:pt x="1460523" y="0"/>
                  <a:pt x="1479089" y="17019"/>
                  <a:pt x="1479089" y="51057"/>
                </a:cubicBezTo>
                <a:cubicBezTo>
                  <a:pt x="1479089" y="71686"/>
                  <a:pt x="1471869" y="95409"/>
                  <a:pt x="1457429" y="122226"/>
                </a:cubicBezTo>
                <a:cubicBezTo>
                  <a:pt x="1438863" y="156264"/>
                  <a:pt x="1412561" y="182566"/>
                  <a:pt x="1378524" y="201132"/>
                </a:cubicBezTo>
                <a:cubicBezTo>
                  <a:pt x="1360989" y="211446"/>
                  <a:pt x="1327467" y="225371"/>
                  <a:pt x="1277958" y="242905"/>
                </a:cubicBezTo>
                <a:cubicBezTo>
                  <a:pt x="1076827" y="313043"/>
                  <a:pt x="873632" y="527583"/>
                  <a:pt x="668375" y="886526"/>
                </a:cubicBezTo>
                <a:cubicBezTo>
                  <a:pt x="543571" y="1103129"/>
                  <a:pt x="432690" y="1205757"/>
                  <a:pt x="335735" y="1194411"/>
                </a:cubicBezTo>
                <a:cubicBezTo>
                  <a:pt x="301697" y="1190286"/>
                  <a:pt x="284678" y="1178424"/>
                  <a:pt x="284678" y="1158827"/>
                </a:cubicBezTo>
                <a:cubicBezTo>
                  <a:pt x="284678" y="1143355"/>
                  <a:pt x="297056" y="1116537"/>
                  <a:pt x="321810" y="1078374"/>
                </a:cubicBezTo>
                <a:cubicBezTo>
                  <a:pt x="364099" y="1012362"/>
                  <a:pt x="392980" y="948154"/>
                  <a:pt x="408452" y="885752"/>
                </a:cubicBezTo>
                <a:cubicBezTo>
                  <a:pt x="423923" y="823350"/>
                  <a:pt x="431659" y="736966"/>
                  <a:pt x="431659" y="626602"/>
                </a:cubicBezTo>
                <a:cubicBezTo>
                  <a:pt x="431659" y="489420"/>
                  <a:pt x="445584" y="390917"/>
                  <a:pt x="473433" y="331094"/>
                </a:cubicBezTo>
                <a:cubicBezTo>
                  <a:pt x="388854" y="382666"/>
                  <a:pt x="312012" y="422892"/>
                  <a:pt x="242905" y="451772"/>
                </a:cubicBezTo>
                <a:cubicBezTo>
                  <a:pt x="227433" y="457961"/>
                  <a:pt x="208352" y="461055"/>
                  <a:pt x="185660" y="461055"/>
                </a:cubicBezTo>
                <a:cubicBezTo>
                  <a:pt x="139245" y="461055"/>
                  <a:pt x="98503" y="450225"/>
                  <a:pt x="63434" y="428565"/>
                </a:cubicBezTo>
                <a:cubicBezTo>
                  <a:pt x="21145" y="402779"/>
                  <a:pt x="0" y="367710"/>
                  <a:pt x="0" y="323358"/>
                </a:cubicBezTo>
                <a:cubicBezTo>
                  <a:pt x="0" y="255283"/>
                  <a:pt x="30428" y="190817"/>
                  <a:pt x="91283" y="129962"/>
                </a:cubicBezTo>
                <a:cubicBezTo>
                  <a:pt x="149044" y="73233"/>
                  <a:pt x="212478" y="38680"/>
                  <a:pt x="281584" y="26302"/>
                </a:cubicBezTo>
                <a:cubicBezTo>
                  <a:pt x="289836" y="25271"/>
                  <a:pt x="297056" y="24755"/>
                  <a:pt x="303245" y="24755"/>
                </a:cubicBezTo>
                <a:cubicBezTo>
                  <a:pt x="326968" y="24755"/>
                  <a:pt x="338829" y="31975"/>
                  <a:pt x="338829" y="46415"/>
                </a:cubicBezTo>
                <a:cubicBezTo>
                  <a:pt x="338829" y="57761"/>
                  <a:pt x="332125" y="67560"/>
                  <a:pt x="318716" y="75812"/>
                </a:cubicBezTo>
                <a:cubicBezTo>
                  <a:pt x="267144" y="108818"/>
                  <a:pt x="241358" y="147497"/>
                  <a:pt x="241358" y="191849"/>
                </a:cubicBezTo>
                <a:cubicBezTo>
                  <a:pt x="241358" y="208352"/>
                  <a:pt x="245999" y="224339"/>
                  <a:pt x="255282" y="239811"/>
                </a:cubicBezTo>
                <a:cubicBezTo>
                  <a:pt x="270754" y="265597"/>
                  <a:pt x="297056" y="278490"/>
                  <a:pt x="334188" y="278490"/>
                </a:cubicBezTo>
                <a:cubicBezTo>
                  <a:pt x="405357" y="278490"/>
                  <a:pt x="484778" y="240327"/>
                  <a:pt x="572451" y="164000"/>
                </a:cubicBezTo>
                <a:cubicBezTo>
                  <a:pt x="674564" y="74264"/>
                  <a:pt x="747281" y="25787"/>
                  <a:pt x="790601" y="18567"/>
                </a:cubicBezTo>
                <a:cubicBezTo>
                  <a:pt x="823607" y="12378"/>
                  <a:pt x="840111" y="23208"/>
                  <a:pt x="840111" y="51057"/>
                </a:cubicBezTo>
                <a:cubicBezTo>
                  <a:pt x="840111" y="65497"/>
                  <a:pt x="832890" y="77874"/>
                  <a:pt x="818450" y="88189"/>
                </a:cubicBezTo>
                <a:cubicBezTo>
                  <a:pt x="793696" y="105723"/>
                  <a:pt x="773067" y="137698"/>
                  <a:pt x="756564" y="184113"/>
                </a:cubicBezTo>
                <a:cubicBezTo>
                  <a:pt x="735935" y="242905"/>
                  <a:pt x="727683" y="314075"/>
                  <a:pt x="731809" y="397622"/>
                </a:cubicBezTo>
                <a:cubicBezTo>
                  <a:pt x="736966" y="511080"/>
                  <a:pt x="733872" y="602879"/>
                  <a:pt x="722526" y="673017"/>
                </a:cubicBezTo>
                <a:cubicBezTo>
                  <a:pt x="736966" y="647231"/>
                  <a:pt x="752954" y="620413"/>
                  <a:pt x="770488" y="592564"/>
                </a:cubicBezTo>
                <a:cubicBezTo>
                  <a:pt x="813809" y="525521"/>
                  <a:pt x="862287" y="458992"/>
                  <a:pt x="915922" y="392980"/>
                </a:cubicBezTo>
                <a:cubicBezTo>
                  <a:pt x="1083015" y="187723"/>
                  <a:pt x="1221744" y="63950"/>
                  <a:pt x="1332109" y="21661"/>
                </a:cubicBezTo>
                <a:cubicBezTo>
                  <a:pt x="1369241" y="7221"/>
                  <a:pt x="1399668" y="0"/>
                  <a:pt x="1423391" y="0"/>
                </a:cubicBezTo>
                <a:close/>
              </a:path>
            </a:pathLst>
          </a:cu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Tree>
    <p:extLst>
      <p:ext uri="{BB962C8B-B14F-4D97-AF65-F5344CB8AC3E}">
        <p14:creationId xmlns:p14="http://schemas.microsoft.com/office/powerpoint/2010/main" val="1605478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gras, buiten, pad, lopen&#10;&#10;Automatisch gegenereerde beschrijving">
            <a:extLst>
              <a:ext uri="{FF2B5EF4-FFF2-40B4-BE49-F238E27FC236}">
                <a16:creationId xmlns:a16="http://schemas.microsoft.com/office/drawing/2014/main" id="{C6D47B0A-FD2F-4965-9871-FF0C79A12DC5}"/>
              </a:ext>
            </a:extLst>
          </p:cNvPr>
          <p:cNvPicPr>
            <a:picLocks noChangeAspect="1"/>
          </p:cNvPicPr>
          <p:nvPr/>
        </p:nvPicPr>
        <p:blipFill rotWithShape="1">
          <a:blip r:embed="rId3">
            <a:extLst>
              <a:ext uri="{28A0092B-C50C-407E-A947-70E740481C1C}">
                <a14:useLocalDpi xmlns:a14="http://schemas.microsoft.com/office/drawing/2010/main" val="0"/>
              </a:ext>
            </a:extLst>
          </a:blip>
          <a:srcRect l="4109" t="2938" b="16155"/>
          <a:stretch/>
        </p:blipFill>
        <p:spPr>
          <a:xfrm>
            <a:off x="0" y="0"/>
            <a:ext cx="12192000" cy="6858000"/>
          </a:xfrm>
          <a:prstGeom prst="rect">
            <a:avLst/>
          </a:prstGeom>
        </p:spPr>
      </p:pic>
      <p:sp>
        <p:nvSpPr>
          <p:cNvPr id="29" name="Rechthoek 28">
            <a:extLst>
              <a:ext uri="{FF2B5EF4-FFF2-40B4-BE49-F238E27FC236}">
                <a16:creationId xmlns:a16="http://schemas.microsoft.com/office/drawing/2014/main" id="{F6E76A94-F7D3-47E2-8F44-58511CA942B8}"/>
              </a:ext>
            </a:extLst>
          </p:cNvPr>
          <p:cNvSpPr/>
          <p:nvPr/>
        </p:nvSpPr>
        <p:spPr>
          <a:xfrm>
            <a:off x="0" y="0"/>
            <a:ext cx="12192000" cy="6858000"/>
          </a:xfrm>
          <a:prstGeom prst="rect">
            <a:avLst/>
          </a:prstGeom>
          <a:gradFill flip="none" rotWithShape="1">
            <a:gsLst>
              <a:gs pos="0">
                <a:schemeClr val="tx1">
                  <a:alpha val="40000"/>
                </a:schemeClr>
              </a:gs>
              <a:gs pos="100000">
                <a:schemeClr val="tx1">
                  <a:alpha val="0"/>
                </a:schemeClr>
              </a:gs>
            </a:gsLst>
            <a:lin ang="10800000" scaled="1"/>
            <a:tileRect/>
          </a:gra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nvGrpSpPr>
          <p:cNvPr id="6" name="Groep 5">
            <a:extLst>
              <a:ext uri="{FF2B5EF4-FFF2-40B4-BE49-F238E27FC236}">
                <a16:creationId xmlns:a16="http://schemas.microsoft.com/office/drawing/2014/main" id="{704934CD-24A9-481F-AFDD-C7BFE781E8DF}"/>
              </a:ext>
            </a:extLst>
          </p:cNvPr>
          <p:cNvGrpSpPr/>
          <p:nvPr/>
        </p:nvGrpSpPr>
        <p:grpSpPr>
          <a:xfrm>
            <a:off x="7598207" y="1991050"/>
            <a:ext cx="3260200" cy="3261600"/>
            <a:chOff x="9047163" y="1555750"/>
            <a:chExt cx="687388" cy="720725"/>
          </a:xfrm>
          <a:solidFill>
            <a:schemeClr val="bg1"/>
          </a:solidFill>
        </p:grpSpPr>
        <p:sp>
          <p:nvSpPr>
            <p:cNvPr id="7" name="Freeform 5">
              <a:extLst>
                <a:ext uri="{FF2B5EF4-FFF2-40B4-BE49-F238E27FC236}">
                  <a16:creationId xmlns:a16="http://schemas.microsoft.com/office/drawing/2014/main" id="{B76CC3D2-AA46-4485-9C81-AD24D6B3282D}"/>
                </a:ext>
              </a:extLst>
            </p:cNvPr>
            <p:cNvSpPr>
              <a:spLocks/>
            </p:cNvSpPr>
            <p:nvPr/>
          </p:nvSpPr>
          <p:spPr bwMode="auto">
            <a:xfrm>
              <a:off x="9047163" y="1925638"/>
              <a:ext cx="49213" cy="60325"/>
            </a:xfrm>
            <a:custGeom>
              <a:avLst/>
              <a:gdLst>
                <a:gd name="T0" fmla="*/ 44 w 46"/>
                <a:gd name="T1" fmla="*/ 39 h 54"/>
                <a:gd name="T2" fmla="*/ 44 w 46"/>
                <a:gd name="T3" fmla="*/ 39 h 54"/>
                <a:gd name="T4" fmla="*/ 9 w 46"/>
                <a:gd name="T5" fmla="*/ 54 h 54"/>
                <a:gd name="T6" fmla="*/ 6 w 46"/>
                <a:gd name="T7" fmla="*/ 52 h 54"/>
                <a:gd name="T8" fmla="*/ 6 w 46"/>
                <a:gd name="T9" fmla="*/ 48 h 54"/>
                <a:gd name="T10" fmla="*/ 8 w 46"/>
                <a:gd name="T11" fmla="*/ 45 h 54"/>
                <a:gd name="T12" fmla="*/ 30 w 46"/>
                <a:gd name="T13" fmla="*/ 35 h 54"/>
                <a:gd name="T14" fmla="*/ 7 w 46"/>
                <a:gd name="T15" fmla="*/ 31 h 54"/>
                <a:gd name="T16" fmla="*/ 5 w 46"/>
                <a:gd name="T17" fmla="*/ 28 h 54"/>
                <a:gd name="T18" fmla="*/ 5 w 46"/>
                <a:gd name="T19" fmla="*/ 26 h 54"/>
                <a:gd name="T20" fmla="*/ 7 w 46"/>
                <a:gd name="T21" fmla="*/ 23 h 54"/>
                <a:gd name="T22" fmla="*/ 27 w 46"/>
                <a:gd name="T23" fmla="*/ 14 h 54"/>
                <a:gd name="T24" fmla="*/ 4 w 46"/>
                <a:gd name="T25" fmla="*/ 9 h 54"/>
                <a:gd name="T26" fmla="*/ 1 w 46"/>
                <a:gd name="T27" fmla="*/ 6 h 54"/>
                <a:gd name="T28" fmla="*/ 1 w 46"/>
                <a:gd name="T29" fmla="*/ 3 h 54"/>
                <a:gd name="T30" fmla="*/ 4 w 46"/>
                <a:gd name="T31" fmla="*/ 0 h 54"/>
                <a:gd name="T32" fmla="*/ 40 w 46"/>
                <a:gd name="T33" fmla="*/ 7 h 54"/>
                <a:gd name="T34" fmla="*/ 43 w 46"/>
                <a:gd name="T35" fmla="*/ 10 h 54"/>
                <a:gd name="T36" fmla="*/ 43 w 46"/>
                <a:gd name="T37" fmla="*/ 13 h 54"/>
                <a:gd name="T38" fmla="*/ 41 w 46"/>
                <a:gd name="T39" fmla="*/ 16 h 54"/>
                <a:gd name="T40" fmla="*/ 19 w 46"/>
                <a:gd name="T41" fmla="*/ 25 h 54"/>
                <a:gd name="T42" fmla="*/ 43 w 46"/>
                <a:gd name="T43" fmla="*/ 30 h 54"/>
                <a:gd name="T44" fmla="*/ 45 w 46"/>
                <a:gd name="T45" fmla="*/ 33 h 54"/>
                <a:gd name="T46" fmla="*/ 46 w 46"/>
                <a:gd name="T47" fmla="*/ 35 h 54"/>
                <a:gd name="T48" fmla="*/ 44 w 46"/>
                <a:gd name="T49"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54">
                  <a:moveTo>
                    <a:pt x="44" y="39"/>
                  </a:moveTo>
                  <a:lnTo>
                    <a:pt x="44" y="39"/>
                  </a:lnTo>
                  <a:lnTo>
                    <a:pt x="9" y="54"/>
                  </a:lnTo>
                  <a:cubicBezTo>
                    <a:pt x="8" y="54"/>
                    <a:pt x="6" y="54"/>
                    <a:pt x="6" y="52"/>
                  </a:cubicBezTo>
                  <a:lnTo>
                    <a:pt x="6" y="48"/>
                  </a:lnTo>
                  <a:cubicBezTo>
                    <a:pt x="5" y="46"/>
                    <a:pt x="6" y="45"/>
                    <a:pt x="8" y="45"/>
                  </a:cubicBezTo>
                  <a:lnTo>
                    <a:pt x="30" y="35"/>
                  </a:lnTo>
                  <a:lnTo>
                    <a:pt x="7" y="31"/>
                  </a:lnTo>
                  <a:cubicBezTo>
                    <a:pt x="6" y="31"/>
                    <a:pt x="5" y="30"/>
                    <a:pt x="5" y="28"/>
                  </a:cubicBezTo>
                  <a:lnTo>
                    <a:pt x="5" y="26"/>
                  </a:lnTo>
                  <a:cubicBezTo>
                    <a:pt x="4" y="24"/>
                    <a:pt x="5" y="23"/>
                    <a:pt x="7" y="23"/>
                  </a:cubicBezTo>
                  <a:lnTo>
                    <a:pt x="27" y="14"/>
                  </a:lnTo>
                  <a:lnTo>
                    <a:pt x="4" y="9"/>
                  </a:lnTo>
                  <a:cubicBezTo>
                    <a:pt x="2" y="9"/>
                    <a:pt x="1" y="8"/>
                    <a:pt x="1" y="6"/>
                  </a:cubicBezTo>
                  <a:lnTo>
                    <a:pt x="1" y="3"/>
                  </a:lnTo>
                  <a:cubicBezTo>
                    <a:pt x="0" y="1"/>
                    <a:pt x="2" y="0"/>
                    <a:pt x="4" y="0"/>
                  </a:cubicBezTo>
                  <a:lnTo>
                    <a:pt x="40" y="7"/>
                  </a:lnTo>
                  <a:cubicBezTo>
                    <a:pt x="42" y="8"/>
                    <a:pt x="43" y="9"/>
                    <a:pt x="43" y="10"/>
                  </a:cubicBezTo>
                  <a:lnTo>
                    <a:pt x="43" y="13"/>
                  </a:lnTo>
                  <a:cubicBezTo>
                    <a:pt x="43" y="14"/>
                    <a:pt x="43" y="15"/>
                    <a:pt x="41" y="16"/>
                  </a:cubicBezTo>
                  <a:lnTo>
                    <a:pt x="19" y="25"/>
                  </a:lnTo>
                  <a:lnTo>
                    <a:pt x="43" y="30"/>
                  </a:lnTo>
                  <a:cubicBezTo>
                    <a:pt x="44" y="30"/>
                    <a:pt x="45" y="31"/>
                    <a:pt x="45" y="33"/>
                  </a:cubicBezTo>
                  <a:lnTo>
                    <a:pt x="46" y="35"/>
                  </a:lnTo>
                  <a:cubicBezTo>
                    <a:pt x="46" y="37"/>
                    <a:pt x="45" y="38"/>
                    <a:pt x="44"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 name="Freeform 6">
              <a:extLst>
                <a:ext uri="{FF2B5EF4-FFF2-40B4-BE49-F238E27FC236}">
                  <a16:creationId xmlns:a16="http://schemas.microsoft.com/office/drawing/2014/main" id="{B69D6F0D-9514-4E9C-882B-8F1DA9C376B5}"/>
                </a:ext>
              </a:extLst>
            </p:cNvPr>
            <p:cNvSpPr>
              <a:spLocks/>
            </p:cNvSpPr>
            <p:nvPr/>
          </p:nvSpPr>
          <p:spPr bwMode="auto">
            <a:xfrm>
              <a:off x="9048750" y="1878013"/>
              <a:ext cx="46038" cy="14287"/>
            </a:xfrm>
            <a:custGeom>
              <a:avLst/>
              <a:gdLst>
                <a:gd name="T0" fmla="*/ 38 w 42"/>
                <a:gd name="T1" fmla="*/ 12 h 12"/>
                <a:gd name="T2" fmla="*/ 38 w 42"/>
                <a:gd name="T3" fmla="*/ 12 h 12"/>
                <a:gd name="T4" fmla="*/ 3 w 42"/>
                <a:gd name="T5" fmla="*/ 9 h 12"/>
                <a:gd name="T6" fmla="*/ 1 w 42"/>
                <a:gd name="T7" fmla="*/ 6 h 12"/>
                <a:gd name="T8" fmla="*/ 1 w 42"/>
                <a:gd name="T9" fmla="*/ 2 h 12"/>
                <a:gd name="T10" fmla="*/ 4 w 42"/>
                <a:gd name="T11" fmla="*/ 0 h 12"/>
                <a:gd name="T12" fmla="*/ 39 w 42"/>
                <a:gd name="T13" fmla="*/ 3 h 12"/>
                <a:gd name="T14" fmla="*/ 42 w 42"/>
                <a:gd name="T15" fmla="*/ 6 h 12"/>
                <a:gd name="T16" fmla="*/ 42 w 42"/>
                <a:gd name="T17" fmla="*/ 10 h 12"/>
                <a:gd name="T18" fmla="*/ 38 w 42"/>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2">
                  <a:moveTo>
                    <a:pt x="38" y="12"/>
                  </a:moveTo>
                  <a:lnTo>
                    <a:pt x="38" y="12"/>
                  </a:lnTo>
                  <a:lnTo>
                    <a:pt x="3" y="9"/>
                  </a:lnTo>
                  <a:cubicBezTo>
                    <a:pt x="1" y="9"/>
                    <a:pt x="0" y="8"/>
                    <a:pt x="1" y="6"/>
                  </a:cubicBezTo>
                  <a:lnTo>
                    <a:pt x="1" y="2"/>
                  </a:lnTo>
                  <a:cubicBezTo>
                    <a:pt x="1" y="0"/>
                    <a:pt x="2" y="0"/>
                    <a:pt x="4" y="0"/>
                  </a:cubicBezTo>
                  <a:lnTo>
                    <a:pt x="39" y="3"/>
                  </a:lnTo>
                  <a:cubicBezTo>
                    <a:pt x="41" y="3"/>
                    <a:pt x="42" y="4"/>
                    <a:pt x="42" y="6"/>
                  </a:cubicBezTo>
                  <a:lnTo>
                    <a:pt x="42" y="10"/>
                  </a:lnTo>
                  <a:cubicBezTo>
                    <a:pt x="41" y="11"/>
                    <a:pt x="40" y="12"/>
                    <a:pt x="38"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 name="Freeform 7">
              <a:extLst>
                <a:ext uri="{FF2B5EF4-FFF2-40B4-BE49-F238E27FC236}">
                  <a16:creationId xmlns:a16="http://schemas.microsoft.com/office/drawing/2014/main" id="{3B0E965C-503C-426A-9473-E62D2EE403F9}"/>
                </a:ext>
              </a:extLst>
            </p:cNvPr>
            <p:cNvSpPr>
              <a:spLocks/>
            </p:cNvSpPr>
            <p:nvPr/>
          </p:nvSpPr>
          <p:spPr bwMode="auto">
            <a:xfrm>
              <a:off x="9061450" y="1808163"/>
              <a:ext cx="44450" cy="44450"/>
            </a:xfrm>
            <a:custGeom>
              <a:avLst/>
              <a:gdLst>
                <a:gd name="T0" fmla="*/ 20 w 41"/>
                <a:gd name="T1" fmla="*/ 38 h 40"/>
                <a:gd name="T2" fmla="*/ 20 w 41"/>
                <a:gd name="T3" fmla="*/ 38 h 40"/>
                <a:gd name="T4" fmla="*/ 15 w 41"/>
                <a:gd name="T5" fmla="*/ 36 h 40"/>
                <a:gd name="T6" fmla="*/ 14 w 41"/>
                <a:gd name="T7" fmla="*/ 32 h 40"/>
                <a:gd name="T8" fmla="*/ 15 w 41"/>
                <a:gd name="T9" fmla="*/ 29 h 40"/>
                <a:gd name="T10" fmla="*/ 18 w 41"/>
                <a:gd name="T11" fmla="*/ 28 h 40"/>
                <a:gd name="T12" fmla="*/ 21 w 41"/>
                <a:gd name="T13" fmla="*/ 29 h 40"/>
                <a:gd name="T14" fmla="*/ 30 w 41"/>
                <a:gd name="T15" fmla="*/ 24 h 40"/>
                <a:gd name="T16" fmla="*/ 22 w 41"/>
                <a:gd name="T17" fmla="*/ 14 h 40"/>
                <a:gd name="T18" fmla="*/ 2 w 41"/>
                <a:gd name="T19" fmla="*/ 9 h 40"/>
                <a:gd name="T20" fmla="*/ 0 w 41"/>
                <a:gd name="T21" fmla="*/ 6 h 40"/>
                <a:gd name="T22" fmla="*/ 1 w 41"/>
                <a:gd name="T23" fmla="*/ 2 h 40"/>
                <a:gd name="T24" fmla="*/ 5 w 41"/>
                <a:gd name="T25" fmla="*/ 0 h 40"/>
                <a:gd name="T26" fmla="*/ 24 w 41"/>
                <a:gd name="T27" fmla="*/ 5 h 40"/>
                <a:gd name="T28" fmla="*/ 38 w 41"/>
                <a:gd name="T29" fmla="*/ 26 h 40"/>
                <a:gd name="T30" fmla="*/ 20 w 41"/>
                <a:gd name="T31"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40">
                  <a:moveTo>
                    <a:pt x="20" y="38"/>
                  </a:moveTo>
                  <a:lnTo>
                    <a:pt x="20" y="38"/>
                  </a:lnTo>
                  <a:cubicBezTo>
                    <a:pt x="19" y="38"/>
                    <a:pt x="17" y="37"/>
                    <a:pt x="15" y="36"/>
                  </a:cubicBezTo>
                  <a:cubicBezTo>
                    <a:pt x="14" y="35"/>
                    <a:pt x="14" y="34"/>
                    <a:pt x="14" y="32"/>
                  </a:cubicBezTo>
                  <a:lnTo>
                    <a:pt x="15" y="29"/>
                  </a:lnTo>
                  <a:cubicBezTo>
                    <a:pt x="16" y="27"/>
                    <a:pt x="17" y="27"/>
                    <a:pt x="18" y="28"/>
                  </a:cubicBezTo>
                  <a:cubicBezTo>
                    <a:pt x="20" y="29"/>
                    <a:pt x="21" y="29"/>
                    <a:pt x="21" y="29"/>
                  </a:cubicBezTo>
                  <a:cubicBezTo>
                    <a:pt x="25" y="30"/>
                    <a:pt x="29" y="29"/>
                    <a:pt x="30" y="24"/>
                  </a:cubicBezTo>
                  <a:cubicBezTo>
                    <a:pt x="32" y="20"/>
                    <a:pt x="29" y="16"/>
                    <a:pt x="22" y="14"/>
                  </a:cubicBezTo>
                  <a:lnTo>
                    <a:pt x="2" y="9"/>
                  </a:lnTo>
                  <a:cubicBezTo>
                    <a:pt x="1" y="9"/>
                    <a:pt x="0" y="7"/>
                    <a:pt x="0" y="6"/>
                  </a:cubicBezTo>
                  <a:lnTo>
                    <a:pt x="1" y="2"/>
                  </a:lnTo>
                  <a:cubicBezTo>
                    <a:pt x="2" y="0"/>
                    <a:pt x="3" y="0"/>
                    <a:pt x="5" y="0"/>
                  </a:cubicBezTo>
                  <a:lnTo>
                    <a:pt x="24" y="5"/>
                  </a:lnTo>
                  <a:cubicBezTo>
                    <a:pt x="36" y="8"/>
                    <a:pt x="41" y="16"/>
                    <a:pt x="38" y="26"/>
                  </a:cubicBezTo>
                  <a:cubicBezTo>
                    <a:pt x="35" y="38"/>
                    <a:pt x="26" y="40"/>
                    <a:pt x="20"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 name="Freeform 8">
              <a:extLst>
                <a:ext uri="{FF2B5EF4-FFF2-40B4-BE49-F238E27FC236}">
                  <a16:creationId xmlns:a16="http://schemas.microsoft.com/office/drawing/2014/main" id="{E8931928-4122-4530-B4D8-D1BA907D4C38}"/>
                </a:ext>
              </a:extLst>
            </p:cNvPr>
            <p:cNvSpPr>
              <a:spLocks/>
            </p:cNvSpPr>
            <p:nvPr/>
          </p:nvSpPr>
          <p:spPr bwMode="auto">
            <a:xfrm>
              <a:off x="9077325" y="1739900"/>
              <a:ext cx="55563" cy="50800"/>
            </a:xfrm>
            <a:custGeom>
              <a:avLst/>
              <a:gdLst>
                <a:gd name="T0" fmla="*/ 36 w 51"/>
                <a:gd name="T1" fmla="*/ 28 h 45"/>
                <a:gd name="T2" fmla="*/ 36 w 51"/>
                <a:gd name="T3" fmla="*/ 28 h 45"/>
                <a:gd name="T4" fmla="*/ 24 w 51"/>
                <a:gd name="T5" fmla="*/ 29 h 45"/>
                <a:gd name="T6" fmla="*/ 38 w 51"/>
                <a:gd name="T7" fmla="*/ 36 h 45"/>
                <a:gd name="T8" fmla="*/ 39 w 51"/>
                <a:gd name="T9" fmla="*/ 40 h 45"/>
                <a:gd name="T10" fmla="*/ 38 w 51"/>
                <a:gd name="T11" fmla="*/ 43 h 45"/>
                <a:gd name="T12" fmla="*/ 34 w 51"/>
                <a:gd name="T13" fmla="*/ 44 h 45"/>
                <a:gd name="T14" fmla="*/ 2 w 51"/>
                <a:gd name="T15" fmla="*/ 28 h 45"/>
                <a:gd name="T16" fmla="*/ 1 w 51"/>
                <a:gd name="T17" fmla="*/ 24 h 45"/>
                <a:gd name="T18" fmla="*/ 3 w 51"/>
                <a:gd name="T19" fmla="*/ 21 h 45"/>
                <a:gd name="T20" fmla="*/ 6 w 51"/>
                <a:gd name="T21" fmla="*/ 20 h 45"/>
                <a:gd name="T22" fmla="*/ 21 w 51"/>
                <a:gd name="T23" fmla="*/ 27 h 45"/>
                <a:gd name="T24" fmla="*/ 10 w 51"/>
                <a:gd name="T25" fmla="*/ 10 h 45"/>
                <a:gd name="T26" fmla="*/ 10 w 51"/>
                <a:gd name="T27" fmla="*/ 6 h 45"/>
                <a:gd name="T28" fmla="*/ 12 w 51"/>
                <a:gd name="T29" fmla="*/ 2 h 45"/>
                <a:gd name="T30" fmla="*/ 16 w 51"/>
                <a:gd name="T31" fmla="*/ 2 h 45"/>
                <a:gd name="T32" fmla="*/ 26 w 51"/>
                <a:gd name="T33" fmla="*/ 20 h 45"/>
                <a:gd name="T34" fmla="*/ 37 w 51"/>
                <a:gd name="T35" fmla="*/ 19 h 45"/>
                <a:gd name="T36" fmla="*/ 43 w 51"/>
                <a:gd name="T37" fmla="*/ 16 h 45"/>
                <a:gd name="T38" fmla="*/ 44 w 51"/>
                <a:gd name="T39" fmla="*/ 14 h 45"/>
                <a:gd name="T40" fmla="*/ 47 w 51"/>
                <a:gd name="T41" fmla="*/ 13 h 45"/>
                <a:gd name="T42" fmla="*/ 48 w 51"/>
                <a:gd name="T43" fmla="*/ 13 h 45"/>
                <a:gd name="T44" fmla="*/ 51 w 51"/>
                <a:gd name="T45" fmla="*/ 16 h 45"/>
                <a:gd name="T46" fmla="*/ 49 w 51"/>
                <a:gd name="T47" fmla="*/ 21 h 45"/>
                <a:gd name="T48" fmla="*/ 36 w 51"/>
                <a:gd name="T49"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45">
                  <a:moveTo>
                    <a:pt x="36" y="28"/>
                  </a:moveTo>
                  <a:lnTo>
                    <a:pt x="36" y="28"/>
                  </a:lnTo>
                  <a:lnTo>
                    <a:pt x="24" y="29"/>
                  </a:lnTo>
                  <a:lnTo>
                    <a:pt x="38" y="36"/>
                  </a:lnTo>
                  <a:cubicBezTo>
                    <a:pt x="40" y="37"/>
                    <a:pt x="40" y="38"/>
                    <a:pt x="39" y="40"/>
                  </a:cubicBezTo>
                  <a:lnTo>
                    <a:pt x="38" y="43"/>
                  </a:lnTo>
                  <a:cubicBezTo>
                    <a:pt x="37" y="45"/>
                    <a:pt x="36" y="45"/>
                    <a:pt x="34" y="44"/>
                  </a:cubicBezTo>
                  <a:lnTo>
                    <a:pt x="2" y="28"/>
                  </a:lnTo>
                  <a:cubicBezTo>
                    <a:pt x="1" y="27"/>
                    <a:pt x="0" y="26"/>
                    <a:pt x="1" y="24"/>
                  </a:cubicBezTo>
                  <a:lnTo>
                    <a:pt x="3" y="21"/>
                  </a:lnTo>
                  <a:cubicBezTo>
                    <a:pt x="3" y="20"/>
                    <a:pt x="5" y="19"/>
                    <a:pt x="6" y="20"/>
                  </a:cubicBezTo>
                  <a:lnTo>
                    <a:pt x="21" y="27"/>
                  </a:lnTo>
                  <a:lnTo>
                    <a:pt x="10" y="10"/>
                  </a:lnTo>
                  <a:cubicBezTo>
                    <a:pt x="10" y="9"/>
                    <a:pt x="10" y="7"/>
                    <a:pt x="10" y="6"/>
                  </a:cubicBezTo>
                  <a:lnTo>
                    <a:pt x="12" y="2"/>
                  </a:lnTo>
                  <a:cubicBezTo>
                    <a:pt x="13" y="0"/>
                    <a:pt x="15" y="0"/>
                    <a:pt x="16" y="2"/>
                  </a:cubicBezTo>
                  <a:lnTo>
                    <a:pt x="26" y="20"/>
                  </a:lnTo>
                  <a:lnTo>
                    <a:pt x="37" y="19"/>
                  </a:lnTo>
                  <a:cubicBezTo>
                    <a:pt x="41" y="19"/>
                    <a:pt x="43" y="18"/>
                    <a:pt x="43" y="16"/>
                  </a:cubicBezTo>
                  <a:cubicBezTo>
                    <a:pt x="44" y="16"/>
                    <a:pt x="44" y="15"/>
                    <a:pt x="44" y="14"/>
                  </a:cubicBezTo>
                  <a:cubicBezTo>
                    <a:pt x="44" y="13"/>
                    <a:pt x="45" y="13"/>
                    <a:pt x="47" y="13"/>
                  </a:cubicBezTo>
                  <a:lnTo>
                    <a:pt x="48" y="13"/>
                  </a:lnTo>
                  <a:cubicBezTo>
                    <a:pt x="50" y="13"/>
                    <a:pt x="51" y="14"/>
                    <a:pt x="51" y="16"/>
                  </a:cubicBezTo>
                  <a:cubicBezTo>
                    <a:pt x="51" y="18"/>
                    <a:pt x="50" y="19"/>
                    <a:pt x="49" y="21"/>
                  </a:cubicBezTo>
                  <a:cubicBezTo>
                    <a:pt x="47" y="26"/>
                    <a:pt x="42" y="28"/>
                    <a:pt x="36"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9">
              <a:extLst>
                <a:ext uri="{FF2B5EF4-FFF2-40B4-BE49-F238E27FC236}">
                  <a16:creationId xmlns:a16="http://schemas.microsoft.com/office/drawing/2014/main" id="{5AE48154-E807-4737-A877-73339851A123}"/>
                </a:ext>
              </a:extLst>
            </p:cNvPr>
            <p:cNvSpPr>
              <a:spLocks/>
            </p:cNvSpPr>
            <p:nvPr/>
          </p:nvSpPr>
          <p:spPr bwMode="auto">
            <a:xfrm>
              <a:off x="9110663" y="1677988"/>
              <a:ext cx="47625" cy="46037"/>
            </a:xfrm>
            <a:custGeom>
              <a:avLst/>
              <a:gdLst>
                <a:gd name="T0" fmla="*/ 38 w 45"/>
                <a:gd name="T1" fmla="*/ 42 h 42"/>
                <a:gd name="T2" fmla="*/ 38 w 45"/>
                <a:gd name="T3" fmla="*/ 42 h 42"/>
                <a:gd name="T4" fmla="*/ 3 w 45"/>
                <a:gd name="T5" fmla="*/ 30 h 42"/>
                <a:gd name="T6" fmla="*/ 1 w 45"/>
                <a:gd name="T7" fmla="*/ 26 h 42"/>
                <a:gd name="T8" fmla="*/ 4 w 45"/>
                <a:gd name="T9" fmla="*/ 23 h 42"/>
                <a:gd name="T10" fmla="*/ 8 w 45"/>
                <a:gd name="T11" fmla="*/ 22 h 42"/>
                <a:gd name="T12" fmla="*/ 34 w 45"/>
                <a:gd name="T13" fmla="*/ 32 h 42"/>
                <a:gd name="T14" fmla="*/ 18 w 45"/>
                <a:gd name="T15" fmla="*/ 9 h 42"/>
                <a:gd name="T16" fmla="*/ 18 w 45"/>
                <a:gd name="T17" fmla="*/ 5 h 42"/>
                <a:gd name="T18" fmla="*/ 21 w 45"/>
                <a:gd name="T19" fmla="*/ 2 h 42"/>
                <a:gd name="T20" fmla="*/ 24 w 45"/>
                <a:gd name="T21" fmla="*/ 2 h 42"/>
                <a:gd name="T22" fmla="*/ 45 w 45"/>
                <a:gd name="T23" fmla="*/ 34 h 42"/>
                <a:gd name="T24" fmla="*/ 44 w 45"/>
                <a:gd name="T25" fmla="*/ 38 h 42"/>
                <a:gd name="T26" fmla="*/ 42 w 45"/>
                <a:gd name="T27" fmla="*/ 41 h 42"/>
                <a:gd name="T28" fmla="*/ 38 w 45"/>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2">
                  <a:moveTo>
                    <a:pt x="38" y="42"/>
                  </a:moveTo>
                  <a:lnTo>
                    <a:pt x="38" y="42"/>
                  </a:lnTo>
                  <a:lnTo>
                    <a:pt x="3" y="30"/>
                  </a:lnTo>
                  <a:cubicBezTo>
                    <a:pt x="1" y="29"/>
                    <a:pt x="0" y="27"/>
                    <a:pt x="1" y="26"/>
                  </a:cubicBezTo>
                  <a:lnTo>
                    <a:pt x="4" y="23"/>
                  </a:lnTo>
                  <a:cubicBezTo>
                    <a:pt x="5" y="21"/>
                    <a:pt x="6" y="21"/>
                    <a:pt x="8" y="22"/>
                  </a:cubicBezTo>
                  <a:lnTo>
                    <a:pt x="34" y="32"/>
                  </a:lnTo>
                  <a:lnTo>
                    <a:pt x="18" y="9"/>
                  </a:lnTo>
                  <a:cubicBezTo>
                    <a:pt x="17" y="7"/>
                    <a:pt x="17" y="6"/>
                    <a:pt x="18" y="5"/>
                  </a:cubicBezTo>
                  <a:lnTo>
                    <a:pt x="21" y="2"/>
                  </a:lnTo>
                  <a:cubicBezTo>
                    <a:pt x="22" y="0"/>
                    <a:pt x="23" y="0"/>
                    <a:pt x="24" y="2"/>
                  </a:cubicBezTo>
                  <a:lnTo>
                    <a:pt x="45" y="34"/>
                  </a:lnTo>
                  <a:cubicBezTo>
                    <a:pt x="45" y="35"/>
                    <a:pt x="45" y="37"/>
                    <a:pt x="44" y="38"/>
                  </a:cubicBezTo>
                  <a:lnTo>
                    <a:pt x="42" y="41"/>
                  </a:lnTo>
                  <a:cubicBezTo>
                    <a:pt x="41" y="42"/>
                    <a:pt x="40" y="42"/>
                    <a:pt x="38" y="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10">
              <a:extLst>
                <a:ext uri="{FF2B5EF4-FFF2-40B4-BE49-F238E27FC236}">
                  <a16:creationId xmlns:a16="http://schemas.microsoft.com/office/drawing/2014/main" id="{11855843-6EB1-4689-84AE-7D6B0788406D}"/>
                </a:ext>
              </a:extLst>
            </p:cNvPr>
            <p:cNvSpPr>
              <a:spLocks/>
            </p:cNvSpPr>
            <p:nvPr/>
          </p:nvSpPr>
          <p:spPr bwMode="auto">
            <a:xfrm>
              <a:off x="9159875" y="1631950"/>
              <a:ext cx="50800" cy="53975"/>
            </a:xfrm>
            <a:custGeom>
              <a:avLst/>
              <a:gdLst>
                <a:gd name="T0" fmla="*/ 12 w 47"/>
                <a:gd name="T1" fmla="*/ 17 h 48"/>
                <a:gd name="T2" fmla="*/ 12 w 47"/>
                <a:gd name="T3" fmla="*/ 17 h 48"/>
                <a:gd name="T4" fmla="*/ 18 w 47"/>
                <a:gd name="T5" fmla="*/ 24 h 48"/>
                <a:gd name="T6" fmla="*/ 28 w 47"/>
                <a:gd name="T7" fmla="*/ 16 h 48"/>
                <a:gd name="T8" fmla="*/ 32 w 47"/>
                <a:gd name="T9" fmla="*/ 16 h 48"/>
                <a:gd name="T10" fmla="*/ 33 w 47"/>
                <a:gd name="T11" fmla="*/ 17 h 48"/>
                <a:gd name="T12" fmla="*/ 32 w 47"/>
                <a:gd name="T13" fmla="*/ 21 h 48"/>
                <a:gd name="T14" fmla="*/ 22 w 47"/>
                <a:gd name="T15" fmla="*/ 30 h 48"/>
                <a:gd name="T16" fmla="*/ 28 w 47"/>
                <a:gd name="T17" fmla="*/ 37 h 48"/>
                <a:gd name="T18" fmla="*/ 40 w 47"/>
                <a:gd name="T19" fmla="*/ 26 h 48"/>
                <a:gd name="T20" fmla="*/ 44 w 47"/>
                <a:gd name="T21" fmla="*/ 27 h 48"/>
                <a:gd name="T22" fmla="*/ 45 w 47"/>
                <a:gd name="T23" fmla="*/ 28 h 48"/>
                <a:gd name="T24" fmla="*/ 45 w 47"/>
                <a:gd name="T25" fmla="*/ 32 h 48"/>
                <a:gd name="T26" fmla="*/ 28 w 47"/>
                <a:gd name="T27" fmla="*/ 47 h 48"/>
                <a:gd name="T28" fmla="*/ 24 w 47"/>
                <a:gd name="T29" fmla="*/ 46 h 48"/>
                <a:gd name="T30" fmla="*/ 1 w 47"/>
                <a:gd name="T31" fmla="*/ 19 h 48"/>
                <a:gd name="T32" fmla="*/ 2 w 47"/>
                <a:gd name="T33" fmla="*/ 15 h 48"/>
                <a:gd name="T34" fmla="*/ 18 w 47"/>
                <a:gd name="T35" fmla="*/ 1 h 48"/>
                <a:gd name="T36" fmla="*/ 22 w 47"/>
                <a:gd name="T37" fmla="*/ 1 h 48"/>
                <a:gd name="T38" fmla="*/ 24 w 47"/>
                <a:gd name="T39" fmla="*/ 3 h 48"/>
                <a:gd name="T40" fmla="*/ 24 w 47"/>
                <a:gd name="T41" fmla="*/ 7 h 48"/>
                <a:gd name="T42" fmla="*/ 12 w 47"/>
                <a:gd name="T43"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48">
                  <a:moveTo>
                    <a:pt x="12" y="17"/>
                  </a:moveTo>
                  <a:lnTo>
                    <a:pt x="12" y="17"/>
                  </a:lnTo>
                  <a:lnTo>
                    <a:pt x="18" y="24"/>
                  </a:lnTo>
                  <a:lnTo>
                    <a:pt x="28" y="16"/>
                  </a:lnTo>
                  <a:cubicBezTo>
                    <a:pt x="29" y="14"/>
                    <a:pt x="31" y="15"/>
                    <a:pt x="32" y="16"/>
                  </a:cubicBezTo>
                  <a:lnTo>
                    <a:pt x="33" y="17"/>
                  </a:lnTo>
                  <a:cubicBezTo>
                    <a:pt x="34" y="19"/>
                    <a:pt x="34" y="20"/>
                    <a:pt x="32" y="21"/>
                  </a:cubicBezTo>
                  <a:lnTo>
                    <a:pt x="22" y="30"/>
                  </a:lnTo>
                  <a:lnTo>
                    <a:pt x="28" y="37"/>
                  </a:lnTo>
                  <a:lnTo>
                    <a:pt x="40" y="26"/>
                  </a:lnTo>
                  <a:cubicBezTo>
                    <a:pt x="41" y="25"/>
                    <a:pt x="43" y="25"/>
                    <a:pt x="44" y="27"/>
                  </a:cubicBezTo>
                  <a:lnTo>
                    <a:pt x="45" y="28"/>
                  </a:lnTo>
                  <a:cubicBezTo>
                    <a:pt x="47" y="30"/>
                    <a:pt x="46" y="31"/>
                    <a:pt x="45" y="32"/>
                  </a:cubicBezTo>
                  <a:lnTo>
                    <a:pt x="28" y="47"/>
                  </a:lnTo>
                  <a:cubicBezTo>
                    <a:pt x="27" y="48"/>
                    <a:pt x="25" y="48"/>
                    <a:pt x="24" y="46"/>
                  </a:cubicBezTo>
                  <a:lnTo>
                    <a:pt x="1" y="19"/>
                  </a:lnTo>
                  <a:cubicBezTo>
                    <a:pt x="0" y="18"/>
                    <a:pt x="0" y="17"/>
                    <a:pt x="2" y="15"/>
                  </a:cubicBezTo>
                  <a:lnTo>
                    <a:pt x="18" y="1"/>
                  </a:lnTo>
                  <a:cubicBezTo>
                    <a:pt x="20" y="0"/>
                    <a:pt x="21" y="0"/>
                    <a:pt x="22" y="1"/>
                  </a:cubicBezTo>
                  <a:lnTo>
                    <a:pt x="24" y="3"/>
                  </a:lnTo>
                  <a:cubicBezTo>
                    <a:pt x="25" y="4"/>
                    <a:pt x="25" y="6"/>
                    <a:pt x="24" y="7"/>
                  </a:cubicBezTo>
                  <a:lnTo>
                    <a:pt x="12"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3" name="Freeform 11">
              <a:extLst>
                <a:ext uri="{FF2B5EF4-FFF2-40B4-BE49-F238E27FC236}">
                  <a16:creationId xmlns:a16="http://schemas.microsoft.com/office/drawing/2014/main" id="{CFE6B8DB-A736-45A9-BA23-F3E5E14EABCD}"/>
                </a:ext>
              </a:extLst>
            </p:cNvPr>
            <p:cNvSpPr>
              <a:spLocks noEditPoints="1"/>
            </p:cNvSpPr>
            <p:nvPr/>
          </p:nvSpPr>
          <p:spPr bwMode="auto">
            <a:xfrm>
              <a:off x="9212263" y="1593850"/>
              <a:ext cx="53975" cy="53975"/>
            </a:xfrm>
            <a:custGeom>
              <a:avLst/>
              <a:gdLst>
                <a:gd name="T0" fmla="*/ 25 w 51"/>
                <a:gd name="T1" fmla="*/ 23 h 49"/>
                <a:gd name="T2" fmla="*/ 25 w 51"/>
                <a:gd name="T3" fmla="*/ 23 h 49"/>
                <a:gd name="T4" fmla="*/ 27 w 51"/>
                <a:gd name="T5" fmla="*/ 15 h 49"/>
                <a:gd name="T6" fmla="*/ 19 w 51"/>
                <a:gd name="T7" fmla="*/ 12 h 49"/>
                <a:gd name="T8" fmla="*/ 12 w 51"/>
                <a:gd name="T9" fmla="*/ 16 h 49"/>
                <a:gd name="T10" fmla="*/ 17 w 51"/>
                <a:gd name="T11" fmla="*/ 26 h 49"/>
                <a:gd name="T12" fmla="*/ 25 w 51"/>
                <a:gd name="T13" fmla="*/ 23 h 49"/>
                <a:gd name="T14" fmla="*/ 26 w 51"/>
                <a:gd name="T15" fmla="*/ 30 h 49"/>
                <a:gd name="T16" fmla="*/ 26 w 51"/>
                <a:gd name="T17" fmla="*/ 30 h 49"/>
                <a:gd name="T18" fmla="*/ 21 w 51"/>
                <a:gd name="T19" fmla="*/ 32 h 49"/>
                <a:gd name="T20" fmla="*/ 26 w 51"/>
                <a:gd name="T21" fmla="*/ 43 h 49"/>
                <a:gd name="T22" fmla="*/ 25 w 51"/>
                <a:gd name="T23" fmla="*/ 47 h 49"/>
                <a:gd name="T24" fmla="*/ 22 w 51"/>
                <a:gd name="T25" fmla="*/ 48 h 49"/>
                <a:gd name="T26" fmla="*/ 18 w 51"/>
                <a:gd name="T27" fmla="*/ 47 h 49"/>
                <a:gd name="T28" fmla="*/ 1 w 51"/>
                <a:gd name="T29" fmla="*/ 16 h 49"/>
                <a:gd name="T30" fmla="*/ 2 w 51"/>
                <a:gd name="T31" fmla="*/ 12 h 49"/>
                <a:gd name="T32" fmla="*/ 16 w 51"/>
                <a:gd name="T33" fmla="*/ 5 h 49"/>
                <a:gd name="T34" fmla="*/ 35 w 51"/>
                <a:gd name="T35" fmla="*/ 10 h 49"/>
                <a:gd name="T36" fmla="*/ 33 w 51"/>
                <a:gd name="T37" fmla="*/ 25 h 49"/>
                <a:gd name="T38" fmla="*/ 42 w 51"/>
                <a:gd name="T39" fmla="*/ 29 h 49"/>
                <a:gd name="T40" fmla="*/ 44 w 51"/>
                <a:gd name="T41" fmla="*/ 28 h 49"/>
                <a:gd name="T42" fmla="*/ 48 w 51"/>
                <a:gd name="T43" fmla="*/ 27 h 49"/>
                <a:gd name="T44" fmla="*/ 49 w 51"/>
                <a:gd name="T45" fmla="*/ 28 h 49"/>
                <a:gd name="T46" fmla="*/ 50 w 51"/>
                <a:gd name="T47" fmla="*/ 32 h 49"/>
                <a:gd name="T48" fmla="*/ 44 w 51"/>
                <a:gd name="T49" fmla="*/ 37 h 49"/>
                <a:gd name="T50" fmla="*/ 26 w 51"/>
                <a:gd name="T51"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9">
                  <a:moveTo>
                    <a:pt x="25" y="23"/>
                  </a:moveTo>
                  <a:lnTo>
                    <a:pt x="25" y="23"/>
                  </a:lnTo>
                  <a:cubicBezTo>
                    <a:pt x="27" y="21"/>
                    <a:pt x="28" y="18"/>
                    <a:pt x="27" y="15"/>
                  </a:cubicBezTo>
                  <a:cubicBezTo>
                    <a:pt x="25" y="12"/>
                    <a:pt x="22" y="11"/>
                    <a:pt x="19" y="12"/>
                  </a:cubicBezTo>
                  <a:lnTo>
                    <a:pt x="12" y="16"/>
                  </a:lnTo>
                  <a:lnTo>
                    <a:pt x="17" y="26"/>
                  </a:lnTo>
                  <a:lnTo>
                    <a:pt x="25" y="23"/>
                  </a:lnTo>
                  <a:close/>
                  <a:moveTo>
                    <a:pt x="26" y="30"/>
                  </a:moveTo>
                  <a:lnTo>
                    <a:pt x="26" y="30"/>
                  </a:lnTo>
                  <a:lnTo>
                    <a:pt x="21" y="32"/>
                  </a:lnTo>
                  <a:lnTo>
                    <a:pt x="26" y="43"/>
                  </a:lnTo>
                  <a:cubicBezTo>
                    <a:pt x="27" y="44"/>
                    <a:pt x="27" y="46"/>
                    <a:pt x="25" y="47"/>
                  </a:cubicBezTo>
                  <a:lnTo>
                    <a:pt x="22" y="48"/>
                  </a:lnTo>
                  <a:cubicBezTo>
                    <a:pt x="21" y="49"/>
                    <a:pt x="19" y="49"/>
                    <a:pt x="18" y="47"/>
                  </a:cubicBezTo>
                  <a:lnTo>
                    <a:pt x="1" y="16"/>
                  </a:lnTo>
                  <a:cubicBezTo>
                    <a:pt x="0" y="14"/>
                    <a:pt x="1" y="13"/>
                    <a:pt x="2" y="12"/>
                  </a:cubicBezTo>
                  <a:lnTo>
                    <a:pt x="16" y="5"/>
                  </a:lnTo>
                  <a:cubicBezTo>
                    <a:pt x="24" y="0"/>
                    <a:pt x="31" y="3"/>
                    <a:pt x="35" y="10"/>
                  </a:cubicBezTo>
                  <a:cubicBezTo>
                    <a:pt x="38" y="15"/>
                    <a:pt x="37" y="21"/>
                    <a:pt x="33" y="25"/>
                  </a:cubicBezTo>
                  <a:cubicBezTo>
                    <a:pt x="35" y="29"/>
                    <a:pt x="39" y="31"/>
                    <a:pt x="42" y="29"/>
                  </a:cubicBezTo>
                  <a:cubicBezTo>
                    <a:pt x="43" y="29"/>
                    <a:pt x="44" y="28"/>
                    <a:pt x="44" y="28"/>
                  </a:cubicBezTo>
                  <a:cubicBezTo>
                    <a:pt x="45" y="26"/>
                    <a:pt x="46" y="26"/>
                    <a:pt x="48" y="27"/>
                  </a:cubicBezTo>
                  <a:lnTo>
                    <a:pt x="49" y="28"/>
                  </a:lnTo>
                  <a:cubicBezTo>
                    <a:pt x="50" y="29"/>
                    <a:pt x="51" y="30"/>
                    <a:pt x="50" y="32"/>
                  </a:cubicBezTo>
                  <a:cubicBezTo>
                    <a:pt x="48" y="34"/>
                    <a:pt x="47" y="36"/>
                    <a:pt x="44" y="37"/>
                  </a:cubicBezTo>
                  <a:cubicBezTo>
                    <a:pt x="35" y="42"/>
                    <a:pt x="28" y="33"/>
                    <a:pt x="26"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Freeform 12">
              <a:extLst>
                <a:ext uri="{FF2B5EF4-FFF2-40B4-BE49-F238E27FC236}">
                  <a16:creationId xmlns:a16="http://schemas.microsoft.com/office/drawing/2014/main" id="{2AFDDA91-9306-487C-A7D2-E458211FFE12}"/>
                </a:ext>
              </a:extLst>
            </p:cNvPr>
            <p:cNvSpPr>
              <a:spLocks noEditPoints="1"/>
            </p:cNvSpPr>
            <p:nvPr/>
          </p:nvSpPr>
          <p:spPr bwMode="auto">
            <a:xfrm>
              <a:off x="9277350" y="1566863"/>
              <a:ext cx="38100" cy="52387"/>
            </a:xfrm>
            <a:custGeom>
              <a:avLst/>
              <a:gdLst>
                <a:gd name="T0" fmla="*/ 25 w 36"/>
                <a:gd name="T1" fmla="*/ 15 h 47"/>
                <a:gd name="T2" fmla="*/ 25 w 36"/>
                <a:gd name="T3" fmla="*/ 15 h 47"/>
                <a:gd name="T4" fmla="*/ 18 w 36"/>
                <a:gd name="T5" fmla="*/ 11 h 47"/>
                <a:gd name="T6" fmla="*/ 11 w 36"/>
                <a:gd name="T7" fmla="*/ 13 h 47"/>
                <a:gd name="T8" fmla="*/ 14 w 36"/>
                <a:gd name="T9" fmla="*/ 24 h 47"/>
                <a:gd name="T10" fmla="*/ 22 w 36"/>
                <a:gd name="T11" fmla="*/ 22 h 47"/>
                <a:gd name="T12" fmla="*/ 25 w 36"/>
                <a:gd name="T13" fmla="*/ 15 h 47"/>
                <a:gd name="T14" fmla="*/ 34 w 36"/>
                <a:gd name="T15" fmla="*/ 12 h 47"/>
                <a:gd name="T16" fmla="*/ 34 w 36"/>
                <a:gd name="T17" fmla="*/ 12 h 47"/>
                <a:gd name="T18" fmla="*/ 25 w 36"/>
                <a:gd name="T19" fmla="*/ 29 h 47"/>
                <a:gd name="T20" fmla="*/ 16 w 36"/>
                <a:gd name="T21" fmla="*/ 31 h 47"/>
                <a:gd name="T22" fmla="*/ 20 w 36"/>
                <a:gd name="T23" fmla="*/ 42 h 47"/>
                <a:gd name="T24" fmla="*/ 18 w 36"/>
                <a:gd name="T25" fmla="*/ 46 h 47"/>
                <a:gd name="T26" fmla="*/ 14 w 36"/>
                <a:gd name="T27" fmla="*/ 47 h 47"/>
                <a:gd name="T28" fmla="*/ 11 w 36"/>
                <a:gd name="T29" fmla="*/ 45 h 47"/>
                <a:gd name="T30" fmla="*/ 0 w 36"/>
                <a:gd name="T31" fmla="*/ 11 h 47"/>
                <a:gd name="T32" fmla="*/ 2 w 36"/>
                <a:gd name="T33" fmla="*/ 7 h 47"/>
                <a:gd name="T34" fmla="*/ 17 w 36"/>
                <a:gd name="T35" fmla="*/ 3 h 47"/>
                <a:gd name="T36" fmla="*/ 34 w 36"/>
                <a:gd name="T3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47">
                  <a:moveTo>
                    <a:pt x="25" y="15"/>
                  </a:moveTo>
                  <a:lnTo>
                    <a:pt x="25" y="15"/>
                  </a:lnTo>
                  <a:cubicBezTo>
                    <a:pt x="24" y="12"/>
                    <a:pt x="21" y="10"/>
                    <a:pt x="18" y="11"/>
                  </a:cubicBezTo>
                  <a:lnTo>
                    <a:pt x="11" y="13"/>
                  </a:lnTo>
                  <a:lnTo>
                    <a:pt x="14" y="24"/>
                  </a:lnTo>
                  <a:lnTo>
                    <a:pt x="22" y="22"/>
                  </a:lnTo>
                  <a:cubicBezTo>
                    <a:pt x="25" y="21"/>
                    <a:pt x="26" y="18"/>
                    <a:pt x="25" y="15"/>
                  </a:cubicBezTo>
                  <a:close/>
                  <a:moveTo>
                    <a:pt x="34" y="12"/>
                  </a:moveTo>
                  <a:lnTo>
                    <a:pt x="34" y="12"/>
                  </a:lnTo>
                  <a:cubicBezTo>
                    <a:pt x="36" y="19"/>
                    <a:pt x="33" y="26"/>
                    <a:pt x="25" y="29"/>
                  </a:cubicBezTo>
                  <a:lnTo>
                    <a:pt x="16" y="31"/>
                  </a:lnTo>
                  <a:lnTo>
                    <a:pt x="20" y="42"/>
                  </a:lnTo>
                  <a:cubicBezTo>
                    <a:pt x="20" y="44"/>
                    <a:pt x="19" y="45"/>
                    <a:pt x="18" y="46"/>
                  </a:cubicBezTo>
                  <a:lnTo>
                    <a:pt x="14" y="47"/>
                  </a:lnTo>
                  <a:cubicBezTo>
                    <a:pt x="12" y="47"/>
                    <a:pt x="11" y="47"/>
                    <a:pt x="11" y="45"/>
                  </a:cubicBezTo>
                  <a:lnTo>
                    <a:pt x="0" y="11"/>
                  </a:lnTo>
                  <a:cubicBezTo>
                    <a:pt x="0" y="9"/>
                    <a:pt x="0" y="8"/>
                    <a:pt x="2" y="7"/>
                  </a:cubicBezTo>
                  <a:lnTo>
                    <a:pt x="17" y="3"/>
                  </a:lnTo>
                  <a:cubicBezTo>
                    <a:pt x="25" y="0"/>
                    <a:pt x="32" y="5"/>
                    <a:pt x="34"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 name="Freeform 13">
              <a:extLst>
                <a:ext uri="{FF2B5EF4-FFF2-40B4-BE49-F238E27FC236}">
                  <a16:creationId xmlns:a16="http://schemas.microsoft.com/office/drawing/2014/main" id="{CD113EB7-BF58-4E02-96ED-D9413CF72874}"/>
                </a:ext>
              </a:extLst>
            </p:cNvPr>
            <p:cNvSpPr>
              <a:spLocks/>
            </p:cNvSpPr>
            <p:nvPr/>
          </p:nvSpPr>
          <p:spPr bwMode="auto">
            <a:xfrm>
              <a:off x="9344025" y="1557338"/>
              <a:ext cx="33338" cy="47625"/>
            </a:xfrm>
            <a:custGeom>
              <a:avLst/>
              <a:gdLst>
                <a:gd name="T0" fmla="*/ 4 w 32"/>
                <a:gd name="T1" fmla="*/ 39 h 42"/>
                <a:gd name="T2" fmla="*/ 4 w 32"/>
                <a:gd name="T3" fmla="*/ 39 h 42"/>
                <a:gd name="T4" fmla="*/ 0 w 32"/>
                <a:gd name="T5" fmla="*/ 4 h 42"/>
                <a:gd name="T6" fmla="*/ 3 w 32"/>
                <a:gd name="T7" fmla="*/ 1 h 42"/>
                <a:gd name="T8" fmla="*/ 7 w 32"/>
                <a:gd name="T9" fmla="*/ 0 h 42"/>
                <a:gd name="T10" fmla="*/ 10 w 32"/>
                <a:gd name="T11" fmla="*/ 3 h 42"/>
                <a:gd name="T12" fmla="*/ 13 w 32"/>
                <a:gd name="T13" fmla="*/ 33 h 42"/>
                <a:gd name="T14" fmla="*/ 29 w 32"/>
                <a:gd name="T15" fmla="*/ 31 h 42"/>
                <a:gd name="T16" fmla="*/ 32 w 32"/>
                <a:gd name="T17" fmla="*/ 34 h 42"/>
                <a:gd name="T18" fmla="*/ 32 w 32"/>
                <a:gd name="T19" fmla="*/ 36 h 42"/>
                <a:gd name="T20" fmla="*/ 29 w 32"/>
                <a:gd name="T21" fmla="*/ 39 h 42"/>
                <a:gd name="T22" fmla="*/ 7 w 32"/>
                <a:gd name="T23" fmla="*/ 42 h 42"/>
                <a:gd name="T24" fmla="*/ 4 w 32"/>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2">
                  <a:moveTo>
                    <a:pt x="4" y="39"/>
                  </a:moveTo>
                  <a:lnTo>
                    <a:pt x="4" y="39"/>
                  </a:lnTo>
                  <a:lnTo>
                    <a:pt x="0" y="4"/>
                  </a:lnTo>
                  <a:cubicBezTo>
                    <a:pt x="0" y="2"/>
                    <a:pt x="1" y="1"/>
                    <a:pt x="3" y="1"/>
                  </a:cubicBezTo>
                  <a:lnTo>
                    <a:pt x="7" y="0"/>
                  </a:lnTo>
                  <a:cubicBezTo>
                    <a:pt x="8" y="0"/>
                    <a:pt x="10" y="1"/>
                    <a:pt x="10" y="3"/>
                  </a:cubicBezTo>
                  <a:lnTo>
                    <a:pt x="13" y="33"/>
                  </a:lnTo>
                  <a:lnTo>
                    <a:pt x="29" y="31"/>
                  </a:lnTo>
                  <a:cubicBezTo>
                    <a:pt x="30" y="31"/>
                    <a:pt x="31" y="32"/>
                    <a:pt x="32" y="34"/>
                  </a:cubicBezTo>
                  <a:lnTo>
                    <a:pt x="32" y="36"/>
                  </a:lnTo>
                  <a:cubicBezTo>
                    <a:pt x="32" y="38"/>
                    <a:pt x="31" y="39"/>
                    <a:pt x="29" y="39"/>
                  </a:cubicBezTo>
                  <a:lnTo>
                    <a:pt x="7" y="42"/>
                  </a:lnTo>
                  <a:cubicBezTo>
                    <a:pt x="5" y="42"/>
                    <a:pt x="4" y="41"/>
                    <a:pt x="4"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 name="Freeform 14">
              <a:extLst>
                <a:ext uri="{FF2B5EF4-FFF2-40B4-BE49-F238E27FC236}">
                  <a16:creationId xmlns:a16="http://schemas.microsoft.com/office/drawing/2014/main" id="{8CCC90AA-74F5-4519-BD8C-FBC182B78E94}"/>
                </a:ext>
              </a:extLst>
            </p:cNvPr>
            <p:cNvSpPr>
              <a:spLocks/>
            </p:cNvSpPr>
            <p:nvPr/>
          </p:nvSpPr>
          <p:spPr bwMode="auto">
            <a:xfrm>
              <a:off x="9404350" y="1555750"/>
              <a:ext cx="33338" cy="47625"/>
            </a:xfrm>
            <a:custGeom>
              <a:avLst/>
              <a:gdLst>
                <a:gd name="T0" fmla="*/ 12 w 31"/>
                <a:gd name="T1" fmla="*/ 9 h 43"/>
                <a:gd name="T2" fmla="*/ 12 w 31"/>
                <a:gd name="T3" fmla="*/ 9 h 43"/>
                <a:gd name="T4" fmla="*/ 11 w 31"/>
                <a:gd name="T5" fmla="*/ 18 h 43"/>
                <a:gd name="T6" fmla="*/ 24 w 31"/>
                <a:gd name="T7" fmla="*/ 19 h 43"/>
                <a:gd name="T8" fmla="*/ 27 w 31"/>
                <a:gd name="T9" fmla="*/ 22 h 43"/>
                <a:gd name="T10" fmla="*/ 26 w 31"/>
                <a:gd name="T11" fmla="*/ 24 h 43"/>
                <a:gd name="T12" fmla="*/ 23 w 31"/>
                <a:gd name="T13" fmla="*/ 26 h 43"/>
                <a:gd name="T14" fmla="*/ 10 w 31"/>
                <a:gd name="T15" fmla="*/ 25 h 43"/>
                <a:gd name="T16" fmla="*/ 9 w 31"/>
                <a:gd name="T17" fmla="*/ 34 h 43"/>
                <a:gd name="T18" fmla="*/ 25 w 31"/>
                <a:gd name="T19" fmla="*/ 35 h 43"/>
                <a:gd name="T20" fmla="*/ 28 w 31"/>
                <a:gd name="T21" fmla="*/ 38 h 43"/>
                <a:gd name="T22" fmla="*/ 27 w 31"/>
                <a:gd name="T23" fmla="*/ 41 h 43"/>
                <a:gd name="T24" fmla="*/ 24 w 31"/>
                <a:gd name="T25" fmla="*/ 43 h 43"/>
                <a:gd name="T26" fmla="*/ 2 w 31"/>
                <a:gd name="T27" fmla="*/ 41 h 43"/>
                <a:gd name="T28" fmla="*/ 0 w 31"/>
                <a:gd name="T29" fmla="*/ 38 h 43"/>
                <a:gd name="T30" fmla="*/ 3 w 31"/>
                <a:gd name="T31" fmla="*/ 3 h 43"/>
                <a:gd name="T32" fmla="*/ 6 w 31"/>
                <a:gd name="T33" fmla="*/ 0 h 43"/>
                <a:gd name="T34" fmla="*/ 28 w 31"/>
                <a:gd name="T35" fmla="*/ 2 h 43"/>
                <a:gd name="T36" fmla="*/ 30 w 31"/>
                <a:gd name="T37" fmla="*/ 5 h 43"/>
                <a:gd name="T38" fmla="*/ 30 w 31"/>
                <a:gd name="T39" fmla="*/ 8 h 43"/>
                <a:gd name="T40" fmla="*/ 27 w 31"/>
                <a:gd name="T41" fmla="*/ 10 h 43"/>
                <a:gd name="T42" fmla="*/ 12 w 31"/>
                <a:gd name="T4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43">
                  <a:moveTo>
                    <a:pt x="12" y="9"/>
                  </a:moveTo>
                  <a:lnTo>
                    <a:pt x="12" y="9"/>
                  </a:lnTo>
                  <a:lnTo>
                    <a:pt x="11" y="18"/>
                  </a:lnTo>
                  <a:lnTo>
                    <a:pt x="24" y="19"/>
                  </a:lnTo>
                  <a:cubicBezTo>
                    <a:pt x="26" y="19"/>
                    <a:pt x="27" y="20"/>
                    <a:pt x="27" y="22"/>
                  </a:cubicBezTo>
                  <a:lnTo>
                    <a:pt x="26" y="24"/>
                  </a:lnTo>
                  <a:cubicBezTo>
                    <a:pt x="26" y="26"/>
                    <a:pt x="25" y="27"/>
                    <a:pt x="23" y="26"/>
                  </a:cubicBezTo>
                  <a:lnTo>
                    <a:pt x="10" y="25"/>
                  </a:lnTo>
                  <a:lnTo>
                    <a:pt x="9" y="34"/>
                  </a:lnTo>
                  <a:lnTo>
                    <a:pt x="25" y="35"/>
                  </a:lnTo>
                  <a:cubicBezTo>
                    <a:pt x="27" y="35"/>
                    <a:pt x="28" y="37"/>
                    <a:pt x="28" y="38"/>
                  </a:cubicBezTo>
                  <a:lnTo>
                    <a:pt x="27" y="41"/>
                  </a:lnTo>
                  <a:cubicBezTo>
                    <a:pt x="27" y="42"/>
                    <a:pt x="26" y="43"/>
                    <a:pt x="24" y="43"/>
                  </a:cubicBezTo>
                  <a:lnTo>
                    <a:pt x="2" y="41"/>
                  </a:lnTo>
                  <a:cubicBezTo>
                    <a:pt x="1" y="41"/>
                    <a:pt x="0" y="40"/>
                    <a:pt x="0" y="38"/>
                  </a:cubicBezTo>
                  <a:lnTo>
                    <a:pt x="3" y="3"/>
                  </a:lnTo>
                  <a:cubicBezTo>
                    <a:pt x="3" y="1"/>
                    <a:pt x="4" y="0"/>
                    <a:pt x="6" y="0"/>
                  </a:cubicBezTo>
                  <a:lnTo>
                    <a:pt x="28" y="2"/>
                  </a:lnTo>
                  <a:cubicBezTo>
                    <a:pt x="30" y="2"/>
                    <a:pt x="31" y="3"/>
                    <a:pt x="30" y="5"/>
                  </a:cubicBezTo>
                  <a:lnTo>
                    <a:pt x="30" y="8"/>
                  </a:lnTo>
                  <a:cubicBezTo>
                    <a:pt x="30" y="9"/>
                    <a:pt x="29" y="10"/>
                    <a:pt x="27" y="10"/>
                  </a:cubicBezTo>
                  <a:lnTo>
                    <a:pt x="12"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Freeform 15">
              <a:extLst>
                <a:ext uri="{FF2B5EF4-FFF2-40B4-BE49-F238E27FC236}">
                  <a16:creationId xmlns:a16="http://schemas.microsoft.com/office/drawing/2014/main" id="{0FF4281E-9194-49A3-BAA7-1A5165F07836}"/>
                </a:ext>
              </a:extLst>
            </p:cNvPr>
            <p:cNvSpPr>
              <a:spLocks/>
            </p:cNvSpPr>
            <p:nvPr/>
          </p:nvSpPr>
          <p:spPr bwMode="auto">
            <a:xfrm>
              <a:off x="9461500" y="1565275"/>
              <a:ext cx="39688" cy="52387"/>
            </a:xfrm>
            <a:custGeom>
              <a:avLst/>
              <a:gdLst>
                <a:gd name="T0" fmla="*/ 18 w 38"/>
                <a:gd name="T1" fmla="*/ 10 h 47"/>
                <a:gd name="T2" fmla="*/ 18 w 38"/>
                <a:gd name="T3" fmla="*/ 10 h 47"/>
                <a:gd name="T4" fmla="*/ 16 w 38"/>
                <a:gd name="T5" fmla="*/ 19 h 47"/>
                <a:gd name="T6" fmla="*/ 28 w 38"/>
                <a:gd name="T7" fmla="*/ 22 h 47"/>
                <a:gd name="T8" fmla="*/ 30 w 38"/>
                <a:gd name="T9" fmla="*/ 26 h 47"/>
                <a:gd name="T10" fmla="*/ 30 w 38"/>
                <a:gd name="T11" fmla="*/ 27 h 47"/>
                <a:gd name="T12" fmla="*/ 26 w 38"/>
                <a:gd name="T13" fmla="*/ 29 h 47"/>
                <a:gd name="T14" fmla="*/ 14 w 38"/>
                <a:gd name="T15" fmla="*/ 26 h 47"/>
                <a:gd name="T16" fmla="*/ 11 w 38"/>
                <a:gd name="T17" fmla="*/ 34 h 47"/>
                <a:gd name="T18" fmla="*/ 26 w 38"/>
                <a:gd name="T19" fmla="*/ 39 h 47"/>
                <a:gd name="T20" fmla="*/ 28 w 38"/>
                <a:gd name="T21" fmla="*/ 42 h 47"/>
                <a:gd name="T22" fmla="*/ 28 w 38"/>
                <a:gd name="T23" fmla="*/ 44 h 47"/>
                <a:gd name="T24" fmla="*/ 24 w 38"/>
                <a:gd name="T25" fmla="*/ 46 h 47"/>
                <a:gd name="T26" fmla="*/ 3 w 38"/>
                <a:gd name="T27" fmla="*/ 40 h 47"/>
                <a:gd name="T28" fmla="*/ 1 w 38"/>
                <a:gd name="T29" fmla="*/ 37 h 47"/>
                <a:gd name="T30" fmla="*/ 11 w 38"/>
                <a:gd name="T31" fmla="*/ 2 h 47"/>
                <a:gd name="T32" fmla="*/ 14 w 38"/>
                <a:gd name="T33" fmla="*/ 1 h 47"/>
                <a:gd name="T34" fmla="*/ 35 w 38"/>
                <a:gd name="T35" fmla="*/ 7 h 47"/>
                <a:gd name="T36" fmla="*/ 37 w 38"/>
                <a:gd name="T37" fmla="*/ 10 h 47"/>
                <a:gd name="T38" fmla="*/ 37 w 38"/>
                <a:gd name="T39" fmla="*/ 12 h 47"/>
                <a:gd name="T40" fmla="*/ 33 w 38"/>
                <a:gd name="T41" fmla="*/ 14 h 47"/>
                <a:gd name="T42" fmla="*/ 18 w 38"/>
                <a:gd name="T43"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7">
                  <a:moveTo>
                    <a:pt x="18" y="10"/>
                  </a:moveTo>
                  <a:lnTo>
                    <a:pt x="18" y="10"/>
                  </a:lnTo>
                  <a:lnTo>
                    <a:pt x="16" y="19"/>
                  </a:lnTo>
                  <a:lnTo>
                    <a:pt x="28" y="22"/>
                  </a:lnTo>
                  <a:cubicBezTo>
                    <a:pt x="30" y="23"/>
                    <a:pt x="31" y="24"/>
                    <a:pt x="30" y="26"/>
                  </a:cubicBezTo>
                  <a:lnTo>
                    <a:pt x="30" y="27"/>
                  </a:lnTo>
                  <a:cubicBezTo>
                    <a:pt x="29" y="29"/>
                    <a:pt x="28" y="30"/>
                    <a:pt x="26" y="29"/>
                  </a:cubicBezTo>
                  <a:lnTo>
                    <a:pt x="14" y="26"/>
                  </a:lnTo>
                  <a:lnTo>
                    <a:pt x="11" y="34"/>
                  </a:lnTo>
                  <a:lnTo>
                    <a:pt x="26" y="39"/>
                  </a:lnTo>
                  <a:cubicBezTo>
                    <a:pt x="28" y="39"/>
                    <a:pt x="29" y="40"/>
                    <a:pt x="28" y="42"/>
                  </a:cubicBezTo>
                  <a:lnTo>
                    <a:pt x="28" y="44"/>
                  </a:lnTo>
                  <a:cubicBezTo>
                    <a:pt x="27" y="46"/>
                    <a:pt x="26" y="47"/>
                    <a:pt x="24" y="46"/>
                  </a:cubicBezTo>
                  <a:lnTo>
                    <a:pt x="3" y="40"/>
                  </a:lnTo>
                  <a:cubicBezTo>
                    <a:pt x="1" y="40"/>
                    <a:pt x="0" y="38"/>
                    <a:pt x="1" y="37"/>
                  </a:cubicBezTo>
                  <a:lnTo>
                    <a:pt x="11" y="2"/>
                  </a:lnTo>
                  <a:cubicBezTo>
                    <a:pt x="11" y="1"/>
                    <a:pt x="12" y="0"/>
                    <a:pt x="14" y="1"/>
                  </a:cubicBezTo>
                  <a:lnTo>
                    <a:pt x="35" y="7"/>
                  </a:lnTo>
                  <a:cubicBezTo>
                    <a:pt x="37" y="7"/>
                    <a:pt x="38" y="8"/>
                    <a:pt x="37" y="10"/>
                  </a:cubicBezTo>
                  <a:lnTo>
                    <a:pt x="37" y="12"/>
                  </a:lnTo>
                  <a:cubicBezTo>
                    <a:pt x="36" y="14"/>
                    <a:pt x="35" y="15"/>
                    <a:pt x="33" y="14"/>
                  </a:cubicBezTo>
                  <a:lnTo>
                    <a:pt x="18"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 name="Freeform 16">
              <a:extLst>
                <a:ext uri="{FF2B5EF4-FFF2-40B4-BE49-F238E27FC236}">
                  <a16:creationId xmlns:a16="http://schemas.microsoft.com/office/drawing/2014/main" id="{AD2E35B4-AD66-46DB-94F9-A2105D8E49DF}"/>
                </a:ext>
              </a:extLst>
            </p:cNvPr>
            <p:cNvSpPr>
              <a:spLocks/>
            </p:cNvSpPr>
            <p:nvPr/>
          </p:nvSpPr>
          <p:spPr bwMode="auto">
            <a:xfrm>
              <a:off x="9515475" y="1590675"/>
              <a:ext cx="49213" cy="52387"/>
            </a:xfrm>
            <a:custGeom>
              <a:avLst/>
              <a:gdLst>
                <a:gd name="T0" fmla="*/ 6 w 46"/>
                <a:gd name="T1" fmla="*/ 15 h 47"/>
                <a:gd name="T2" fmla="*/ 6 w 46"/>
                <a:gd name="T3" fmla="*/ 15 h 47"/>
                <a:gd name="T4" fmla="*/ 35 w 46"/>
                <a:gd name="T5" fmla="*/ 6 h 47"/>
                <a:gd name="T6" fmla="*/ 45 w 46"/>
                <a:gd name="T7" fmla="*/ 15 h 47"/>
                <a:gd name="T8" fmla="*/ 44 w 46"/>
                <a:gd name="T9" fmla="*/ 19 h 47"/>
                <a:gd name="T10" fmla="*/ 41 w 46"/>
                <a:gd name="T11" fmla="*/ 20 h 47"/>
                <a:gd name="T12" fmla="*/ 38 w 46"/>
                <a:gd name="T13" fmla="*/ 18 h 47"/>
                <a:gd name="T14" fmla="*/ 31 w 46"/>
                <a:gd name="T15" fmla="*/ 13 h 47"/>
                <a:gd name="T16" fmla="*/ 14 w 46"/>
                <a:gd name="T17" fmla="*/ 19 h 47"/>
                <a:gd name="T18" fmla="*/ 20 w 46"/>
                <a:gd name="T19" fmla="*/ 37 h 47"/>
                <a:gd name="T20" fmla="*/ 27 w 46"/>
                <a:gd name="T21" fmla="*/ 39 h 47"/>
                <a:gd name="T22" fmla="*/ 30 w 46"/>
                <a:gd name="T23" fmla="*/ 33 h 47"/>
                <a:gd name="T24" fmla="*/ 23 w 46"/>
                <a:gd name="T25" fmla="*/ 30 h 47"/>
                <a:gd name="T26" fmla="*/ 22 w 46"/>
                <a:gd name="T27" fmla="*/ 26 h 47"/>
                <a:gd name="T28" fmla="*/ 23 w 46"/>
                <a:gd name="T29" fmla="*/ 25 h 47"/>
                <a:gd name="T30" fmla="*/ 27 w 46"/>
                <a:gd name="T31" fmla="*/ 24 h 47"/>
                <a:gd name="T32" fmla="*/ 38 w 46"/>
                <a:gd name="T33" fmla="*/ 30 h 47"/>
                <a:gd name="T34" fmla="*/ 39 w 46"/>
                <a:gd name="T35" fmla="*/ 33 h 47"/>
                <a:gd name="T36" fmla="*/ 34 w 46"/>
                <a:gd name="T37" fmla="*/ 44 h 47"/>
                <a:gd name="T38" fmla="*/ 31 w 46"/>
                <a:gd name="T39" fmla="*/ 46 h 47"/>
                <a:gd name="T40" fmla="*/ 16 w 46"/>
                <a:gd name="T41" fmla="*/ 44 h 47"/>
                <a:gd name="T42" fmla="*/ 6 w 46"/>
                <a:gd name="T43"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7">
                  <a:moveTo>
                    <a:pt x="6" y="15"/>
                  </a:moveTo>
                  <a:lnTo>
                    <a:pt x="6" y="15"/>
                  </a:lnTo>
                  <a:cubicBezTo>
                    <a:pt x="11" y="4"/>
                    <a:pt x="24" y="0"/>
                    <a:pt x="35" y="6"/>
                  </a:cubicBezTo>
                  <a:cubicBezTo>
                    <a:pt x="40" y="8"/>
                    <a:pt x="43" y="11"/>
                    <a:pt x="45" y="15"/>
                  </a:cubicBezTo>
                  <a:cubicBezTo>
                    <a:pt x="46" y="16"/>
                    <a:pt x="45" y="18"/>
                    <a:pt x="44" y="19"/>
                  </a:cubicBezTo>
                  <a:lnTo>
                    <a:pt x="41" y="20"/>
                  </a:lnTo>
                  <a:cubicBezTo>
                    <a:pt x="40" y="20"/>
                    <a:pt x="39" y="20"/>
                    <a:pt x="38" y="18"/>
                  </a:cubicBezTo>
                  <a:cubicBezTo>
                    <a:pt x="36" y="16"/>
                    <a:pt x="34" y="14"/>
                    <a:pt x="31" y="13"/>
                  </a:cubicBezTo>
                  <a:cubicBezTo>
                    <a:pt x="25" y="10"/>
                    <a:pt x="17" y="13"/>
                    <a:pt x="14" y="19"/>
                  </a:cubicBezTo>
                  <a:cubicBezTo>
                    <a:pt x="11" y="25"/>
                    <a:pt x="12" y="33"/>
                    <a:pt x="20" y="37"/>
                  </a:cubicBezTo>
                  <a:cubicBezTo>
                    <a:pt x="22" y="38"/>
                    <a:pt x="24" y="39"/>
                    <a:pt x="27" y="39"/>
                  </a:cubicBezTo>
                  <a:lnTo>
                    <a:pt x="30" y="33"/>
                  </a:lnTo>
                  <a:lnTo>
                    <a:pt x="23" y="30"/>
                  </a:lnTo>
                  <a:cubicBezTo>
                    <a:pt x="22" y="29"/>
                    <a:pt x="21" y="27"/>
                    <a:pt x="22" y="26"/>
                  </a:cubicBezTo>
                  <a:lnTo>
                    <a:pt x="23" y="25"/>
                  </a:lnTo>
                  <a:cubicBezTo>
                    <a:pt x="24" y="23"/>
                    <a:pt x="25" y="23"/>
                    <a:pt x="27" y="24"/>
                  </a:cubicBezTo>
                  <a:lnTo>
                    <a:pt x="38" y="30"/>
                  </a:lnTo>
                  <a:cubicBezTo>
                    <a:pt x="40" y="30"/>
                    <a:pt x="40" y="32"/>
                    <a:pt x="39" y="33"/>
                  </a:cubicBezTo>
                  <a:lnTo>
                    <a:pt x="34" y="44"/>
                  </a:lnTo>
                  <a:cubicBezTo>
                    <a:pt x="33" y="45"/>
                    <a:pt x="32" y="46"/>
                    <a:pt x="31" y="46"/>
                  </a:cubicBezTo>
                  <a:cubicBezTo>
                    <a:pt x="25" y="47"/>
                    <a:pt x="20" y="46"/>
                    <a:pt x="16" y="44"/>
                  </a:cubicBezTo>
                  <a:cubicBezTo>
                    <a:pt x="4" y="38"/>
                    <a:pt x="0" y="25"/>
                    <a:pt x="6"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 name="Freeform 17">
              <a:extLst>
                <a:ext uri="{FF2B5EF4-FFF2-40B4-BE49-F238E27FC236}">
                  <a16:creationId xmlns:a16="http://schemas.microsoft.com/office/drawing/2014/main" id="{52952F25-9E01-4553-8739-481C9411B1E7}"/>
                </a:ext>
              </a:extLst>
            </p:cNvPr>
            <p:cNvSpPr>
              <a:spLocks/>
            </p:cNvSpPr>
            <p:nvPr/>
          </p:nvSpPr>
          <p:spPr bwMode="auto">
            <a:xfrm>
              <a:off x="9571038" y="1628775"/>
              <a:ext cx="52388" cy="58737"/>
            </a:xfrm>
            <a:custGeom>
              <a:avLst/>
              <a:gdLst>
                <a:gd name="T0" fmla="*/ 16 w 49"/>
                <a:gd name="T1" fmla="*/ 35 h 53"/>
                <a:gd name="T2" fmla="*/ 16 w 49"/>
                <a:gd name="T3" fmla="*/ 35 h 53"/>
                <a:gd name="T4" fmla="*/ 19 w 49"/>
                <a:gd name="T5" fmla="*/ 23 h 53"/>
                <a:gd name="T6" fmla="*/ 9 w 49"/>
                <a:gd name="T7" fmla="*/ 35 h 53"/>
                <a:gd name="T8" fmla="*/ 5 w 49"/>
                <a:gd name="T9" fmla="*/ 35 h 53"/>
                <a:gd name="T10" fmla="*/ 2 w 49"/>
                <a:gd name="T11" fmla="*/ 33 h 53"/>
                <a:gd name="T12" fmla="*/ 1 w 49"/>
                <a:gd name="T13" fmla="*/ 29 h 53"/>
                <a:gd name="T14" fmla="*/ 24 w 49"/>
                <a:gd name="T15" fmla="*/ 2 h 53"/>
                <a:gd name="T16" fmla="*/ 28 w 49"/>
                <a:gd name="T17" fmla="*/ 1 h 53"/>
                <a:gd name="T18" fmla="*/ 31 w 49"/>
                <a:gd name="T19" fmla="*/ 4 h 53"/>
                <a:gd name="T20" fmla="*/ 31 w 49"/>
                <a:gd name="T21" fmla="*/ 8 h 53"/>
                <a:gd name="T22" fmla="*/ 21 w 49"/>
                <a:gd name="T23" fmla="*/ 20 h 53"/>
                <a:gd name="T24" fmla="*/ 40 w 49"/>
                <a:gd name="T25" fmla="*/ 14 h 53"/>
                <a:gd name="T26" fmla="*/ 44 w 49"/>
                <a:gd name="T27" fmla="*/ 15 h 53"/>
                <a:gd name="T28" fmla="*/ 48 w 49"/>
                <a:gd name="T29" fmla="*/ 18 h 53"/>
                <a:gd name="T30" fmla="*/ 47 w 49"/>
                <a:gd name="T31" fmla="*/ 21 h 53"/>
                <a:gd name="T32" fmla="*/ 27 w 49"/>
                <a:gd name="T33" fmla="*/ 27 h 53"/>
                <a:gd name="T34" fmla="*/ 25 w 49"/>
                <a:gd name="T35" fmla="*/ 38 h 53"/>
                <a:gd name="T36" fmla="*/ 26 w 49"/>
                <a:gd name="T37" fmla="*/ 45 h 53"/>
                <a:gd name="T38" fmla="*/ 28 w 49"/>
                <a:gd name="T39" fmla="*/ 46 h 53"/>
                <a:gd name="T40" fmla="*/ 29 w 49"/>
                <a:gd name="T41" fmla="*/ 49 h 53"/>
                <a:gd name="T42" fmla="*/ 29 w 49"/>
                <a:gd name="T43" fmla="*/ 50 h 53"/>
                <a:gd name="T44" fmla="*/ 25 w 49"/>
                <a:gd name="T45" fmla="*/ 52 h 53"/>
                <a:gd name="T46" fmla="*/ 20 w 49"/>
                <a:gd name="T47" fmla="*/ 50 h 53"/>
                <a:gd name="T48" fmla="*/ 16 w 49"/>
                <a:gd name="T49"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53">
                  <a:moveTo>
                    <a:pt x="16" y="35"/>
                  </a:moveTo>
                  <a:lnTo>
                    <a:pt x="16" y="35"/>
                  </a:lnTo>
                  <a:lnTo>
                    <a:pt x="19" y="23"/>
                  </a:lnTo>
                  <a:lnTo>
                    <a:pt x="9" y="35"/>
                  </a:lnTo>
                  <a:cubicBezTo>
                    <a:pt x="7" y="36"/>
                    <a:pt x="6" y="37"/>
                    <a:pt x="5" y="35"/>
                  </a:cubicBezTo>
                  <a:lnTo>
                    <a:pt x="2" y="33"/>
                  </a:lnTo>
                  <a:cubicBezTo>
                    <a:pt x="0" y="32"/>
                    <a:pt x="0" y="31"/>
                    <a:pt x="1" y="29"/>
                  </a:cubicBezTo>
                  <a:lnTo>
                    <a:pt x="24" y="2"/>
                  </a:lnTo>
                  <a:cubicBezTo>
                    <a:pt x="25" y="0"/>
                    <a:pt x="27" y="0"/>
                    <a:pt x="28" y="1"/>
                  </a:cubicBezTo>
                  <a:lnTo>
                    <a:pt x="31" y="4"/>
                  </a:lnTo>
                  <a:cubicBezTo>
                    <a:pt x="32" y="5"/>
                    <a:pt x="32" y="6"/>
                    <a:pt x="31" y="8"/>
                  </a:cubicBezTo>
                  <a:lnTo>
                    <a:pt x="21" y="20"/>
                  </a:lnTo>
                  <a:lnTo>
                    <a:pt x="40" y="14"/>
                  </a:lnTo>
                  <a:cubicBezTo>
                    <a:pt x="42" y="13"/>
                    <a:pt x="43" y="14"/>
                    <a:pt x="44" y="15"/>
                  </a:cubicBezTo>
                  <a:lnTo>
                    <a:pt x="48" y="18"/>
                  </a:lnTo>
                  <a:cubicBezTo>
                    <a:pt x="49" y="19"/>
                    <a:pt x="49" y="20"/>
                    <a:pt x="47" y="21"/>
                  </a:cubicBezTo>
                  <a:lnTo>
                    <a:pt x="27" y="27"/>
                  </a:lnTo>
                  <a:lnTo>
                    <a:pt x="25" y="38"/>
                  </a:lnTo>
                  <a:cubicBezTo>
                    <a:pt x="24" y="41"/>
                    <a:pt x="25" y="44"/>
                    <a:pt x="26" y="45"/>
                  </a:cubicBezTo>
                  <a:cubicBezTo>
                    <a:pt x="27" y="45"/>
                    <a:pt x="27" y="45"/>
                    <a:pt x="28" y="46"/>
                  </a:cubicBezTo>
                  <a:cubicBezTo>
                    <a:pt x="30" y="46"/>
                    <a:pt x="30" y="47"/>
                    <a:pt x="29" y="49"/>
                  </a:cubicBezTo>
                  <a:lnTo>
                    <a:pt x="29" y="50"/>
                  </a:lnTo>
                  <a:cubicBezTo>
                    <a:pt x="28" y="52"/>
                    <a:pt x="27" y="53"/>
                    <a:pt x="25" y="52"/>
                  </a:cubicBezTo>
                  <a:cubicBezTo>
                    <a:pt x="23" y="52"/>
                    <a:pt x="22" y="51"/>
                    <a:pt x="20" y="50"/>
                  </a:cubicBezTo>
                  <a:cubicBezTo>
                    <a:pt x="16" y="46"/>
                    <a:pt x="15" y="41"/>
                    <a:pt x="16"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 name="Freeform 18">
              <a:extLst>
                <a:ext uri="{FF2B5EF4-FFF2-40B4-BE49-F238E27FC236}">
                  <a16:creationId xmlns:a16="http://schemas.microsoft.com/office/drawing/2014/main" id="{250B44AF-EB77-4C0C-B12B-67C241E40810}"/>
                </a:ext>
              </a:extLst>
            </p:cNvPr>
            <p:cNvSpPr>
              <a:spLocks/>
            </p:cNvSpPr>
            <p:nvPr/>
          </p:nvSpPr>
          <p:spPr bwMode="auto">
            <a:xfrm>
              <a:off x="9618663" y="1677988"/>
              <a:ext cx="52388" cy="53975"/>
            </a:xfrm>
            <a:custGeom>
              <a:avLst/>
              <a:gdLst>
                <a:gd name="T0" fmla="*/ 8 w 49"/>
                <a:gd name="T1" fmla="*/ 15 h 49"/>
                <a:gd name="T2" fmla="*/ 8 w 49"/>
                <a:gd name="T3" fmla="*/ 15 h 49"/>
                <a:gd name="T4" fmla="*/ 26 w 49"/>
                <a:gd name="T5" fmla="*/ 1 h 49"/>
                <a:gd name="T6" fmla="*/ 30 w 49"/>
                <a:gd name="T7" fmla="*/ 2 h 49"/>
                <a:gd name="T8" fmla="*/ 32 w 49"/>
                <a:gd name="T9" fmla="*/ 5 h 49"/>
                <a:gd name="T10" fmla="*/ 32 w 49"/>
                <a:gd name="T11" fmla="*/ 9 h 49"/>
                <a:gd name="T12" fmla="*/ 14 w 49"/>
                <a:gd name="T13" fmla="*/ 23 h 49"/>
                <a:gd name="T14" fmla="*/ 13 w 49"/>
                <a:gd name="T15" fmla="*/ 34 h 49"/>
                <a:gd name="T16" fmla="*/ 24 w 49"/>
                <a:gd name="T17" fmla="*/ 35 h 49"/>
                <a:gd name="T18" fmla="*/ 42 w 49"/>
                <a:gd name="T19" fmla="*/ 21 h 49"/>
                <a:gd name="T20" fmla="*/ 46 w 49"/>
                <a:gd name="T21" fmla="*/ 21 h 49"/>
                <a:gd name="T22" fmla="*/ 48 w 49"/>
                <a:gd name="T23" fmla="*/ 24 h 49"/>
                <a:gd name="T24" fmla="*/ 47 w 49"/>
                <a:gd name="T25" fmla="*/ 28 h 49"/>
                <a:gd name="T26" fmla="*/ 30 w 49"/>
                <a:gd name="T27" fmla="*/ 42 h 49"/>
                <a:gd name="T28" fmla="*/ 6 w 49"/>
                <a:gd name="T29" fmla="*/ 39 h 49"/>
                <a:gd name="T30" fmla="*/ 8 w 49"/>
                <a:gd name="T31"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49">
                  <a:moveTo>
                    <a:pt x="8" y="15"/>
                  </a:moveTo>
                  <a:lnTo>
                    <a:pt x="8" y="15"/>
                  </a:lnTo>
                  <a:lnTo>
                    <a:pt x="26" y="1"/>
                  </a:lnTo>
                  <a:cubicBezTo>
                    <a:pt x="28" y="0"/>
                    <a:pt x="29" y="0"/>
                    <a:pt x="30" y="2"/>
                  </a:cubicBezTo>
                  <a:lnTo>
                    <a:pt x="32" y="5"/>
                  </a:lnTo>
                  <a:cubicBezTo>
                    <a:pt x="34" y="6"/>
                    <a:pt x="33" y="7"/>
                    <a:pt x="32" y="9"/>
                  </a:cubicBezTo>
                  <a:lnTo>
                    <a:pt x="14" y="23"/>
                  </a:lnTo>
                  <a:cubicBezTo>
                    <a:pt x="10" y="26"/>
                    <a:pt x="10" y="30"/>
                    <a:pt x="13" y="34"/>
                  </a:cubicBezTo>
                  <a:cubicBezTo>
                    <a:pt x="15" y="37"/>
                    <a:pt x="20" y="38"/>
                    <a:pt x="24" y="35"/>
                  </a:cubicBezTo>
                  <a:lnTo>
                    <a:pt x="42" y="21"/>
                  </a:lnTo>
                  <a:cubicBezTo>
                    <a:pt x="43" y="19"/>
                    <a:pt x="44" y="20"/>
                    <a:pt x="46" y="21"/>
                  </a:cubicBezTo>
                  <a:lnTo>
                    <a:pt x="48" y="24"/>
                  </a:lnTo>
                  <a:cubicBezTo>
                    <a:pt x="49" y="25"/>
                    <a:pt x="49" y="27"/>
                    <a:pt x="47" y="28"/>
                  </a:cubicBezTo>
                  <a:lnTo>
                    <a:pt x="30" y="42"/>
                  </a:lnTo>
                  <a:cubicBezTo>
                    <a:pt x="21" y="49"/>
                    <a:pt x="12" y="46"/>
                    <a:pt x="6" y="39"/>
                  </a:cubicBezTo>
                  <a:cubicBezTo>
                    <a:pt x="1" y="32"/>
                    <a:pt x="0" y="22"/>
                    <a:pt x="8"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 name="Freeform 19">
              <a:extLst>
                <a:ext uri="{FF2B5EF4-FFF2-40B4-BE49-F238E27FC236}">
                  <a16:creationId xmlns:a16="http://schemas.microsoft.com/office/drawing/2014/main" id="{EE6016BB-6E68-470F-AA4F-21E71FEA3554}"/>
                </a:ext>
              </a:extLst>
            </p:cNvPr>
            <p:cNvSpPr>
              <a:spLocks/>
            </p:cNvSpPr>
            <p:nvPr/>
          </p:nvSpPr>
          <p:spPr bwMode="auto">
            <a:xfrm>
              <a:off x="9653588" y="1741488"/>
              <a:ext cx="55563" cy="53975"/>
            </a:xfrm>
            <a:custGeom>
              <a:avLst/>
              <a:gdLst>
                <a:gd name="T0" fmla="*/ 3 w 52"/>
                <a:gd name="T1" fmla="*/ 16 h 48"/>
                <a:gd name="T2" fmla="*/ 3 w 52"/>
                <a:gd name="T3" fmla="*/ 16 h 48"/>
                <a:gd name="T4" fmla="*/ 34 w 52"/>
                <a:gd name="T5" fmla="*/ 1 h 48"/>
                <a:gd name="T6" fmla="*/ 38 w 52"/>
                <a:gd name="T7" fmla="*/ 2 h 48"/>
                <a:gd name="T8" fmla="*/ 39 w 52"/>
                <a:gd name="T9" fmla="*/ 4 h 48"/>
                <a:gd name="T10" fmla="*/ 39 w 52"/>
                <a:gd name="T11" fmla="*/ 8 h 48"/>
                <a:gd name="T12" fmla="*/ 26 w 52"/>
                <a:gd name="T13" fmla="*/ 33 h 48"/>
                <a:gd name="T14" fmla="*/ 45 w 52"/>
                <a:gd name="T15" fmla="*/ 23 h 48"/>
                <a:gd name="T16" fmla="*/ 49 w 52"/>
                <a:gd name="T17" fmla="*/ 25 h 48"/>
                <a:gd name="T18" fmla="*/ 51 w 52"/>
                <a:gd name="T19" fmla="*/ 28 h 48"/>
                <a:gd name="T20" fmla="*/ 49 w 52"/>
                <a:gd name="T21" fmla="*/ 32 h 48"/>
                <a:gd name="T22" fmla="*/ 18 w 52"/>
                <a:gd name="T23" fmla="*/ 47 h 48"/>
                <a:gd name="T24" fmla="*/ 14 w 52"/>
                <a:gd name="T25" fmla="*/ 46 h 48"/>
                <a:gd name="T26" fmla="*/ 13 w 52"/>
                <a:gd name="T27" fmla="*/ 44 h 48"/>
                <a:gd name="T28" fmla="*/ 13 w 52"/>
                <a:gd name="T29" fmla="*/ 40 h 48"/>
                <a:gd name="T30" fmla="*/ 26 w 52"/>
                <a:gd name="T31" fmla="*/ 15 h 48"/>
                <a:gd name="T32" fmla="*/ 7 w 52"/>
                <a:gd name="T33" fmla="*/ 25 h 48"/>
                <a:gd name="T34" fmla="*/ 3 w 52"/>
                <a:gd name="T35" fmla="*/ 24 h 48"/>
                <a:gd name="T36" fmla="*/ 1 w 52"/>
                <a:gd name="T37" fmla="*/ 20 h 48"/>
                <a:gd name="T38" fmla="*/ 3 w 52"/>
                <a:gd name="T3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48">
                  <a:moveTo>
                    <a:pt x="3" y="16"/>
                  </a:moveTo>
                  <a:lnTo>
                    <a:pt x="3" y="16"/>
                  </a:lnTo>
                  <a:lnTo>
                    <a:pt x="34" y="1"/>
                  </a:lnTo>
                  <a:cubicBezTo>
                    <a:pt x="36" y="0"/>
                    <a:pt x="37" y="1"/>
                    <a:pt x="38" y="2"/>
                  </a:cubicBezTo>
                  <a:lnTo>
                    <a:pt x="39" y="4"/>
                  </a:lnTo>
                  <a:cubicBezTo>
                    <a:pt x="40" y="5"/>
                    <a:pt x="40" y="7"/>
                    <a:pt x="39" y="8"/>
                  </a:cubicBezTo>
                  <a:lnTo>
                    <a:pt x="26" y="33"/>
                  </a:lnTo>
                  <a:lnTo>
                    <a:pt x="45" y="23"/>
                  </a:lnTo>
                  <a:cubicBezTo>
                    <a:pt x="47" y="22"/>
                    <a:pt x="48" y="23"/>
                    <a:pt x="49" y="25"/>
                  </a:cubicBezTo>
                  <a:lnTo>
                    <a:pt x="51" y="28"/>
                  </a:lnTo>
                  <a:cubicBezTo>
                    <a:pt x="52" y="29"/>
                    <a:pt x="51" y="31"/>
                    <a:pt x="49" y="32"/>
                  </a:cubicBezTo>
                  <a:lnTo>
                    <a:pt x="18" y="47"/>
                  </a:lnTo>
                  <a:cubicBezTo>
                    <a:pt x="16" y="48"/>
                    <a:pt x="15" y="48"/>
                    <a:pt x="14" y="46"/>
                  </a:cubicBezTo>
                  <a:lnTo>
                    <a:pt x="13" y="44"/>
                  </a:lnTo>
                  <a:cubicBezTo>
                    <a:pt x="12" y="43"/>
                    <a:pt x="12" y="41"/>
                    <a:pt x="13" y="40"/>
                  </a:cubicBezTo>
                  <a:lnTo>
                    <a:pt x="26" y="15"/>
                  </a:lnTo>
                  <a:lnTo>
                    <a:pt x="7" y="25"/>
                  </a:lnTo>
                  <a:cubicBezTo>
                    <a:pt x="5" y="26"/>
                    <a:pt x="4" y="25"/>
                    <a:pt x="3" y="24"/>
                  </a:cubicBezTo>
                  <a:lnTo>
                    <a:pt x="1" y="20"/>
                  </a:lnTo>
                  <a:cubicBezTo>
                    <a:pt x="0" y="19"/>
                    <a:pt x="1" y="17"/>
                    <a:pt x="3" y="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 name="Freeform 20">
              <a:extLst>
                <a:ext uri="{FF2B5EF4-FFF2-40B4-BE49-F238E27FC236}">
                  <a16:creationId xmlns:a16="http://schemas.microsoft.com/office/drawing/2014/main" id="{AD16F5A5-5E60-4FCB-B0CF-BA0B534B984B}"/>
                </a:ext>
              </a:extLst>
            </p:cNvPr>
            <p:cNvSpPr>
              <a:spLocks noEditPoints="1"/>
            </p:cNvSpPr>
            <p:nvPr/>
          </p:nvSpPr>
          <p:spPr bwMode="auto">
            <a:xfrm>
              <a:off x="9680575" y="1814513"/>
              <a:ext cx="47625" cy="47625"/>
            </a:xfrm>
            <a:custGeom>
              <a:avLst/>
              <a:gdLst>
                <a:gd name="T0" fmla="*/ 11 w 46"/>
                <a:gd name="T1" fmla="*/ 23 h 44"/>
                <a:gd name="T2" fmla="*/ 11 w 46"/>
                <a:gd name="T3" fmla="*/ 23 h 44"/>
                <a:gd name="T4" fmla="*/ 26 w 46"/>
                <a:gd name="T5" fmla="*/ 32 h 44"/>
                <a:gd name="T6" fmla="*/ 35 w 46"/>
                <a:gd name="T7" fmla="*/ 17 h 44"/>
                <a:gd name="T8" fmla="*/ 34 w 46"/>
                <a:gd name="T9" fmla="*/ 11 h 44"/>
                <a:gd name="T10" fmla="*/ 9 w 46"/>
                <a:gd name="T11" fmla="*/ 17 h 44"/>
                <a:gd name="T12" fmla="*/ 11 w 46"/>
                <a:gd name="T13" fmla="*/ 23 h 44"/>
                <a:gd name="T14" fmla="*/ 2 w 46"/>
                <a:gd name="T15" fmla="*/ 9 h 44"/>
                <a:gd name="T16" fmla="*/ 2 w 46"/>
                <a:gd name="T17" fmla="*/ 9 h 44"/>
                <a:gd name="T18" fmla="*/ 37 w 46"/>
                <a:gd name="T19" fmla="*/ 1 h 44"/>
                <a:gd name="T20" fmla="*/ 40 w 46"/>
                <a:gd name="T21" fmla="*/ 3 h 44"/>
                <a:gd name="T22" fmla="*/ 43 w 46"/>
                <a:gd name="T23" fmla="*/ 16 h 44"/>
                <a:gd name="T24" fmla="*/ 28 w 46"/>
                <a:gd name="T25" fmla="*/ 41 h 44"/>
                <a:gd name="T26" fmla="*/ 3 w 46"/>
                <a:gd name="T27" fmla="*/ 25 h 44"/>
                <a:gd name="T28" fmla="*/ 0 w 46"/>
                <a:gd name="T29" fmla="*/ 12 h 44"/>
                <a:gd name="T30" fmla="*/ 2 w 46"/>
                <a:gd name="T31"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4">
                  <a:moveTo>
                    <a:pt x="11" y="23"/>
                  </a:moveTo>
                  <a:lnTo>
                    <a:pt x="11" y="23"/>
                  </a:lnTo>
                  <a:cubicBezTo>
                    <a:pt x="13" y="30"/>
                    <a:pt x="19" y="34"/>
                    <a:pt x="26" y="32"/>
                  </a:cubicBezTo>
                  <a:cubicBezTo>
                    <a:pt x="33" y="30"/>
                    <a:pt x="37" y="24"/>
                    <a:pt x="35" y="17"/>
                  </a:cubicBezTo>
                  <a:lnTo>
                    <a:pt x="34" y="11"/>
                  </a:lnTo>
                  <a:lnTo>
                    <a:pt x="9" y="17"/>
                  </a:lnTo>
                  <a:lnTo>
                    <a:pt x="11" y="23"/>
                  </a:lnTo>
                  <a:close/>
                  <a:moveTo>
                    <a:pt x="2" y="9"/>
                  </a:moveTo>
                  <a:lnTo>
                    <a:pt x="2" y="9"/>
                  </a:lnTo>
                  <a:lnTo>
                    <a:pt x="37" y="1"/>
                  </a:lnTo>
                  <a:cubicBezTo>
                    <a:pt x="39" y="0"/>
                    <a:pt x="40" y="1"/>
                    <a:pt x="40" y="3"/>
                  </a:cubicBezTo>
                  <a:lnTo>
                    <a:pt x="43" y="16"/>
                  </a:lnTo>
                  <a:cubicBezTo>
                    <a:pt x="46" y="28"/>
                    <a:pt x="39" y="39"/>
                    <a:pt x="28" y="41"/>
                  </a:cubicBezTo>
                  <a:cubicBezTo>
                    <a:pt x="17" y="44"/>
                    <a:pt x="6" y="38"/>
                    <a:pt x="3" y="25"/>
                  </a:cubicBezTo>
                  <a:lnTo>
                    <a:pt x="0" y="12"/>
                  </a:lnTo>
                  <a:cubicBezTo>
                    <a:pt x="0" y="10"/>
                    <a:pt x="0" y="9"/>
                    <a:pt x="2"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 name="Freeform 21">
              <a:extLst>
                <a:ext uri="{FF2B5EF4-FFF2-40B4-BE49-F238E27FC236}">
                  <a16:creationId xmlns:a16="http://schemas.microsoft.com/office/drawing/2014/main" id="{DFF11D62-AF8B-430F-B3FF-F80BFB9C95BC}"/>
                </a:ext>
              </a:extLst>
            </p:cNvPr>
            <p:cNvSpPr>
              <a:spLocks/>
            </p:cNvSpPr>
            <p:nvPr/>
          </p:nvSpPr>
          <p:spPr bwMode="auto">
            <a:xfrm>
              <a:off x="9691688" y="1890713"/>
              <a:ext cx="42863" cy="14287"/>
            </a:xfrm>
            <a:custGeom>
              <a:avLst/>
              <a:gdLst>
                <a:gd name="T0" fmla="*/ 2 w 41"/>
                <a:gd name="T1" fmla="*/ 2 h 12"/>
                <a:gd name="T2" fmla="*/ 2 w 41"/>
                <a:gd name="T3" fmla="*/ 2 h 12"/>
                <a:gd name="T4" fmla="*/ 38 w 41"/>
                <a:gd name="T5" fmla="*/ 0 h 12"/>
                <a:gd name="T6" fmla="*/ 41 w 41"/>
                <a:gd name="T7" fmla="*/ 3 h 12"/>
                <a:gd name="T8" fmla="*/ 41 w 41"/>
                <a:gd name="T9" fmla="*/ 6 h 12"/>
                <a:gd name="T10" fmla="*/ 38 w 41"/>
                <a:gd name="T11" fmla="*/ 9 h 12"/>
                <a:gd name="T12" fmla="*/ 3 w 41"/>
                <a:gd name="T13" fmla="*/ 11 h 12"/>
                <a:gd name="T14" fmla="*/ 0 w 41"/>
                <a:gd name="T15" fmla="*/ 9 h 12"/>
                <a:gd name="T16" fmla="*/ 0 w 41"/>
                <a:gd name="T17" fmla="*/ 5 h 12"/>
                <a:gd name="T18" fmla="*/ 2 w 41"/>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2">
                  <a:moveTo>
                    <a:pt x="2" y="2"/>
                  </a:moveTo>
                  <a:lnTo>
                    <a:pt x="2" y="2"/>
                  </a:lnTo>
                  <a:lnTo>
                    <a:pt x="38" y="0"/>
                  </a:lnTo>
                  <a:cubicBezTo>
                    <a:pt x="40" y="0"/>
                    <a:pt x="41" y="1"/>
                    <a:pt x="41" y="3"/>
                  </a:cubicBezTo>
                  <a:lnTo>
                    <a:pt x="41" y="6"/>
                  </a:lnTo>
                  <a:cubicBezTo>
                    <a:pt x="41" y="8"/>
                    <a:pt x="40" y="9"/>
                    <a:pt x="38" y="9"/>
                  </a:cubicBezTo>
                  <a:lnTo>
                    <a:pt x="3" y="11"/>
                  </a:lnTo>
                  <a:cubicBezTo>
                    <a:pt x="1" y="12"/>
                    <a:pt x="0" y="11"/>
                    <a:pt x="0" y="9"/>
                  </a:cubicBezTo>
                  <a:lnTo>
                    <a:pt x="0" y="5"/>
                  </a:lnTo>
                  <a:cubicBezTo>
                    <a:pt x="0" y="3"/>
                    <a:pt x="0" y="2"/>
                    <a:pt x="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 name="Freeform 22">
              <a:extLst>
                <a:ext uri="{FF2B5EF4-FFF2-40B4-BE49-F238E27FC236}">
                  <a16:creationId xmlns:a16="http://schemas.microsoft.com/office/drawing/2014/main" id="{85FB37D9-C2BE-44FD-A529-462A09643A11}"/>
                </a:ext>
              </a:extLst>
            </p:cNvPr>
            <p:cNvSpPr>
              <a:spLocks/>
            </p:cNvSpPr>
            <p:nvPr/>
          </p:nvSpPr>
          <p:spPr bwMode="auto">
            <a:xfrm>
              <a:off x="9688513" y="1933575"/>
              <a:ext cx="46038" cy="44450"/>
            </a:xfrm>
            <a:custGeom>
              <a:avLst/>
              <a:gdLst>
                <a:gd name="T0" fmla="*/ 24 w 44"/>
                <a:gd name="T1" fmla="*/ 2 h 40"/>
                <a:gd name="T2" fmla="*/ 24 w 44"/>
                <a:gd name="T3" fmla="*/ 2 h 40"/>
                <a:gd name="T4" fmla="*/ 42 w 44"/>
                <a:gd name="T5" fmla="*/ 26 h 40"/>
                <a:gd name="T6" fmla="*/ 38 w 44"/>
                <a:gd name="T7" fmla="*/ 38 h 40"/>
                <a:gd name="T8" fmla="*/ 34 w 44"/>
                <a:gd name="T9" fmla="*/ 38 h 40"/>
                <a:gd name="T10" fmla="*/ 32 w 44"/>
                <a:gd name="T11" fmla="*/ 37 h 40"/>
                <a:gd name="T12" fmla="*/ 32 w 44"/>
                <a:gd name="T13" fmla="*/ 33 h 40"/>
                <a:gd name="T14" fmla="*/ 34 w 44"/>
                <a:gd name="T15" fmla="*/ 25 h 40"/>
                <a:gd name="T16" fmla="*/ 23 w 44"/>
                <a:gd name="T17" fmla="*/ 11 h 40"/>
                <a:gd name="T18" fmla="*/ 8 w 44"/>
                <a:gd name="T19" fmla="*/ 22 h 40"/>
                <a:gd name="T20" fmla="*/ 9 w 44"/>
                <a:gd name="T21" fmla="*/ 30 h 40"/>
                <a:gd name="T22" fmla="*/ 15 w 44"/>
                <a:gd name="T23" fmla="*/ 31 h 40"/>
                <a:gd name="T24" fmla="*/ 16 w 44"/>
                <a:gd name="T25" fmla="*/ 23 h 40"/>
                <a:gd name="T26" fmla="*/ 19 w 44"/>
                <a:gd name="T27" fmla="*/ 21 h 40"/>
                <a:gd name="T28" fmla="*/ 21 w 44"/>
                <a:gd name="T29" fmla="*/ 21 h 40"/>
                <a:gd name="T30" fmla="*/ 23 w 44"/>
                <a:gd name="T31" fmla="*/ 24 h 40"/>
                <a:gd name="T32" fmla="*/ 22 w 44"/>
                <a:gd name="T33" fmla="*/ 37 h 40"/>
                <a:gd name="T34" fmla="*/ 18 w 44"/>
                <a:gd name="T35" fmla="*/ 40 h 40"/>
                <a:gd name="T36" fmla="*/ 7 w 44"/>
                <a:gd name="T37" fmla="*/ 38 h 40"/>
                <a:gd name="T38" fmla="*/ 3 w 44"/>
                <a:gd name="T39" fmla="*/ 36 h 40"/>
                <a:gd name="T40" fmla="*/ 0 w 44"/>
                <a:gd name="T41" fmla="*/ 21 h 40"/>
                <a:gd name="T42" fmla="*/ 24 w 44"/>
                <a:gd name="T43"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0">
                  <a:moveTo>
                    <a:pt x="24" y="2"/>
                  </a:moveTo>
                  <a:lnTo>
                    <a:pt x="24" y="2"/>
                  </a:lnTo>
                  <a:cubicBezTo>
                    <a:pt x="35" y="3"/>
                    <a:pt x="44" y="13"/>
                    <a:pt x="42" y="26"/>
                  </a:cubicBezTo>
                  <a:cubicBezTo>
                    <a:pt x="42" y="31"/>
                    <a:pt x="40" y="35"/>
                    <a:pt x="38" y="38"/>
                  </a:cubicBezTo>
                  <a:cubicBezTo>
                    <a:pt x="37" y="40"/>
                    <a:pt x="35" y="40"/>
                    <a:pt x="34" y="38"/>
                  </a:cubicBezTo>
                  <a:lnTo>
                    <a:pt x="32" y="37"/>
                  </a:lnTo>
                  <a:cubicBezTo>
                    <a:pt x="31" y="35"/>
                    <a:pt x="31" y="34"/>
                    <a:pt x="32" y="33"/>
                  </a:cubicBezTo>
                  <a:cubicBezTo>
                    <a:pt x="34" y="30"/>
                    <a:pt x="34" y="27"/>
                    <a:pt x="34" y="25"/>
                  </a:cubicBezTo>
                  <a:cubicBezTo>
                    <a:pt x="35" y="18"/>
                    <a:pt x="30" y="12"/>
                    <a:pt x="23" y="11"/>
                  </a:cubicBezTo>
                  <a:cubicBezTo>
                    <a:pt x="16" y="10"/>
                    <a:pt x="9" y="14"/>
                    <a:pt x="8" y="22"/>
                  </a:cubicBezTo>
                  <a:cubicBezTo>
                    <a:pt x="8" y="25"/>
                    <a:pt x="8" y="28"/>
                    <a:pt x="9" y="30"/>
                  </a:cubicBezTo>
                  <a:lnTo>
                    <a:pt x="15" y="31"/>
                  </a:lnTo>
                  <a:lnTo>
                    <a:pt x="16" y="23"/>
                  </a:lnTo>
                  <a:cubicBezTo>
                    <a:pt x="16" y="22"/>
                    <a:pt x="18" y="21"/>
                    <a:pt x="19" y="21"/>
                  </a:cubicBezTo>
                  <a:lnTo>
                    <a:pt x="21" y="21"/>
                  </a:lnTo>
                  <a:cubicBezTo>
                    <a:pt x="22" y="21"/>
                    <a:pt x="23" y="22"/>
                    <a:pt x="23" y="24"/>
                  </a:cubicBezTo>
                  <a:lnTo>
                    <a:pt x="22" y="37"/>
                  </a:lnTo>
                  <a:cubicBezTo>
                    <a:pt x="21" y="39"/>
                    <a:pt x="20" y="40"/>
                    <a:pt x="18" y="40"/>
                  </a:cubicBezTo>
                  <a:lnTo>
                    <a:pt x="7" y="38"/>
                  </a:lnTo>
                  <a:cubicBezTo>
                    <a:pt x="5" y="38"/>
                    <a:pt x="4" y="38"/>
                    <a:pt x="3" y="36"/>
                  </a:cubicBezTo>
                  <a:cubicBezTo>
                    <a:pt x="1" y="31"/>
                    <a:pt x="0" y="26"/>
                    <a:pt x="0" y="21"/>
                  </a:cubicBezTo>
                  <a:cubicBezTo>
                    <a:pt x="2" y="8"/>
                    <a:pt x="12" y="0"/>
                    <a:pt x="24"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 name="Freeform 23">
              <a:extLst>
                <a:ext uri="{FF2B5EF4-FFF2-40B4-BE49-F238E27FC236}">
                  <a16:creationId xmlns:a16="http://schemas.microsoft.com/office/drawing/2014/main" id="{C039A9F4-431D-4C3E-8A9E-E43A7BD95C1E}"/>
                </a:ext>
              </a:extLst>
            </p:cNvPr>
            <p:cNvSpPr>
              <a:spLocks/>
            </p:cNvSpPr>
            <p:nvPr/>
          </p:nvSpPr>
          <p:spPr bwMode="auto">
            <a:xfrm>
              <a:off x="9077325" y="2044700"/>
              <a:ext cx="60325" cy="66675"/>
            </a:xfrm>
            <a:custGeom>
              <a:avLst/>
              <a:gdLst>
                <a:gd name="T0" fmla="*/ 2 w 56"/>
                <a:gd name="T1" fmla="*/ 15 h 59"/>
                <a:gd name="T2" fmla="*/ 2 w 56"/>
                <a:gd name="T3" fmla="*/ 15 h 59"/>
                <a:gd name="T4" fmla="*/ 35 w 56"/>
                <a:gd name="T5" fmla="*/ 1 h 59"/>
                <a:gd name="T6" fmla="*/ 38 w 56"/>
                <a:gd name="T7" fmla="*/ 2 h 59"/>
                <a:gd name="T8" fmla="*/ 40 w 56"/>
                <a:gd name="T9" fmla="*/ 6 h 59"/>
                <a:gd name="T10" fmla="*/ 40 w 56"/>
                <a:gd name="T11" fmla="*/ 10 h 59"/>
                <a:gd name="T12" fmla="*/ 22 w 56"/>
                <a:gd name="T13" fmla="*/ 31 h 59"/>
                <a:gd name="T14" fmla="*/ 50 w 56"/>
                <a:gd name="T15" fmla="*/ 29 h 59"/>
                <a:gd name="T16" fmla="*/ 53 w 56"/>
                <a:gd name="T17" fmla="*/ 30 h 59"/>
                <a:gd name="T18" fmla="*/ 55 w 56"/>
                <a:gd name="T19" fmla="*/ 34 h 59"/>
                <a:gd name="T20" fmla="*/ 54 w 56"/>
                <a:gd name="T21" fmla="*/ 38 h 59"/>
                <a:gd name="T22" fmla="*/ 25 w 56"/>
                <a:gd name="T23" fmla="*/ 58 h 59"/>
                <a:gd name="T24" fmla="*/ 21 w 56"/>
                <a:gd name="T25" fmla="*/ 57 h 59"/>
                <a:gd name="T26" fmla="*/ 19 w 56"/>
                <a:gd name="T27" fmla="*/ 53 h 59"/>
                <a:gd name="T28" fmla="*/ 20 w 56"/>
                <a:gd name="T29" fmla="*/ 50 h 59"/>
                <a:gd name="T30" fmla="*/ 39 w 56"/>
                <a:gd name="T31" fmla="*/ 37 h 59"/>
                <a:gd name="T32" fmla="*/ 15 w 56"/>
                <a:gd name="T33" fmla="*/ 40 h 59"/>
                <a:gd name="T34" fmla="*/ 12 w 56"/>
                <a:gd name="T35" fmla="*/ 38 h 59"/>
                <a:gd name="T36" fmla="*/ 11 w 56"/>
                <a:gd name="T37" fmla="*/ 37 h 59"/>
                <a:gd name="T38" fmla="*/ 11 w 56"/>
                <a:gd name="T39" fmla="*/ 33 h 59"/>
                <a:gd name="T40" fmla="*/ 27 w 56"/>
                <a:gd name="T41" fmla="*/ 14 h 59"/>
                <a:gd name="T42" fmla="*/ 6 w 56"/>
                <a:gd name="T43" fmla="*/ 23 h 59"/>
                <a:gd name="T44" fmla="*/ 2 w 56"/>
                <a:gd name="T45" fmla="*/ 22 h 59"/>
                <a:gd name="T46" fmla="*/ 1 w 56"/>
                <a:gd name="T47" fmla="*/ 19 h 59"/>
                <a:gd name="T48" fmla="*/ 2 w 56"/>
                <a:gd name="T49" fmla="*/ 1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9">
                  <a:moveTo>
                    <a:pt x="2" y="15"/>
                  </a:moveTo>
                  <a:lnTo>
                    <a:pt x="2" y="15"/>
                  </a:lnTo>
                  <a:lnTo>
                    <a:pt x="35" y="1"/>
                  </a:lnTo>
                  <a:cubicBezTo>
                    <a:pt x="36" y="0"/>
                    <a:pt x="38" y="1"/>
                    <a:pt x="38" y="2"/>
                  </a:cubicBezTo>
                  <a:lnTo>
                    <a:pt x="40" y="6"/>
                  </a:lnTo>
                  <a:cubicBezTo>
                    <a:pt x="41" y="8"/>
                    <a:pt x="41" y="9"/>
                    <a:pt x="40" y="10"/>
                  </a:cubicBezTo>
                  <a:lnTo>
                    <a:pt x="22" y="31"/>
                  </a:lnTo>
                  <a:lnTo>
                    <a:pt x="50" y="29"/>
                  </a:lnTo>
                  <a:cubicBezTo>
                    <a:pt x="52" y="28"/>
                    <a:pt x="53" y="29"/>
                    <a:pt x="53" y="30"/>
                  </a:cubicBezTo>
                  <a:lnTo>
                    <a:pt x="55" y="34"/>
                  </a:lnTo>
                  <a:cubicBezTo>
                    <a:pt x="56" y="36"/>
                    <a:pt x="56" y="37"/>
                    <a:pt x="54" y="38"/>
                  </a:cubicBezTo>
                  <a:lnTo>
                    <a:pt x="25" y="58"/>
                  </a:lnTo>
                  <a:cubicBezTo>
                    <a:pt x="23" y="59"/>
                    <a:pt x="22" y="58"/>
                    <a:pt x="21" y="57"/>
                  </a:cubicBezTo>
                  <a:lnTo>
                    <a:pt x="19" y="53"/>
                  </a:lnTo>
                  <a:cubicBezTo>
                    <a:pt x="18" y="52"/>
                    <a:pt x="19" y="51"/>
                    <a:pt x="20" y="50"/>
                  </a:cubicBezTo>
                  <a:lnTo>
                    <a:pt x="39" y="37"/>
                  </a:lnTo>
                  <a:lnTo>
                    <a:pt x="15" y="40"/>
                  </a:lnTo>
                  <a:cubicBezTo>
                    <a:pt x="13" y="40"/>
                    <a:pt x="12" y="40"/>
                    <a:pt x="12" y="38"/>
                  </a:cubicBezTo>
                  <a:lnTo>
                    <a:pt x="11" y="37"/>
                  </a:lnTo>
                  <a:cubicBezTo>
                    <a:pt x="10" y="35"/>
                    <a:pt x="10" y="34"/>
                    <a:pt x="11" y="33"/>
                  </a:cubicBezTo>
                  <a:lnTo>
                    <a:pt x="27" y="14"/>
                  </a:lnTo>
                  <a:lnTo>
                    <a:pt x="6" y="23"/>
                  </a:lnTo>
                  <a:cubicBezTo>
                    <a:pt x="4" y="24"/>
                    <a:pt x="3" y="23"/>
                    <a:pt x="2" y="22"/>
                  </a:cubicBezTo>
                  <a:lnTo>
                    <a:pt x="1" y="19"/>
                  </a:lnTo>
                  <a:cubicBezTo>
                    <a:pt x="0" y="17"/>
                    <a:pt x="0" y="16"/>
                    <a:pt x="2"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8" name="Freeform 24">
              <a:extLst>
                <a:ext uri="{FF2B5EF4-FFF2-40B4-BE49-F238E27FC236}">
                  <a16:creationId xmlns:a16="http://schemas.microsoft.com/office/drawing/2014/main" id="{4F4636B2-6D25-4EA2-88BA-665FD520BC9F}"/>
                </a:ext>
              </a:extLst>
            </p:cNvPr>
            <p:cNvSpPr>
              <a:spLocks/>
            </p:cNvSpPr>
            <p:nvPr/>
          </p:nvSpPr>
          <p:spPr bwMode="auto">
            <a:xfrm>
              <a:off x="9124950" y="2111375"/>
              <a:ext cx="49213" cy="52387"/>
            </a:xfrm>
            <a:custGeom>
              <a:avLst/>
              <a:gdLst>
                <a:gd name="T0" fmla="*/ 30 w 47"/>
                <a:gd name="T1" fmla="*/ 12 h 47"/>
                <a:gd name="T2" fmla="*/ 30 w 47"/>
                <a:gd name="T3" fmla="*/ 12 h 47"/>
                <a:gd name="T4" fmla="*/ 23 w 47"/>
                <a:gd name="T5" fmla="*/ 18 h 47"/>
                <a:gd name="T6" fmla="*/ 32 w 47"/>
                <a:gd name="T7" fmla="*/ 28 h 47"/>
                <a:gd name="T8" fmla="*/ 31 w 47"/>
                <a:gd name="T9" fmla="*/ 32 h 47"/>
                <a:gd name="T10" fmla="*/ 30 w 47"/>
                <a:gd name="T11" fmla="*/ 33 h 47"/>
                <a:gd name="T12" fmla="*/ 26 w 47"/>
                <a:gd name="T13" fmla="*/ 33 h 47"/>
                <a:gd name="T14" fmla="*/ 18 w 47"/>
                <a:gd name="T15" fmla="*/ 23 h 47"/>
                <a:gd name="T16" fmla="*/ 11 w 47"/>
                <a:gd name="T17" fmla="*/ 29 h 47"/>
                <a:gd name="T18" fmla="*/ 21 w 47"/>
                <a:gd name="T19" fmla="*/ 40 h 47"/>
                <a:gd name="T20" fmla="*/ 21 w 47"/>
                <a:gd name="T21" fmla="*/ 44 h 47"/>
                <a:gd name="T22" fmla="*/ 19 w 47"/>
                <a:gd name="T23" fmla="*/ 46 h 47"/>
                <a:gd name="T24" fmla="*/ 15 w 47"/>
                <a:gd name="T25" fmla="*/ 46 h 47"/>
                <a:gd name="T26" fmla="*/ 1 w 47"/>
                <a:gd name="T27" fmla="*/ 29 h 47"/>
                <a:gd name="T28" fmla="*/ 1 w 47"/>
                <a:gd name="T29" fmla="*/ 25 h 47"/>
                <a:gd name="T30" fmla="*/ 28 w 47"/>
                <a:gd name="T31" fmla="*/ 2 h 47"/>
                <a:gd name="T32" fmla="*/ 32 w 47"/>
                <a:gd name="T33" fmla="*/ 2 h 47"/>
                <a:gd name="T34" fmla="*/ 46 w 47"/>
                <a:gd name="T35" fmla="*/ 19 h 47"/>
                <a:gd name="T36" fmla="*/ 46 w 47"/>
                <a:gd name="T37" fmla="*/ 23 h 47"/>
                <a:gd name="T38" fmla="*/ 44 w 47"/>
                <a:gd name="T39" fmla="*/ 24 h 47"/>
                <a:gd name="T40" fmla="*/ 40 w 47"/>
                <a:gd name="T41" fmla="*/ 24 h 47"/>
                <a:gd name="T42" fmla="*/ 30 w 47"/>
                <a:gd name="T43"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47">
                  <a:moveTo>
                    <a:pt x="30" y="12"/>
                  </a:moveTo>
                  <a:lnTo>
                    <a:pt x="30" y="12"/>
                  </a:lnTo>
                  <a:lnTo>
                    <a:pt x="23" y="18"/>
                  </a:lnTo>
                  <a:lnTo>
                    <a:pt x="32" y="28"/>
                  </a:lnTo>
                  <a:cubicBezTo>
                    <a:pt x="33" y="29"/>
                    <a:pt x="33" y="31"/>
                    <a:pt x="31" y="32"/>
                  </a:cubicBezTo>
                  <a:lnTo>
                    <a:pt x="30" y="33"/>
                  </a:lnTo>
                  <a:cubicBezTo>
                    <a:pt x="29" y="34"/>
                    <a:pt x="27" y="34"/>
                    <a:pt x="26" y="33"/>
                  </a:cubicBezTo>
                  <a:lnTo>
                    <a:pt x="18" y="23"/>
                  </a:lnTo>
                  <a:lnTo>
                    <a:pt x="11" y="29"/>
                  </a:lnTo>
                  <a:lnTo>
                    <a:pt x="21" y="40"/>
                  </a:lnTo>
                  <a:cubicBezTo>
                    <a:pt x="22" y="42"/>
                    <a:pt x="22" y="43"/>
                    <a:pt x="21" y="44"/>
                  </a:cubicBezTo>
                  <a:lnTo>
                    <a:pt x="19" y="46"/>
                  </a:lnTo>
                  <a:cubicBezTo>
                    <a:pt x="18" y="47"/>
                    <a:pt x="16" y="47"/>
                    <a:pt x="15" y="46"/>
                  </a:cubicBezTo>
                  <a:lnTo>
                    <a:pt x="1" y="29"/>
                  </a:lnTo>
                  <a:cubicBezTo>
                    <a:pt x="0" y="28"/>
                    <a:pt x="0" y="26"/>
                    <a:pt x="1" y="25"/>
                  </a:cubicBezTo>
                  <a:lnTo>
                    <a:pt x="28" y="2"/>
                  </a:lnTo>
                  <a:cubicBezTo>
                    <a:pt x="29" y="0"/>
                    <a:pt x="31" y="1"/>
                    <a:pt x="32" y="2"/>
                  </a:cubicBezTo>
                  <a:lnTo>
                    <a:pt x="46" y="19"/>
                  </a:lnTo>
                  <a:cubicBezTo>
                    <a:pt x="47" y="20"/>
                    <a:pt x="47" y="21"/>
                    <a:pt x="46" y="23"/>
                  </a:cubicBezTo>
                  <a:lnTo>
                    <a:pt x="44" y="24"/>
                  </a:lnTo>
                  <a:cubicBezTo>
                    <a:pt x="43" y="25"/>
                    <a:pt x="42" y="25"/>
                    <a:pt x="40" y="24"/>
                  </a:cubicBezTo>
                  <a:lnTo>
                    <a:pt x="30"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25">
              <a:extLst>
                <a:ext uri="{FF2B5EF4-FFF2-40B4-BE49-F238E27FC236}">
                  <a16:creationId xmlns:a16="http://schemas.microsoft.com/office/drawing/2014/main" id="{F0D992E1-57E8-4281-9975-C178EEA587B1}"/>
                </a:ext>
              </a:extLst>
            </p:cNvPr>
            <p:cNvSpPr>
              <a:spLocks/>
            </p:cNvSpPr>
            <p:nvPr/>
          </p:nvSpPr>
          <p:spPr bwMode="auto">
            <a:xfrm>
              <a:off x="9169400" y="2155825"/>
              <a:ext cx="49213" cy="53975"/>
            </a:xfrm>
            <a:custGeom>
              <a:avLst/>
              <a:gdLst>
                <a:gd name="T0" fmla="*/ 27 w 46"/>
                <a:gd name="T1" fmla="*/ 11 h 48"/>
                <a:gd name="T2" fmla="*/ 27 w 46"/>
                <a:gd name="T3" fmla="*/ 11 h 48"/>
                <a:gd name="T4" fmla="*/ 21 w 46"/>
                <a:gd name="T5" fmla="*/ 19 h 48"/>
                <a:gd name="T6" fmla="*/ 32 w 46"/>
                <a:gd name="T7" fmla="*/ 27 h 48"/>
                <a:gd name="T8" fmla="*/ 32 w 46"/>
                <a:gd name="T9" fmla="*/ 31 h 48"/>
                <a:gd name="T10" fmla="*/ 31 w 46"/>
                <a:gd name="T11" fmla="*/ 32 h 48"/>
                <a:gd name="T12" fmla="*/ 27 w 46"/>
                <a:gd name="T13" fmla="*/ 33 h 48"/>
                <a:gd name="T14" fmla="*/ 17 w 46"/>
                <a:gd name="T15" fmla="*/ 24 h 48"/>
                <a:gd name="T16" fmla="*/ 11 w 46"/>
                <a:gd name="T17" fmla="*/ 31 h 48"/>
                <a:gd name="T18" fmla="*/ 24 w 46"/>
                <a:gd name="T19" fmla="*/ 41 h 48"/>
                <a:gd name="T20" fmla="*/ 24 w 46"/>
                <a:gd name="T21" fmla="*/ 45 h 48"/>
                <a:gd name="T22" fmla="*/ 23 w 46"/>
                <a:gd name="T23" fmla="*/ 47 h 48"/>
                <a:gd name="T24" fmla="*/ 19 w 46"/>
                <a:gd name="T25" fmla="*/ 47 h 48"/>
                <a:gd name="T26" fmla="*/ 2 w 46"/>
                <a:gd name="T27" fmla="*/ 33 h 48"/>
                <a:gd name="T28" fmla="*/ 1 w 46"/>
                <a:gd name="T29" fmla="*/ 29 h 48"/>
                <a:gd name="T30" fmla="*/ 23 w 46"/>
                <a:gd name="T31" fmla="*/ 2 h 48"/>
                <a:gd name="T32" fmla="*/ 27 w 46"/>
                <a:gd name="T33" fmla="*/ 1 h 48"/>
                <a:gd name="T34" fmla="*/ 44 w 46"/>
                <a:gd name="T35" fmla="*/ 15 h 48"/>
                <a:gd name="T36" fmla="*/ 45 w 46"/>
                <a:gd name="T37" fmla="*/ 19 h 48"/>
                <a:gd name="T38" fmla="*/ 43 w 46"/>
                <a:gd name="T39" fmla="*/ 21 h 48"/>
                <a:gd name="T40" fmla="*/ 40 w 46"/>
                <a:gd name="T41" fmla="*/ 21 h 48"/>
                <a:gd name="T42" fmla="*/ 27 w 46"/>
                <a:gd name="T4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8">
                  <a:moveTo>
                    <a:pt x="27" y="11"/>
                  </a:moveTo>
                  <a:lnTo>
                    <a:pt x="27" y="11"/>
                  </a:lnTo>
                  <a:lnTo>
                    <a:pt x="21" y="19"/>
                  </a:lnTo>
                  <a:lnTo>
                    <a:pt x="32" y="27"/>
                  </a:lnTo>
                  <a:cubicBezTo>
                    <a:pt x="33" y="28"/>
                    <a:pt x="33" y="29"/>
                    <a:pt x="32" y="31"/>
                  </a:cubicBezTo>
                  <a:lnTo>
                    <a:pt x="31" y="32"/>
                  </a:lnTo>
                  <a:cubicBezTo>
                    <a:pt x="30" y="33"/>
                    <a:pt x="29" y="34"/>
                    <a:pt x="27" y="33"/>
                  </a:cubicBezTo>
                  <a:lnTo>
                    <a:pt x="17" y="24"/>
                  </a:lnTo>
                  <a:lnTo>
                    <a:pt x="11" y="31"/>
                  </a:lnTo>
                  <a:lnTo>
                    <a:pt x="24" y="41"/>
                  </a:lnTo>
                  <a:cubicBezTo>
                    <a:pt x="25" y="42"/>
                    <a:pt x="25" y="43"/>
                    <a:pt x="24" y="45"/>
                  </a:cubicBezTo>
                  <a:lnTo>
                    <a:pt x="23" y="47"/>
                  </a:lnTo>
                  <a:cubicBezTo>
                    <a:pt x="22" y="48"/>
                    <a:pt x="20" y="48"/>
                    <a:pt x="19" y="47"/>
                  </a:cubicBezTo>
                  <a:lnTo>
                    <a:pt x="2" y="33"/>
                  </a:lnTo>
                  <a:cubicBezTo>
                    <a:pt x="0" y="32"/>
                    <a:pt x="0" y="31"/>
                    <a:pt x="1" y="29"/>
                  </a:cubicBezTo>
                  <a:lnTo>
                    <a:pt x="23" y="2"/>
                  </a:lnTo>
                  <a:cubicBezTo>
                    <a:pt x="24" y="0"/>
                    <a:pt x="26" y="0"/>
                    <a:pt x="27" y="1"/>
                  </a:cubicBezTo>
                  <a:lnTo>
                    <a:pt x="44" y="15"/>
                  </a:lnTo>
                  <a:cubicBezTo>
                    <a:pt x="46" y="16"/>
                    <a:pt x="46" y="17"/>
                    <a:pt x="45" y="19"/>
                  </a:cubicBezTo>
                  <a:lnTo>
                    <a:pt x="43" y="21"/>
                  </a:lnTo>
                  <a:cubicBezTo>
                    <a:pt x="42" y="22"/>
                    <a:pt x="41" y="22"/>
                    <a:pt x="40" y="21"/>
                  </a:cubicBezTo>
                  <a:lnTo>
                    <a:pt x="27" y="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 name="Freeform 26">
              <a:extLst>
                <a:ext uri="{FF2B5EF4-FFF2-40B4-BE49-F238E27FC236}">
                  <a16:creationId xmlns:a16="http://schemas.microsoft.com/office/drawing/2014/main" id="{B8F9E9B3-34A8-4855-B419-58274795E379}"/>
                </a:ext>
              </a:extLst>
            </p:cNvPr>
            <p:cNvSpPr>
              <a:spLocks/>
            </p:cNvSpPr>
            <p:nvPr/>
          </p:nvSpPr>
          <p:spPr bwMode="auto">
            <a:xfrm>
              <a:off x="9223375" y="2190750"/>
              <a:ext cx="41275" cy="52387"/>
            </a:xfrm>
            <a:custGeom>
              <a:avLst/>
              <a:gdLst>
                <a:gd name="T0" fmla="*/ 0 w 38"/>
                <a:gd name="T1" fmla="*/ 27 h 46"/>
                <a:gd name="T2" fmla="*/ 0 w 38"/>
                <a:gd name="T3" fmla="*/ 27 h 46"/>
                <a:gd name="T4" fmla="*/ 3 w 38"/>
                <a:gd name="T5" fmla="*/ 24 h 46"/>
                <a:gd name="T6" fmla="*/ 6 w 38"/>
                <a:gd name="T7" fmla="*/ 25 h 46"/>
                <a:gd name="T8" fmla="*/ 8 w 38"/>
                <a:gd name="T9" fmla="*/ 28 h 46"/>
                <a:gd name="T10" fmla="*/ 13 w 38"/>
                <a:gd name="T11" fmla="*/ 35 h 46"/>
                <a:gd name="T12" fmla="*/ 21 w 38"/>
                <a:gd name="T13" fmla="*/ 34 h 46"/>
                <a:gd name="T14" fmla="*/ 19 w 38"/>
                <a:gd name="T15" fmla="*/ 28 h 46"/>
                <a:gd name="T16" fmla="*/ 15 w 38"/>
                <a:gd name="T17" fmla="*/ 23 h 46"/>
                <a:gd name="T18" fmla="*/ 11 w 38"/>
                <a:gd name="T19" fmla="*/ 8 h 46"/>
                <a:gd name="T20" fmla="*/ 29 w 38"/>
                <a:gd name="T21" fmla="*/ 4 h 46"/>
                <a:gd name="T22" fmla="*/ 38 w 38"/>
                <a:gd name="T23" fmla="*/ 17 h 46"/>
                <a:gd name="T24" fmla="*/ 34 w 38"/>
                <a:gd name="T25" fmla="*/ 19 h 46"/>
                <a:gd name="T26" fmla="*/ 32 w 38"/>
                <a:gd name="T27" fmla="*/ 19 h 46"/>
                <a:gd name="T28" fmla="*/ 30 w 38"/>
                <a:gd name="T29" fmla="*/ 15 h 46"/>
                <a:gd name="T30" fmla="*/ 26 w 38"/>
                <a:gd name="T31" fmla="*/ 11 h 46"/>
                <a:gd name="T32" fmla="*/ 19 w 38"/>
                <a:gd name="T33" fmla="*/ 12 h 46"/>
                <a:gd name="T34" fmla="*/ 21 w 38"/>
                <a:gd name="T35" fmla="*/ 18 h 46"/>
                <a:gd name="T36" fmla="*/ 25 w 38"/>
                <a:gd name="T37" fmla="*/ 22 h 46"/>
                <a:gd name="T38" fmla="*/ 29 w 38"/>
                <a:gd name="T39" fmla="*/ 38 h 46"/>
                <a:gd name="T40" fmla="*/ 10 w 38"/>
                <a:gd name="T41" fmla="*/ 42 h 46"/>
                <a:gd name="T42" fmla="*/ 0 w 38"/>
                <a:gd name="T43" fmla="*/ 2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6">
                  <a:moveTo>
                    <a:pt x="0" y="27"/>
                  </a:moveTo>
                  <a:lnTo>
                    <a:pt x="0" y="27"/>
                  </a:lnTo>
                  <a:cubicBezTo>
                    <a:pt x="0" y="25"/>
                    <a:pt x="2" y="24"/>
                    <a:pt x="3" y="24"/>
                  </a:cubicBezTo>
                  <a:lnTo>
                    <a:pt x="6" y="25"/>
                  </a:lnTo>
                  <a:cubicBezTo>
                    <a:pt x="8" y="25"/>
                    <a:pt x="8" y="26"/>
                    <a:pt x="8" y="28"/>
                  </a:cubicBezTo>
                  <a:cubicBezTo>
                    <a:pt x="8" y="31"/>
                    <a:pt x="10" y="33"/>
                    <a:pt x="13" y="35"/>
                  </a:cubicBezTo>
                  <a:cubicBezTo>
                    <a:pt x="17" y="37"/>
                    <a:pt x="20" y="36"/>
                    <a:pt x="21" y="34"/>
                  </a:cubicBezTo>
                  <a:cubicBezTo>
                    <a:pt x="22" y="32"/>
                    <a:pt x="21" y="30"/>
                    <a:pt x="19" y="28"/>
                  </a:cubicBezTo>
                  <a:lnTo>
                    <a:pt x="15" y="23"/>
                  </a:lnTo>
                  <a:cubicBezTo>
                    <a:pt x="12" y="20"/>
                    <a:pt x="8" y="14"/>
                    <a:pt x="11" y="8"/>
                  </a:cubicBezTo>
                  <a:cubicBezTo>
                    <a:pt x="14" y="1"/>
                    <a:pt x="22" y="0"/>
                    <a:pt x="29" y="4"/>
                  </a:cubicBezTo>
                  <a:cubicBezTo>
                    <a:pt x="35" y="7"/>
                    <a:pt x="38" y="11"/>
                    <a:pt x="38" y="17"/>
                  </a:cubicBezTo>
                  <a:cubicBezTo>
                    <a:pt x="38" y="19"/>
                    <a:pt x="36" y="19"/>
                    <a:pt x="34" y="19"/>
                  </a:cubicBezTo>
                  <a:lnTo>
                    <a:pt x="32" y="19"/>
                  </a:lnTo>
                  <a:cubicBezTo>
                    <a:pt x="30" y="18"/>
                    <a:pt x="30" y="17"/>
                    <a:pt x="30" y="15"/>
                  </a:cubicBezTo>
                  <a:cubicBezTo>
                    <a:pt x="29" y="13"/>
                    <a:pt x="28" y="12"/>
                    <a:pt x="26" y="11"/>
                  </a:cubicBezTo>
                  <a:cubicBezTo>
                    <a:pt x="23" y="9"/>
                    <a:pt x="21" y="9"/>
                    <a:pt x="19" y="12"/>
                  </a:cubicBezTo>
                  <a:cubicBezTo>
                    <a:pt x="19" y="13"/>
                    <a:pt x="18" y="15"/>
                    <a:pt x="21" y="18"/>
                  </a:cubicBezTo>
                  <a:lnTo>
                    <a:pt x="25" y="22"/>
                  </a:lnTo>
                  <a:cubicBezTo>
                    <a:pt x="31" y="28"/>
                    <a:pt x="32" y="33"/>
                    <a:pt x="29" y="38"/>
                  </a:cubicBezTo>
                  <a:cubicBezTo>
                    <a:pt x="26" y="45"/>
                    <a:pt x="18" y="46"/>
                    <a:pt x="10" y="42"/>
                  </a:cubicBezTo>
                  <a:cubicBezTo>
                    <a:pt x="3" y="38"/>
                    <a:pt x="0" y="32"/>
                    <a:pt x="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3" name="Freeform 27">
              <a:extLst>
                <a:ext uri="{FF2B5EF4-FFF2-40B4-BE49-F238E27FC236}">
                  <a16:creationId xmlns:a16="http://schemas.microsoft.com/office/drawing/2014/main" id="{09DC575A-267D-4F5C-AEB3-62C0AC92137D}"/>
                </a:ext>
              </a:extLst>
            </p:cNvPr>
            <p:cNvSpPr>
              <a:spLocks/>
            </p:cNvSpPr>
            <p:nvPr/>
          </p:nvSpPr>
          <p:spPr bwMode="auto">
            <a:xfrm>
              <a:off x="9286875" y="2212975"/>
              <a:ext cx="36513" cy="50800"/>
            </a:xfrm>
            <a:custGeom>
              <a:avLst/>
              <a:gdLst>
                <a:gd name="T0" fmla="*/ 34 w 34"/>
                <a:gd name="T1" fmla="*/ 12 h 45"/>
                <a:gd name="T2" fmla="*/ 34 w 34"/>
                <a:gd name="T3" fmla="*/ 12 h 45"/>
                <a:gd name="T4" fmla="*/ 33 w 34"/>
                <a:gd name="T5" fmla="*/ 14 h 45"/>
                <a:gd name="T6" fmla="*/ 30 w 34"/>
                <a:gd name="T7" fmla="*/ 16 h 45"/>
                <a:gd name="T8" fmla="*/ 21 w 34"/>
                <a:gd name="T9" fmla="*/ 13 h 45"/>
                <a:gd name="T10" fmla="*/ 12 w 34"/>
                <a:gd name="T11" fmla="*/ 42 h 45"/>
                <a:gd name="T12" fmla="*/ 8 w 34"/>
                <a:gd name="T13" fmla="*/ 44 h 45"/>
                <a:gd name="T14" fmla="*/ 5 w 34"/>
                <a:gd name="T15" fmla="*/ 43 h 45"/>
                <a:gd name="T16" fmla="*/ 3 w 34"/>
                <a:gd name="T17" fmla="*/ 40 h 45"/>
                <a:gd name="T18" fmla="*/ 12 w 34"/>
                <a:gd name="T19" fmla="*/ 11 h 45"/>
                <a:gd name="T20" fmla="*/ 3 w 34"/>
                <a:gd name="T21" fmla="*/ 8 h 45"/>
                <a:gd name="T22" fmla="*/ 1 w 34"/>
                <a:gd name="T23" fmla="*/ 4 h 45"/>
                <a:gd name="T24" fmla="*/ 2 w 34"/>
                <a:gd name="T25" fmla="*/ 2 h 45"/>
                <a:gd name="T26" fmla="*/ 5 w 34"/>
                <a:gd name="T27" fmla="*/ 0 h 45"/>
                <a:gd name="T28" fmla="*/ 32 w 34"/>
                <a:gd name="T29" fmla="*/ 8 h 45"/>
                <a:gd name="T30" fmla="*/ 34 w 34"/>
                <a:gd name="T31"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45">
                  <a:moveTo>
                    <a:pt x="34" y="12"/>
                  </a:moveTo>
                  <a:lnTo>
                    <a:pt x="34" y="12"/>
                  </a:lnTo>
                  <a:lnTo>
                    <a:pt x="33" y="14"/>
                  </a:lnTo>
                  <a:cubicBezTo>
                    <a:pt x="33" y="16"/>
                    <a:pt x="31" y="16"/>
                    <a:pt x="30" y="16"/>
                  </a:cubicBezTo>
                  <a:lnTo>
                    <a:pt x="21" y="13"/>
                  </a:lnTo>
                  <a:lnTo>
                    <a:pt x="12" y="42"/>
                  </a:lnTo>
                  <a:cubicBezTo>
                    <a:pt x="11" y="44"/>
                    <a:pt x="10" y="45"/>
                    <a:pt x="8" y="44"/>
                  </a:cubicBezTo>
                  <a:lnTo>
                    <a:pt x="5" y="43"/>
                  </a:lnTo>
                  <a:cubicBezTo>
                    <a:pt x="3" y="43"/>
                    <a:pt x="3" y="42"/>
                    <a:pt x="3" y="40"/>
                  </a:cubicBezTo>
                  <a:lnTo>
                    <a:pt x="12" y="11"/>
                  </a:lnTo>
                  <a:lnTo>
                    <a:pt x="3" y="8"/>
                  </a:lnTo>
                  <a:cubicBezTo>
                    <a:pt x="1" y="7"/>
                    <a:pt x="0" y="6"/>
                    <a:pt x="1" y="4"/>
                  </a:cubicBezTo>
                  <a:lnTo>
                    <a:pt x="2" y="2"/>
                  </a:lnTo>
                  <a:cubicBezTo>
                    <a:pt x="2" y="1"/>
                    <a:pt x="3" y="0"/>
                    <a:pt x="5" y="0"/>
                  </a:cubicBezTo>
                  <a:lnTo>
                    <a:pt x="32" y="8"/>
                  </a:lnTo>
                  <a:cubicBezTo>
                    <a:pt x="34" y="9"/>
                    <a:pt x="34" y="10"/>
                    <a:pt x="34"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28">
              <a:extLst>
                <a:ext uri="{FF2B5EF4-FFF2-40B4-BE49-F238E27FC236}">
                  <a16:creationId xmlns:a16="http://schemas.microsoft.com/office/drawing/2014/main" id="{96880618-11D5-45FB-B90F-0FA6E23EEE8F}"/>
                </a:ext>
              </a:extLst>
            </p:cNvPr>
            <p:cNvSpPr>
              <a:spLocks/>
            </p:cNvSpPr>
            <p:nvPr/>
          </p:nvSpPr>
          <p:spPr bwMode="auto">
            <a:xfrm>
              <a:off x="9345613" y="2228850"/>
              <a:ext cx="33338" cy="47625"/>
            </a:xfrm>
            <a:custGeom>
              <a:avLst/>
              <a:gdLst>
                <a:gd name="T0" fmla="*/ 13 w 32"/>
                <a:gd name="T1" fmla="*/ 9 h 44"/>
                <a:gd name="T2" fmla="*/ 13 w 32"/>
                <a:gd name="T3" fmla="*/ 9 h 44"/>
                <a:gd name="T4" fmla="*/ 12 w 32"/>
                <a:gd name="T5" fmla="*/ 18 h 44"/>
                <a:gd name="T6" fmla="*/ 25 w 32"/>
                <a:gd name="T7" fmla="*/ 20 h 44"/>
                <a:gd name="T8" fmla="*/ 27 w 32"/>
                <a:gd name="T9" fmla="*/ 23 h 44"/>
                <a:gd name="T10" fmla="*/ 27 w 32"/>
                <a:gd name="T11" fmla="*/ 24 h 44"/>
                <a:gd name="T12" fmla="*/ 24 w 32"/>
                <a:gd name="T13" fmla="*/ 27 h 44"/>
                <a:gd name="T14" fmla="*/ 11 w 32"/>
                <a:gd name="T15" fmla="*/ 25 h 44"/>
                <a:gd name="T16" fmla="*/ 10 w 32"/>
                <a:gd name="T17" fmla="*/ 34 h 44"/>
                <a:gd name="T18" fmla="*/ 26 w 32"/>
                <a:gd name="T19" fmla="*/ 36 h 44"/>
                <a:gd name="T20" fmla="*/ 28 w 32"/>
                <a:gd name="T21" fmla="*/ 39 h 44"/>
                <a:gd name="T22" fmla="*/ 28 w 32"/>
                <a:gd name="T23" fmla="*/ 41 h 44"/>
                <a:gd name="T24" fmla="*/ 25 w 32"/>
                <a:gd name="T25" fmla="*/ 44 h 44"/>
                <a:gd name="T26" fmla="*/ 3 w 32"/>
                <a:gd name="T27" fmla="*/ 41 h 44"/>
                <a:gd name="T28" fmla="*/ 0 w 32"/>
                <a:gd name="T29" fmla="*/ 38 h 44"/>
                <a:gd name="T30" fmla="*/ 4 w 32"/>
                <a:gd name="T31" fmla="*/ 3 h 44"/>
                <a:gd name="T32" fmla="*/ 7 w 32"/>
                <a:gd name="T33" fmla="*/ 1 h 44"/>
                <a:gd name="T34" fmla="*/ 29 w 32"/>
                <a:gd name="T35" fmla="*/ 3 h 44"/>
                <a:gd name="T36" fmla="*/ 32 w 32"/>
                <a:gd name="T37" fmla="*/ 6 h 44"/>
                <a:gd name="T38" fmla="*/ 31 w 32"/>
                <a:gd name="T39" fmla="*/ 8 h 44"/>
                <a:gd name="T40" fmla="*/ 28 w 32"/>
                <a:gd name="T41" fmla="*/ 11 h 44"/>
                <a:gd name="T42" fmla="*/ 13 w 32"/>
                <a:gd name="T4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4">
                  <a:moveTo>
                    <a:pt x="13" y="9"/>
                  </a:moveTo>
                  <a:lnTo>
                    <a:pt x="13" y="9"/>
                  </a:lnTo>
                  <a:lnTo>
                    <a:pt x="12" y="18"/>
                  </a:lnTo>
                  <a:lnTo>
                    <a:pt x="25" y="20"/>
                  </a:lnTo>
                  <a:cubicBezTo>
                    <a:pt x="27" y="20"/>
                    <a:pt x="28" y="21"/>
                    <a:pt x="27" y="23"/>
                  </a:cubicBezTo>
                  <a:lnTo>
                    <a:pt x="27" y="24"/>
                  </a:lnTo>
                  <a:cubicBezTo>
                    <a:pt x="27" y="26"/>
                    <a:pt x="26" y="27"/>
                    <a:pt x="24" y="27"/>
                  </a:cubicBezTo>
                  <a:lnTo>
                    <a:pt x="11" y="25"/>
                  </a:lnTo>
                  <a:lnTo>
                    <a:pt x="10" y="34"/>
                  </a:lnTo>
                  <a:lnTo>
                    <a:pt x="26" y="36"/>
                  </a:lnTo>
                  <a:cubicBezTo>
                    <a:pt x="28" y="36"/>
                    <a:pt x="29" y="37"/>
                    <a:pt x="28" y="39"/>
                  </a:cubicBezTo>
                  <a:lnTo>
                    <a:pt x="28" y="41"/>
                  </a:lnTo>
                  <a:cubicBezTo>
                    <a:pt x="28" y="43"/>
                    <a:pt x="27" y="44"/>
                    <a:pt x="25" y="44"/>
                  </a:cubicBezTo>
                  <a:lnTo>
                    <a:pt x="3" y="41"/>
                  </a:lnTo>
                  <a:cubicBezTo>
                    <a:pt x="1" y="41"/>
                    <a:pt x="0" y="40"/>
                    <a:pt x="0" y="38"/>
                  </a:cubicBezTo>
                  <a:lnTo>
                    <a:pt x="4" y="3"/>
                  </a:lnTo>
                  <a:cubicBezTo>
                    <a:pt x="4" y="1"/>
                    <a:pt x="5" y="0"/>
                    <a:pt x="7" y="1"/>
                  </a:cubicBezTo>
                  <a:lnTo>
                    <a:pt x="29" y="3"/>
                  </a:lnTo>
                  <a:cubicBezTo>
                    <a:pt x="31" y="3"/>
                    <a:pt x="32" y="4"/>
                    <a:pt x="32" y="6"/>
                  </a:cubicBezTo>
                  <a:lnTo>
                    <a:pt x="31" y="8"/>
                  </a:lnTo>
                  <a:cubicBezTo>
                    <a:pt x="31" y="10"/>
                    <a:pt x="30" y="11"/>
                    <a:pt x="28" y="11"/>
                  </a:cubicBezTo>
                  <a:lnTo>
                    <a:pt x="13"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29">
              <a:extLst>
                <a:ext uri="{FF2B5EF4-FFF2-40B4-BE49-F238E27FC236}">
                  <a16:creationId xmlns:a16="http://schemas.microsoft.com/office/drawing/2014/main" id="{E3050969-D8DE-4241-A5B2-05A1869C84D3}"/>
                </a:ext>
              </a:extLst>
            </p:cNvPr>
            <p:cNvSpPr>
              <a:spLocks noEditPoints="1"/>
            </p:cNvSpPr>
            <p:nvPr/>
          </p:nvSpPr>
          <p:spPr bwMode="auto">
            <a:xfrm>
              <a:off x="9405938" y="2228850"/>
              <a:ext cx="42863" cy="47625"/>
            </a:xfrm>
            <a:custGeom>
              <a:avLst/>
              <a:gdLst>
                <a:gd name="T0" fmla="*/ 20 w 41"/>
                <a:gd name="T1" fmla="*/ 21 h 44"/>
                <a:gd name="T2" fmla="*/ 20 w 41"/>
                <a:gd name="T3" fmla="*/ 21 h 44"/>
                <a:gd name="T4" fmla="*/ 24 w 41"/>
                <a:gd name="T5" fmla="*/ 14 h 44"/>
                <a:gd name="T6" fmla="*/ 18 w 41"/>
                <a:gd name="T7" fmla="*/ 9 h 44"/>
                <a:gd name="T8" fmla="*/ 10 w 41"/>
                <a:gd name="T9" fmla="*/ 10 h 44"/>
                <a:gd name="T10" fmla="*/ 12 w 41"/>
                <a:gd name="T11" fmla="*/ 22 h 44"/>
                <a:gd name="T12" fmla="*/ 20 w 41"/>
                <a:gd name="T13" fmla="*/ 21 h 44"/>
                <a:gd name="T14" fmla="*/ 18 w 41"/>
                <a:gd name="T15" fmla="*/ 28 h 44"/>
                <a:gd name="T16" fmla="*/ 18 w 41"/>
                <a:gd name="T17" fmla="*/ 28 h 44"/>
                <a:gd name="T18" fmla="*/ 12 w 41"/>
                <a:gd name="T19" fmla="*/ 28 h 44"/>
                <a:gd name="T20" fmla="*/ 13 w 41"/>
                <a:gd name="T21" fmla="*/ 40 h 44"/>
                <a:gd name="T22" fmla="*/ 11 w 41"/>
                <a:gd name="T23" fmla="*/ 43 h 44"/>
                <a:gd name="T24" fmla="*/ 7 w 41"/>
                <a:gd name="T25" fmla="*/ 44 h 44"/>
                <a:gd name="T26" fmla="*/ 4 w 41"/>
                <a:gd name="T27" fmla="*/ 41 h 44"/>
                <a:gd name="T28" fmla="*/ 1 w 41"/>
                <a:gd name="T29" fmla="*/ 6 h 44"/>
                <a:gd name="T30" fmla="*/ 3 w 41"/>
                <a:gd name="T31" fmla="*/ 3 h 44"/>
                <a:gd name="T32" fmla="*/ 19 w 41"/>
                <a:gd name="T33" fmla="*/ 1 h 44"/>
                <a:gd name="T34" fmla="*/ 34 w 41"/>
                <a:gd name="T35" fmla="*/ 13 h 44"/>
                <a:gd name="T36" fmla="*/ 26 w 41"/>
                <a:gd name="T37" fmla="*/ 26 h 44"/>
                <a:gd name="T38" fmla="*/ 33 w 41"/>
                <a:gd name="T39" fmla="*/ 34 h 44"/>
                <a:gd name="T40" fmla="*/ 36 w 41"/>
                <a:gd name="T41" fmla="*/ 33 h 44"/>
                <a:gd name="T42" fmla="*/ 39 w 41"/>
                <a:gd name="T43" fmla="*/ 34 h 44"/>
                <a:gd name="T44" fmla="*/ 40 w 41"/>
                <a:gd name="T45" fmla="*/ 36 h 44"/>
                <a:gd name="T46" fmla="*/ 39 w 41"/>
                <a:gd name="T47" fmla="*/ 39 h 44"/>
                <a:gd name="T48" fmla="*/ 32 w 41"/>
                <a:gd name="T49" fmla="*/ 42 h 44"/>
                <a:gd name="T50" fmla="*/ 18 w 41"/>
                <a:gd name="T51"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44">
                  <a:moveTo>
                    <a:pt x="20" y="21"/>
                  </a:moveTo>
                  <a:lnTo>
                    <a:pt x="20" y="21"/>
                  </a:lnTo>
                  <a:cubicBezTo>
                    <a:pt x="23" y="21"/>
                    <a:pt x="25" y="18"/>
                    <a:pt x="24" y="14"/>
                  </a:cubicBezTo>
                  <a:cubicBezTo>
                    <a:pt x="24" y="11"/>
                    <a:pt x="22" y="9"/>
                    <a:pt x="18" y="9"/>
                  </a:cubicBezTo>
                  <a:lnTo>
                    <a:pt x="10" y="10"/>
                  </a:lnTo>
                  <a:lnTo>
                    <a:pt x="12" y="22"/>
                  </a:lnTo>
                  <a:lnTo>
                    <a:pt x="20" y="21"/>
                  </a:lnTo>
                  <a:close/>
                  <a:moveTo>
                    <a:pt x="18" y="28"/>
                  </a:moveTo>
                  <a:lnTo>
                    <a:pt x="18" y="28"/>
                  </a:lnTo>
                  <a:lnTo>
                    <a:pt x="12" y="28"/>
                  </a:lnTo>
                  <a:lnTo>
                    <a:pt x="13" y="40"/>
                  </a:lnTo>
                  <a:cubicBezTo>
                    <a:pt x="14" y="42"/>
                    <a:pt x="13" y="43"/>
                    <a:pt x="11" y="43"/>
                  </a:cubicBezTo>
                  <a:lnTo>
                    <a:pt x="7" y="44"/>
                  </a:lnTo>
                  <a:cubicBezTo>
                    <a:pt x="6" y="44"/>
                    <a:pt x="4" y="43"/>
                    <a:pt x="4" y="41"/>
                  </a:cubicBezTo>
                  <a:lnTo>
                    <a:pt x="1" y="6"/>
                  </a:lnTo>
                  <a:cubicBezTo>
                    <a:pt x="0" y="4"/>
                    <a:pt x="1" y="3"/>
                    <a:pt x="3" y="3"/>
                  </a:cubicBezTo>
                  <a:lnTo>
                    <a:pt x="19" y="1"/>
                  </a:lnTo>
                  <a:cubicBezTo>
                    <a:pt x="28" y="0"/>
                    <a:pt x="33" y="6"/>
                    <a:pt x="34" y="13"/>
                  </a:cubicBezTo>
                  <a:cubicBezTo>
                    <a:pt x="34" y="19"/>
                    <a:pt x="32" y="24"/>
                    <a:pt x="26" y="26"/>
                  </a:cubicBezTo>
                  <a:cubicBezTo>
                    <a:pt x="27" y="31"/>
                    <a:pt x="30" y="34"/>
                    <a:pt x="33" y="34"/>
                  </a:cubicBezTo>
                  <a:cubicBezTo>
                    <a:pt x="34" y="34"/>
                    <a:pt x="35" y="34"/>
                    <a:pt x="36" y="33"/>
                  </a:cubicBezTo>
                  <a:cubicBezTo>
                    <a:pt x="37" y="33"/>
                    <a:pt x="38" y="33"/>
                    <a:pt x="39" y="34"/>
                  </a:cubicBezTo>
                  <a:lnTo>
                    <a:pt x="40" y="36"/>
                  </a:lnTo>
                  <a:cubicBezTo>
                    <a:pt x="41" y="37"/>
                    <a:pt x="41" y="38"/>
                    <a:pt x="39" y="39"/>
                  </a:cubicBezTo>
                  <a:cubicBezTo>
                    <a:pt x="37" y="41"/>
                    <a:pt x="35" y="41"/>
                    <a:pt x="32" y="42"/>
                  </a:cubicBezTo>
                  <a:cubicBezTo>
                    <a:pt x="22" y="43"/>
                    <a:pt x="19" y="32"/>
                    <a:pt x="18"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30">
              <a:extLst>
                <a:ext uri="{FF2B5EF4-FFF2-40B4-BE49-F238E27FC236}">
                  <a16:creationId xmlns:a16="http://schemas.microsoft.com/office/drawing/2014/main" id="{1B8F0C93-0C30-491C-BA62-82D8C6D4069B}"/>
                </a:ext>
              </a:extLst>
            </p:cNvPr>
            <p:cNvSpPr>
              <a:spLocks/>
            </p:cNvSpPr>
            <p:nvPr/>
          </p:nvSpPr>
          <p:spPr bwMode="auto">
            <a:xfrm>
              <a:off x="9467850" y="2214563"/>
              <a:ext cx="41275" cy="49212"/>
            </a:xfrm>
            <a:custGeom>
              <a:avLst/>
              <a:gdLst>
                <a:gd name="T0" fmla="*/ 7 w 38"/>
                <a:gd name="T1" fmla="*/ 38 h 44"/>
                <a:gd name="T2" fmla="*/ 7 w 38"/>
                <a:gd name="T3" fmla="*/ 38 h 44"/>
                <a:gd name="T4" fmla="*/ 8 w 38"/>
                <a:gd name="T5" fmla="*/ 34 h 44"/>
                <a:gd name="T6" fmla="*/ 10 w 38"/>
                <a:gd name="T7" fmla="*/ 33 h 44"/>
                <a:gd name="T8" fmla="*/ 14 w 38"/>
                <a:gd name="T9" fmla="*/ 34 h 44"/>
                <a:gd name="T10" fmla="*/ 22 w 38"/>
                <a:gd name="T11" fmla="*/ 35 h 44"/>
                <a:gd name="T12" fmla="*/ 27 w 38"/>
                <a:gd name="T13" fmla="*/ 29 h 44"/>
                <a:gd name="T14" fmla="*/ 21 w 38"/>
                <a:gd name="T15" fmla="*/ 26 h 44"/>
                <a:gd name="T16" fmla="*/ 16 w 38"/>
                <a:gd name="T17" fmla="*/ 25 h 44"/>
                <a:gd name="T18" fmla="*/ 2 w 38"/>
                <a:gd name="T19" fmla="*/ 18 h 44"/>
                <a:gd name="T20" fmla="*/ 12 w 38"/>
                <a:gd name="T21" fmla="*/ 2 h 44"/>
                <a:gd name="T22" fmla="*/ 27 w 38"/>
                <a:gd name="T23" fmla="*/ 5 h 44"/>
                <a:gd name="T24" fmla="*/ 26 w 38"/>
                <a:gd name="T25" fmla="*/ 9 h 44"/>
                <a:gd name="T26" fmla="*/ 24 w 38"/>
                <a:gd name="T27" fmla="*/ 10 h 44"/>
                <a:gd name="T28" fmla="*/ 20 w 38"/>
                <a:gd name="T29" fmla="*/ 10 h 44"/>
                <a:gd name="T30" fmla="*/ 14 w 38"/>
                <a:gd name="T31" fmla="*/ 9 h 44"/>
                <a:gd name="T32" fmla="*/ 10 w 38"/>
                <a:gd name="T33" fmla="*/ 14 h 44"/>
                <a:gd name="T34" fmla="*/ 16 w 38"/>
                <a:gd name="T35" fmla="*/ 17 h 44"/>
                <a:gd name="T36" fmla="*/ 21 w 38"/>
                <a:gd name="T37" fmla="*/ 17 h 44"/>
                <a:gd name="T38" fmla="*/ 36 w 38"/>
                <a:gd name="T39" fmla="*/ 26 h 44"/>
                <a:gd name="T40" fmla="*/ 24 w 38"/>
                <a:gd name="T41" fmla="*/ 42 h 44"/>
                <a:gd name="T42" fmla="*/ 7 w 38"/>
                <a:gd name="T4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4">
                  <a:moveTo>
                    <a:pt x="7" y="38"/>
                  </a:moveTo>
                  <a:lnTo>
                    <a:pt x="7" y="38"/>
                  </a:lnTo>
                  <a:cubicBezTo>
                    <a:pt x="6" y="37"/>
                    <a:pt x="6" y="35"/>
                    <a:pt x="8" y="34"/>
                  </a:cubicBezTo>
                  <a:lnTo>
                    <a:pt x="10" y="33"/>
                  </a:lnTo>
                  <a:cubicBezTo>
                    <a:pt x="12" y="32"/>
                    <a:pt x="13" y="33"/>
                    <a:pt x="14" y="34"/>
                  </a:cubicBezTo>
                  <a:cubicBezTo>
                    <a:pt x="16" y="35"/>
                    <a:pt x="19" y="36"/>
                    <a:pt x="22" y="35"/>
                  </a:cubicBezTo>
                  <a:cubicBezTo>
                    <a:pt x="26" y="34"/>
                    <a:pt x="28" y="31"/>
                    <a:pt x="27" y="29"/>
                  </a:cubicBezTo>
                  <a:cubicBezTo>
                    <a:pt x="27" y="27"/>
                    <a:pt x="25" y="26"/>
                    <a:pt x="21" y="26"/>
                  </a:cubicBezTo>
                  <a:lnTo>
                    <a:pt x="16" y="25"/>
                  </a:lnTo>
                  <a:cubicBezTo>
                    <a:pt x="11" y="25"/>
                    <a:pt x="4" y="24"/>
                    <a:pt x="2" y="18"/>
                  </a:cubicBezTo>
                  <a:cubicBezTo>
                    <a:pt x="0" y="10"/>
                    <a:pt x="4" y="4"/>
                    <a:pt x="12" y="2"/>
                  </a:cubicBezTo>
                  <a:cubicBezTo>
                    <a:pt x="18" y="0"/>
                    <a:pt x="23" y="1"/>
                    <a:pt x="27" y="5"/>
                  </a:cubicBezTo>
                  <a:cubicBezTo>
                    <a:pt x="28" y="6"/>
                    <a:pt x="28" y="8"/>
                    <a:pt x="26" y="9"/>
                  </a:cubicBezTo>
                  <a:lnTo>
                    <a:pt x="24" y="10"/>
                  </a:lnTo>
                  <a:cubicBezTo>
                    <a:pt x="23" y="11"/>
                    <a:pt x="22" y="11"/>
                    <a:pt x="20" y="10"/>
                  </a:cubicBezTo>
                  <a:cubicBezTo>
                    <a:pt x="19" y="8"/>
                    <a:pt x="17" y="8"/>
                    <a:pt x="14" y="9"/>
                  </a:cubicBezTo>
                  <a:cubicBezTo>
                    <a:pt x="12" y="9"/>
                    <a:pt x="10" y="12"/>
                    <a:pt x="10" y="14"/>
                  </a:cubicBezTo>
                  <a:cubicBezTo>
                    <a:pt x="11" y="16"/>
                    <a:pt x="12" y="17"/>
                    <a:pt x="16" y="17"/>
                  </a:cubicBezTo>
                  <a:lnTo>
                    <a:pt x="21" y="17"/>
                  </a:lnTo>
                  <a:cubicBezTo>
                    <a:pt x="30" y="18"/>
                    <a:pt x="34" y="21"/>
                    <a:pt x="36" y="26"/>
                  </a:cubicBezTo>
                  <a:cubicBezTo>
                    <a:pt x="38" y="33"/>
                    <a:pt x="33" y="39"/>
                    <a:pt x="24" y="42"/>
                  </a:cubicBezTo>
                  <a:cubicBezTo>
                    <a:pt x="17" y="44"/>
                    <a:pt x="11" y="43"/>
                    <a:pt x="7"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31">
              <a:extLst>
                <a:ext uri="{FF2B5EF4-FFF2-40B4-BE49-F238E27FC236}">
                  <a16:creationId xmlns:a16="http://schemas.microsoft.com/office/drawing/2014/main" id="{90CFE263-3F1A-4586-AFAE-A322D41E8579}"/>
                </a:ext>
              </a:extLst>
            </p:cNvPr>
            <p:cNvSpPr>
              <a:spLocks/>
            </p:cNvSpPr>
            <p:nvPr/>
          </p:nvSpPr>
          <p:spPr bwMode="auto">
            <a:xfrm>
              <a:off x="9523413" y="2187575"/>
              <a:ext cx="47625" cy="52387"/>
            </a:xfrm>
            <a:custGeom>
              <a:avLst/>
              <a:gdLst>
                <a:gd name="T0" fmla="*/ 5 w 45"/>
                <a:gd name="T1" fmla="*/ 32 h 47"/>
                <a:gd name="T2" fmla="*/ 5 w 45"/>
                <a:gd name="T3" fmla="*/ 32 h 47"/>
                <a:gd name="T4" fmla="*/ 15 w 45"/>
                <a:gd name="T5" fmla="*/ 3 h 47"/>
                <a:gd name="T6" fmla="*/ 28 w 45"/>
                <a:gd name="T7" fmla="*/ 0 h 47"/>
                <a:gd name="T8" fmla="*/ 30 w 45"/>
                <a:gd name="T9" fmla="*/ 3 h 47"/>
                <a:gd name="T10" fmla="*/ 30 w 45"/>
                <a:gd name="T11" fmla="*/ 6 h 47"/>
                <a:gd name="T12" fmla="*/ 27 w 45"/>
                <a:gd name="T13" fmla="*/ 8 h 47"/>
                <a:gd name="T14" fmla="*/ 19 w 45"/>
                <a:gd name="T15" fmla="*/ 10 h 47"/>
                <a:gd name="T16" fmla="*/ 14 w 45"/>
                <a:gd name="T17" fmla="*/ 28 h 47"/>
                <a:gd name="T18" fmla="*/ 31 w 45"/>
                <a:gd name="T19" fmla="*/ 33 h 47"/>
                <a:gd name="T20" fmla="*/ 37 w 45"/>
                <a:gd name="T21" fmla="*/ 27 h 47"/>
                <a:gd name="T22" fmla="*/ 41 w 45"/>
                <a:gd name="T23" fmla="*/ 26 h 47"/>
                <a:gd name="T24" fmla="*/ 43 w 45"/>
                <a:gd name="T25" fmla="*/ 27 h 47"/>
                <a:gd name="T26" fmla="*/ 45 w 45"/>
                <a:gd name="T27" fmla="*/ 30 h 47"/>
                <a:gd name="T28" fmla="*/ 35 w 45"/>
                <a:gd name="T29" fmla="*/ 40 h 47"/>
                <a:gd name="T30" fmla="*/ 5 w 45"/>
                <a:gd name="T31"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7">
                  <a:moveTo>
                    <a:pt x="5" y="32"/>
                  </a:moveTo>
                  <a:lnTo>
                    <a:pt x="5" y="32"/>
                  </a:lnTo>
                  <a:cubicBezTo>
                    <a:pt x="0" y="22"/>
                    <a:pt x="3" y="9"/>
                    <a:pt x="15" y="3"/>
                  </a:cubicBezTo>
                  <a:cubicBezTo>
                    <a:pt x="20" y="0"/>
                    <a:pt x="24" y="0"/>
                    <a:pt x="28" y="0"/>
                  </a:cubicBezTo>
                  <a:cubicBezTo>
                    <a:pt x="30" y="0"/>
                    <a:pt x="30" y="1"/>
                    <a:pt x="30" y="3"/>
                  </a:cubicBezTo>
                  <a:lnTo>
                    <a:pt x="30" y="6"/>
                  </a:lnTo>
                  <a:cubicBezTo>
                    <a:pt x="30" y="7"/>
                    <a:pt x="29" y="8"/>
                    <a:pt x="27" y="8"/>
                  </a:cubicBezTo>
                  <a:cubicBezTo>
                    <a:pt x="24" y="8"/>
                    <a:pt x="21" y="9"/>
                    <a:pt x="19" y="10"/>
                  </a:cubicBezTo>
                  <a:cubicBezTo>
                    <a:pt x="12" y="14"/>
                    <a:pt x="10" y="21"/>
                    <a:pt x="14" y="28"/>
                  </a:cubicBezTo>
                  <a:cubicBezTo>
                    <a:pt x="17" y="34"/>
                    <a:pt x="24" y="37"/>
                    <a:pt x="31" y="33"/>
                  </a:cubicBezTo>
                  <a:cubicBezTo>
                    <a:pt x="34" y="32"/>
                    <a:pt x="36" y="30"/>
                    <a:pt x="37" y="27"/>
                  </a:cubicBezTo>
                  <a:cubicBezTo>
                    <a:pt x="38" y="26"/>
                    <a:pt x="39" y="25"/>
                    <a:pt x="41" y="26"/>
                  </a:cubicBezTo>
                  <a:lnTo>
                    <a:pt x="43" y="27"/>
                  </a:lnTo>
                  <a:cubicBezTo>
                    <a:pt x="45" y="28"/>
                    <a:pt x="45" y="29"/>
                    <a:pt x="45" y="30"/>
                  </a:cubicBezTo>
                  <a:cubicBezTo>
                    <a:pt x="43" y="34"/>
                    <a:pt x="40" y="37"/>
                    <a:pt x="35" y="40"/>
                  </a:cubicBezTo>
                  <a:cubicBezTo>
                    <a:pt x="23" y="47"/>
                    <a:pt x="11" y="42"/>
                    <a:pt x="5" y="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32">
              <a:extLst>
                <a:ext uri="{FF2B5EF4-FFF2-40B4-BE49-F238E27FC236}">
                  <a16:creationId xmlns:a16="http://schemas.microsoft.com/office/drawing/2014/main" id="{B7E5782A-9497-483C-8C31-E77D2C49DAA6}"/>
                </a:ext>
              </a:extLst>
            </p:cNvPr>
            <p:cNvSpPr>
              <a:spLocks/>
            </p:cNvSpPr>
            <p:nvPr/>
          </p:nvSpPr>
          <p:spPr bwMode="auto">
            <a:xfrm>
              <a:off x="9574213" y="2143125"/>
              <a:ext cx="53975" cy="58737"/>
            </a:xfrm>
            <a:custGeom>
              <a:avLst/>
              <a:gdLst>
                <a:gd name="T0" fmla="*/ 24 w 51"/>
                <a:gd name="T1" fmla="*/ 51 h 52"/>
                <a:gd name="T2" fmla="*/ 24 w 51"/>
                <a:gd name="T3" fmla="*/ 51 h 52"/>
                <a:gd name="T4" fmla="*/ 1 w 51"/>
                <a:gd name="T5" fmla="*/ 24 h 52"/>
                <a:gd name="T6" fmla="*/ 2 w 51"/>
                <a:gd name="T7" fmla="*/ 20 h 52"/>
                <a:gd name="T8" fmla="*/ 4 w 51"/>
                <a:gd name="T9" fmla="*/ 17 h 52"/>
                <a:gd name="T10" fmla="*/ 8 w 51"/>
                <a:gd name="T11" fmla="*/ 18 h 52"/>
                <a:gd name="T12" fmla="*/ 18 w 51"/>
                <a:gd name="T13" fmla="*/ 29 h 52"/>
                <a:gd name="T14" fmla="*/ 30 w 51"/>
                <a:gd name="T15" fmla="*/ 19 h 52"/>
                <a:gd name="T16" fmla="*/ 20 w 51"/>
                <a:gd name="T17" fmla="*/ 8 h 52"/>
                <a:gd name="T18" fmla="*/ 20 w 51"/>
                <a:gd name="T19" fmla="*/ 4 h 52"/>
                <a:gd name="T20" fmla="*/ 23 w 51"/>
                <a:gd name="T21" fmla="*/ 1 h 52"/>
                <a:gd name="T22" fmla="*/ 27 w 51"/>
                <a:gd name="T23" fmla="*/ 2 h 52"/>
                <a:gd name="T24" fmla="*/ 50 w 51"/>
                <a:gd name="T25" fmla="*/ 28 h 52"/>
                <a:gd name="T26" fmla="*/ 50 w 51"/>
                <a:gd name="T27" fmla="*/ 32 h 52"/>
                <a:gd name="T28" fmla="*/ 47 w 51"/>
                <a:gd name="T29" fmla="*/ 35 h 52"/>
                <a:gd name="T30" fmla="*/ 43 w 51"/>
                <a:gd name="T31" fmla="*/ 34 h 52"/>
                <a:gd name="T32" fmla="*/ 35 w 51"/>
                <a:gd name="T33" fmla="*/ 25 h 52"/>
                <a:gd name="T34" fmla="*/ 23 w 51"/>
                <a:gd name="T35" fmla="*/ 35 h 52"/>
                <a:gd name="T36" fmla="*/ 32 w 51"/>
                <a:gd name="T37" fmla="*/ 45 h 52"/>
                <a:gd name="T38" fmla="*/ 31 w 51"/>
                <a:gd name="T39" fmla="*/ 49 h 52"/>
                <a:gd name="T40" fmla="*/ 28 w 51"/>
                <a:gd name="T41" fmla="*/ 51 h 52"/>
                <a:gd name="T42" fmla="*/ 24 w 51"/>
                <a:gd name="T43"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52">
                  <a:moveTo>
                    <a:pt x="24" y="51"/>
                  </a:moveTo>
                  <a:lnTo>
                    <a:pt x="24" y="51"/>
                  </a:lnTo>
                  <a:lnTo>
                    <a:pt x="1" y="24"/>
                  </a:lnTo>
                  <a:cubicBezTo>
                    <a:pt x="0" y="22"/>
                    <a:pt x="0" y="21"/>
                    <a:pt x="2" y="20"/>
                  </a:cubicBezTo>
                  <a:lnTo>
                    <a:pt x="4" y="17"/>
                  </a:lnTo>
                  <a:cubicBezTo>
                    <a:pt x="6" y="16"/>
                    <a:pt x="7" y="16"/>
                    <a:pt x="8" y="18"/>
                  </a:cubicBezTo>
                  <a:lnTo>
                    <a:pt x="18" y="29"/>
                  </a:lnTo>
                  <a:lnTo>
                    <a:pt x="30" y="19"/>
                  </a:lnTo>
                  <a:lnTo>
                    <a:pt x="20" y="8"/>
                  </a:lnTo>
                  <a:cubicBezTo>
                    <a:pt x="19" y="6"/>
                    <a:pt x="19" y="5"/>
                    <a:pt x="20" y="4"/>
                  </a:cubicBezTo>
                  <a:lnTo>
                    <a:pt x="23" y="1"/>
                  </a:lnTo>
                  <a:cubicBezTo>
                    <a:pt x="24" y="0"/>
                    <a:pt x="26" y="0"/>
                    <a:pt x="27" y="2"/>
                  </a:cubicBezTo>
                  <a:lnTo>
                    <a:pt x="50" y="28"/>
                  </a:lnTo>
                  <a:cubicBezTo>
                    <a:pt x="51" y="30"/>
                    <a:pt x="51" y="31"/>
                    <a:pt x="50" y="32"/>
                  </a:cubicBezTo>
                  <a:lnTo>
                    <a:pt x="47" y="35"/>
                  </a:lnTo>
                  <a:cubicBezTo>
                    <a:pt x="46" y="36"/>
                    <a:pt x="44" y="36"/>
                    <a:pt x="43" y="34"/>
                  </a:cubicBezTo>
                  <a:lnTo>
                    <a:pt x="35" y="25"/>
                  </a:lnTo>
                  <a:lnTo>
                    <a:pt x="23" y="35"/>
                  </a:lnTo>
                  <a:lnTo>
                    <a:pt x="32" y="45"/>
                  </a:lnTo>
                  <a:cubicBezTo>
                    <a:pt x="33" y="46"/>
                    <a:pt x="33" y="47"/>
                    <a:pt x="31" y="49"/>
                  </a:cubicBezTo>
                  <a:lnTo>
                    <a:pt x="28" y="51"/>
                  </a:lnTo>
                  <a:cubicBezTo>
                    <a:pt x="27" y="52"/>
                    <a:pt x="26" y="52"/>
                    <a:pt x="24"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33">
              <a:extLst>
                <a:ext uri="{FF2B5EF4-FFF2-40B4-BE49-F238E27FC236}">
                  <a16:creationId xmlns:a16="http://schemas.microsoft.com/office/drawing/2014/main" id="{99D3A6A3-D74C-4512-ADFB-AEACB18A22C6}"/>
                </a:ext>
              </a:extLst>
            </p:cNvPr>
            <p:cNvSpPr>
              <a:spLocks noEditPoints="1"/>
            </p:cNvSpPr>
            <p:nvPr/>
          </p:nvSpPr>
          <p:spPr bwMode="auto">
            <a:xfrm>
              <a:off x="9628188" y="2101850"/>
              <a:ext cx="50800" cy="49212"/>
            </a:xfrm>
            <a:custGeom>
              <a:avLst/>
              <a:gdLst>
                <a:gd name="T0" fmla="*/ 27 w 47"/>
                <a:gd name="T1" fmla="*/ 15 h 44"/>
                <a:gd name="T2" fmla="*/ 27 w 47"/>
                <a:gd name="T3" fmla="*/ 15 h 44"/>
                <a:gd name="T4" fmla="*/ 10 w 47"/>
                <a:gd name="T5" fmla="*/ 10 h 44"/>
                <a:gd name="T6" fmla="*/ 19 w 47"/>
                <a:gd name="T7" fmla="*/ 25 h 44"/>
                <a:gd name="T8" fmla="*/ 27 w 47"/>
                <a:gd name="T9" fmla="*/ 15 h 44"/>
                <a:gd name="T10" fmla="*/ 21 w 47"/>
                <a:gd name="T11" fmla="*/ 42 h 44"/>
                <a:gd name="T12" fmla="*/ 21 w 47"/>
                <a:gd name="T13" fmla="*/ 42 h 44"/>
                <a:gd name="T14" fmla="*/ 1 w 47"/>
                <a:gd name="T15" fmla="*/ 9 h 44"/>
                <a:gd name="T16" fmla="*/ 1 w 47"/>
                <a:gd name="T17" fmla="*/ 5 h 44"/>
                <a:gd name="T18" fmla="*/ 4 w 47"/>
                <a:gd name="T19" fmla="*/ 2 h 44"/>
                <a:gd name="T20" fmla="*/ 7 w 47"/>
                <a:gd name="T21" fmla="*/ 1 h 44"/>
                <a:gd name="T22" fmla="*/ 44 w 47"/>
                <a:gd name="T23" fmla="*/ 11 h 44"/>
                <a:gd name="T24" fmla="*/ 45 w 47"/>
                <a:gd name="T25" fmla="*/ 15 h 44"/>
                <a:gd name="T26" fmla="*/ 43 w 47"/>
                <a:gd name="T27" fmla="*/ 18 h 44"/>
                <a:gd name="T28" fmla="*/ 39 w 47"/>
                <a:gd name="T29" fmla="*/ 19 h 44"/>
                <a:gd name="T30" fmla="*/ 34 w 47"/>
                <a:gd name="T31" fmla="*/ 18 h 44"/>
                <a:gd name="T32" fmla="*/ 24 w 47"/>
                <a:gd name="T33" fmla="*/ 30 h 44"/>
                <a:gd name="T34" fmla="*/ 27 w 47"/>
                <a:gd name="T35" fmla="*/ 35 h 44"/>
                <a:gd name="T36" fmla="*/ 27 w 47"/>
                <a:gd name="T37" fmla="*/ 39 h 44"/>
                <a:gd name="T38" fmla="*/ 25 w 47"/>
                <a:gd name="T39" fmla="*/ 42 h 44"/>
                <a:gd name="T40" fmla="*/ 21 w 47"/>
                <a:gd name="T4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44">
                  <a:moveTo>
                    <a:pt x="27" y="15"/>
                  </a:moveTo>
                  <a:lnTo>
                    <a:pt x="27" y="15"/>
                  </a:lnTo>
                  <a:lnTo>
                    <a:pt x="10" y="10"/>
                  </a:lnTo>
                  <a:lnTo>
                    <a:pt x="19" y="25"/>
                  </a:lnTo>
                  <a:lnTo>
                    <a:pt x="27" y="15"/>
                  </a:lnTo>
                  <a:close/>
                  <a:moveTo>
                    <a:pt x="21" y="42"/>
                  </a:moveTo>
                  <a:lnTo>
                    <a:pt x="21" y="42"/>
                  </a:lnTo>
                  <a:lnTo>
                    <a:pt x="1" y="9"/>
                  </a:lnTo>
                  <a:cubicBezTo>
                    <a:pt x="0" y="8"/>
                    <a:pt x="0" y="7"/>
                    <a:pt x="1" y="5"/>
                  </a:cubicBezTo>
                  <a:lnTo>
                    <a:pt x="4" y="2"/>
                  </a:lnTo>
                  <a:cubicBezTo>
                    <a:pt x="5" y="1"/>
                    <a:pt x="6" y="0"/>
                    <a:pt x="7" y="1"/>
                  </a:cubicBezTo>
                  <a:lnTo>
                    <a:pt x="44" y="11"/>
                  </a:lnTo>
                  <a:cubicBezTo>
                    <a:pt x="46" y="12"/>
                    <a:pt x="47" y="13"/>
                    <a:pt x="45" y="15"/>
                  </a:cubicBezTo>
                  <a:lnTo>
                    <a:pt x="43" y="18"/>
                  </a:lnTo>
                  <a:cubicBezTo>
                    <a:pt x="42" y="19"/>
                    <a:pt x="41" y="20"/>
                    <a:pt x="39" y="19"/>
                  </a:cubicBezTo>
                  <a:lnTo>
                    <a:pt x="34" y="18"/>
                  </a:lnTo>
                  <a:lnTo>
                    <a:pt x="24" y="30"/>
                  </a:lnTo>
                  <a:lnTo>
                    <a:pt x="27" y="35"/>
                  </a:lnTo>
                  <a:cubicBezTo>
                    <a:pt x="28" y="37"/>
                    <a:pt x="28" y="38"/>
                    <a:pt x="27" y="39"/>
                  </a:cubicBezTo>
                  <a:lnTo>
                    <a:pt x="25" y="42"/>
                  </a:lnTo>
                  <a:cubicBezTo>
                    <a:pt x="24" y="44"/>
                    <a:pt x="22" y="44"/>
                    <a:pt x="21" y="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34">
              <a:extLst>
                <a:ext uri="{FF2B5EF4-FFF2-40B4-BE49-F238E27FC236}">
                  <a16:creationId xmlns:a16="http://schemas.microsoft.com/office/drawing/2014/main" id="{A3A20904-7573-4B16-8182-C2F830BAB593}"/>
                </a:ext>
              </a:extLst>
            </p:cNvPr>
            <p:cNvSpPr>
              <a:spLocks noEditPoints="1"/>
            </p:cNvSpPr>
            <p:nvPr/>
          </p:nvSpPr>
          <p:spPr bwMode="auto">
            <a:xfrm>
              <a:off x="9656763" y="2036763"/>
              <a:ext cx="42863" cy="47625"/>
            </a:xfrm>
            <a:custGeom>
              <a:avLst/>
              <a:gdLst>
                <a:gd name="T0" fmla="*/ 22 w 41"/>
                <a:gd name="T1" fmla="*/ 11 h 43"/>
                <a:gd name="T2" fmla="*/ 22 w 41"/>
                <a:gd name="T3" fmla="*/ 11 h 43"/>
                <a:gd name="T4" fmla="*/ 14 w 41"/>
                <a:gd name="T5" fmla="*/ 14 h 43"/>
                <a:gd name="T6" fmla="*/ 11 w 41"/>
                <a:gd name="T7" fmla="*/ 21 h 43"/>
                <a:gd name="T8" fmla="*/ 22 w 41"/>
                <a:gd name="T9" fmla="*/ 26 h 43"/>
                <a:gd name="T10" fmla="*/ 25 w 41"/>
                <a:gd name="T11" fmla="*/ 19 h 43"/>
                <a:gd name="T12" fmla="*/ 22 w 41"/>
                <a:gd name="T13" fmla="*/ 11 h 43"/>
                <a:gd name="T14" fmla="*/ 26 w 41"/>
                <a:gd name="T15" fmla="*/ 3 h 43"/>
                <a:gd name="T16" fmla="*/ 26 w 41"/>
                <a:gd name="T17" fmla="*/ 3 h 43"/>
                <a:gd name="T18" fmla="*/ 32 w 41"/>
                <a:gd name="T19" fmla="*/ 21 h 43"/>
                <a:gd name="T20" fmla="*/ 28 w 41"/>
                <a:gd name="T21" fmla="*/ 29 h 43"/>
                <a:gd name="T22" fmla="*/ 39 w 41"/>
                <a:gd name="T23" fmla="*/ 34 h 43"/>
                <a:gd name="T24" fmla="*/ 40 w 41"/>
                <a:gd name="T25" fmla="*/ 38 h 43"/>
                <a:gd name="T26" fmla="*/ 38 w 41"/>
                <a:gd name="T27" fmla="*/ 41 h 43"/>
                <a:gd name="T28" fmla="*/ 35 w 41"/>
                <a:gd name="T29" fmla="*/ 42 h 43"/>
                <a:gd name="T30" fmla="*/ 2 w 41"/>
                <a:gd name="T31" fmla="*/ 27 h 43"/>
                <a:gd name="T32" fmla="*/ 1 w 41"/>
                <a:gd name="T33" fmla="*/ 23 h 43"/>
                <a:gd name="T34" fmla="*/ 8 w 41"/>
                <a:gd name="T35" fmla="*/ 9 h 43"/>
                <a:gd name="T36" fmla="*/ 26 w 41"/>
                <a:gd name="T3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3">
                  <a:moveTo>
                    <a:pt x="22" y="11"/>
                  </a:moveTo>
                  <a:lnTo>
                    <a:pt x="22" y="11"/>
                  </a:lnTo>
                  <a:cubicBezTo>
                    <a:pt x="19" y="10"/>
                    <a:pt x="16" y="11"/>
                    <a:pt x="14" y="14"/>
                  </a:cubicBezTo>
                  <a:lnTo>
                    <a:pt x="11" y="21"/>
                  </a:lnTo>
                  <a:lnTo>
                    <a:pt x="22" y="26"/>
                  </a:lnTo>
                  <a:lnTo>
                    <a:pt x="25" y="19"/>
                  </a:lnTo>
                  <a:cubicBezTo>
                    <a:pt x="26" y="16"/>
                    <a:pt x="25" y="13"/>
                    <a:pt x="22" y="11"/>
                  </a:cubicBezTo>
                  <a:close/>
                  <a:moveTo>
                    <a:pt x="26" y="3"/>
                  </a:moveTo>
                  <a:lnTo>
                    <a:pt x="26" y="3"/>
                  </a:lnTo>
                  <a:cubicBezTo>
                    <a:pt x="33" y="6"/>
                    <a:pt x="36" y="13"/>
                    <a:pt x="32" y="21"/>
                  </a:cubicBezTo>
                  <a:lnTo>
                    <a:pt x="28" y="29"/>
                  </a:lnTo>
                  <a:lnTo>
                    <a:pt x="39" y="34"/>
                  </a:lnTo>
                  <a:cubicBezTo>
                    <a:pt x="40" y="35"/>
                    <a:pt x="41" y="36"/>
                    <a:pt x="40" y="38"/>
                  </a:cubicBezTo>
                  <a:lnTo>
                    <a:pt x="38" y="41"/>
                  </a:lnTo>
                  <a:cubicBezTo>
                    <a:pt x="38" y="42"/>
                    <a:pt x="36" y="43"/>
                    <a:pt x="35" y="42"/>
                  </a:cubicBezTo>
                  <a:lnTo>
                    <a:pt x="2" y="27"/>
                  </a:lnTo>
                  <a:cubicBezTo>
                    <a:pt x="1" y="26"/>
                    <a:pt x="0" y="25"/>
                    <a:pt x="1" y="23"/>
                  </a:cubicBezTo>
                  <a:lnTo>
                    <a:pt x="8" y="9"/>
                  </a:lnTo>
                  <a:cubicBezTo>
                    <a:pt x="12" y="1"/>
                    <a:pt x="19" y="0"/>
                    <a:pt x="26"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35">
              <a:extLst>
                <a:ext uri="{FF2B5EF4-FFF2-40B4-BE49-F238E27FC236}">
                  <a16:creationId xmlns:a16="http://schemas.microsoft.com/office/drawing/2014/main" id="{9090CBE3-5AD8-4C9E-91AA-67FB4D3D3FCE}"/>
                </a:ext>
              </a:extLst>
            </p:cNvPr>
            <p:cNvSpPr>
              <a:spLocks/>
            </p:cNvSpPr>
            <p:nvPr/>
          </p:nvSpPr>
          <p:spPr bwMode="auto">
            <a:xfrm>
              <a:off x="9383713" y="1633538"/>
              <a:ext cx="15875" cy="101600"/>
            </a:xfrm>
            <a:custGeom>
              <a:avLst/>
              <a:gdLst>
                <a:gd name="T0" fmla="*/ 4 w 15"/>
                <a:gd name="T1" fmla="*/ 92 h 92"/>
                <a:gd name="T2" fmla="*/ 4 w 15"/>
                <a:gd name="T3" fmla="*/ 92 h 92"/>
                <a:gd name="T4" fmla="*/ 11 w 15"/>
                <a:gd name="T5" fmla="*/ 92 h 92"/>
                <a:gd name="T6" fmla="*/ 15 w 15"/>
                <a:gd name="T7" fmla="*/ 0 h 92"/>
                <a:gd name="T8" fmla="*/ 0 w 15"/>
                <a:gd name="T9" fmla="*/ 0 h 92"/>
                <a:gd name="T10" fmla="*/ 4 w 15"/>
                <a:gd name="T11" fmla="*/ 92 h 92"/>
              </a:gdLst>
              <a:ahLst/>
              <a:cxnLst>
                <a:cxn ang="0">
                  <a:pos x="T0" y="T1"/>
                </a:cxn>
                <a:cxn ang="0">
                  <a:pos x="T2" y="T3"/>
                </a:cxn>
                <a:cxn ang="0">
                  <a:pos x="T4" y="T5"/>
                </a:cxn>
                <a:cxn ang="0">
                  <a:pos x="T6" y="T7"/>
                </a:cxn>
                <a:cxn ang="0">
                  <a:pos x="T8" y="T9"/>
                </a:cxn>
                <a:cxn ang="0">
                  <a:pos x="T10" y="T11"/>
                </a:cxn>
              </a:cxnLst>
              <a:rect l="0" t="0" r="r" b="b"/>
              <a:pathLst>
                <a:path w="15" h="92">
                  <a:moveTo>
                    <a:pt x="4" y="92"/>
                  </a:moveTo>
                  <a:lnTo>
                    <a:pt x="4" y="92"/>
                  </a:lnTo>
                  <a:lnTo>
                    <a:pt x="11" y="92"/>
                  </a:lnTo>
                  <a:lnTo>
                    <a:pt x="15" y="0"/>
                  </a:lnTo>
                  <a:lnTo>
                    <a:pt x="0" y="0"/>
                  </a:lnTo>
                  <a:lnTo>
                    <a:pt x="4" y="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36">
              <a:extLst>
                <a:ext uri="{FF2B5EF4-FFF2-40B4-BE49-F238E27FC236}">
                  <a16:creationId xmlns:a16="http://schemas.microsoft.com/office/drawing/2014/main" id="{8550A19E-5DE4-49BC-AEA3-355F0A428670}"/>
                </a:ext>
              </a:extLst>
            </p:cNvPr>
            <p:cNvSpPr>
              <a:spLocks/>
            </p:cNvSpPr>
            <p:nvPr/>
          </p:nvSpPr>
          <p:spPr bwMode="auto">
            <a:xfrm>
              <a:off x="9566275" y="1870075"/>
              <a:ext cx="95250" cy="26987"/>
            </a:xfrm>
            <a:custGeom>
              <a:avLst/>
              <a:gdLst>
                <a:gd name="T0" fmla="*/ 0 w 90"/>
                <a:gd name="T1" fmla="*/ 16 h 24"/>
                <a:gd name="T2" fmla="*/ 0 w 90"/>
                <a:gd name="T3" fmla="*/ 16 h 24"/>
                <a:gd name="T4" fmla="*/ 0 w 90"/>
                <a:gd name="T5" fmla="*/ 24 h 24"/>
                <a:gd name="T6" fmla="*/ 90 w 90"/>
                <a:gd name="T7" fmla="*/ 14 h 24"/>
                <a:gd name="T8" fmla="*/ 88 w 90"/>
                <a:gd name="T9" fmla="*/ 0 h 24"/>
                <a:gd name="T10" fmla="*/ 0 w 90"/>
                <a:gd name="T11" fmla="*/ 16 h 24"/>
              </a:gdLst>
              <a:ahLst/>
              <a:cxnLst>
                <a:cxn ang="0">
                  <a:pos x="T0" y="T1"/>
                </a:cxn>
                <a:cxn ang="0">
                  <a:pos x="T2" y="T3"/>
                </a:cxn>
                <a:cxn ang="0">
                  <a:pos x="T4" y="T5"/>
                </a:cxn>
                <a:cxn ang="0">
                  <a:pos x="T6" y="T7"/>
                </a:cxn>
                <a:cxn ang="0">
                  <a:pos x="T8" y="T9"/>
                </a:cxn>
                <a:cxn ang="0">
                  <a:pos x="T10" y="T11"/>
                </a:cxn>
              </a:cxnLst>
              <a:rect l="0" t="0" r="r" b="b"/>
              <a:pathLst>
                <a:path w="90" h="24">
                  <a:moveTo>
                    <a:pt x="0" y="16"/>
                  </a:moveTo>
                  <a:lnTo>
                    <a:pt x="0" y="16"/>
                  </a:lnTo>
                  <a:lnTo>
                    <a:pt x="0" y="24"/>
                  </a:lnTo>
                  <a:lnTo>
                    <a:pt x="90" y="14"/>
                  </a:lnTo>
                  <a:lnTo>
                    <a:pt x="88" y="0"/>
                  </a:lnTo>
                  <a:lnTo>
                    <a:pt x="0" y="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3" name="Freeform 37">
              <a:extLst>
                <a:ext uri="{FF2B5EF4-FFF2-40B4-BE49-F238E27FC236}">
                  <a16:creationId xmlns:a16="http://schemas.microsoft.com/office/drawing/2014/main" id="{1345191A-273A-4210-9688-46671D18FB60}"/>
                </a:ext>
              </a:extLst>
            </p:cNvPr>
            <p:cNvSpPr>
              <a:spLocks/>
            </p:cNvSpPr>
            <p:nvPr/>
          </p:nvSpPr>
          <p:spPr bwMode="auto">
            <a:xfrm>
              <a:off x="9439275" y="1643063"/>
              <a:ext cx="36513" cy="92075"/>
            </a:xfrm>
            <a:custGeom>
              <a:avLst/>
              <a:gdLst>
                <a:gd name="T0" fmla="*/ 0 w 35"/>
                <a:gd name="T1" fmla="*/ 83 h 83"/>
                <a:gd name="T2" fmla="*/ 0 w 35"/>
                <a:gd name="T3" fmla="*/ 83 h 83"/>
                <a:gd name="T4" fmla="*/ 8 w 35"/>
                <a:gd name="T5" fmla="*/ 83 h 83"/>
                <a:gd name="T6" fmla="*/ 35 w 35"/>
                <a:gd name="T7" fmla="*/ 4 h 83"/>
                <a:gd name="T8" fmla="*/ 21 w 35"/>
                <a:gd name="T9" fmla="*/ 0 h 83"/>
                <a:gd name="T10" fmla="*/ 0 w 35"/>
                <a:gd name="T11" fmla="*/ 83 h 83"/>
              </a:gdLst>
              <a:ahLst/>
              <a:cxnLst>
                <a:cxn ang="0">
                  <a:pos x="T0" y="T1"/>
                </a:cxn>
                <a:cxn ang="0">
                  <a:pos x="T2" y="T3"/>
                </a:cxn>
                <a:cxn ang="0">
                  <a:pos x="T4" y="T5"/>
                </a:cxn>
                <a:cxn ang="0">
                  <a:pos x="T6" y="T7"/>
                </a:cxn>
                <a:cxn ang="0">
                  <a:pos x="T8" y="T9"/>
                </a:cxn>
                <a:cxn ang="0">
                  <a:pos x="T10" y="T11"/>
                </a:cxn>
              </a:cxnLst>
              <a:rect l="0" t="0" r="r" b="b"/>
              <a:pathLst>
                <a:path w="35" h="83">
                  <a:moveTo>
                    <a:pt x="0" y="83"/>
                  </a:moveTo>
                  <a:lnTo>
                    <a:pt x="0" y="83"/>
                  </a:lnTo>
                  <a:lnTo>
                    <a:pt x="8" y="83"/>
                  </a:lnTo>
                  <a:lnTo>
                    <a:pt x="35" y="4"/>
                  </a:lnTo>
                  <a:lnTo>
                    <a:pt x="21" y="0"/>
                  </a:lnTo>
                  <a:lnTo>
                    <a:pt x="0" y="8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4" name="Freeform 38">
              <a:extLst>
                <a:ext uri="{FF2B5EF4-FFF2-40B4-BE49-F238E27FC236}">
                  <a16:creationId xmlns:a16="http://schemas.microsoft.com/office/drawing/2014/main" id="{8FED1948-C466-4070-961D-F1089D6D2BEF}"/>
                </a:ext>
              </a:extLst>
            </p:cNvPr>
            <p:cNvSpPr>
              <a:spLocks/>
            </p:cNvSpPr>
            <p:nvPr/>
          </p:nvSpPr>
          <p:spPr bwMode="auto">
            <a:xfrm>
              <a:off x="9461500" y="1725613"/>
              <a:ext cx="141288" cy="130175"/>
            </a:xfrm>
            <a:custGeom>
              <a:avLst/>
              <a:gdLst>
                <a:gd name="T0" fmla="*/ 0 w 133"/>
                <a:gd name="T1" fmla="*/ 116 h 116"/>
                <a:gd name="T2" fmla="*/ 0 w 133"/>
                <a:gd name="T3" fmla="*/ 116 h 116"/>
                <a:gd name="T4" fmla="*/ 1 w 133"/>
                <a:gd name="T5" fmla="*/ 116 h 116"/>
                <a:gd name="T6" fmla="*/ 133 w 133"/>
                <a:gd name="T7" fmla="*/ 11 h 116"/>
                <a:gd name="T8" fmla="*/ 123 w 133"/>
                <a:gd name="T9" fmla="*/ 0 h 116"/>
                <a:gd name="T10" fmla="*/ 0 w 133"/>
                <a:gd name="T11" fmla="*/ 116 h 116"/>
              </a:gdLst>
              <a:ahLst/>
              <a:cxnLst>
                <a:cxn ang="0">
                  <a:pos x="T0" y="T1"/>
                </a:cxn>
                <a:cxn ang="0">
                  <a:pos x="T2" y="T3"/>
                </a:cxn>
                <a:cxn ang="0">
                  <a:pos x="T4" y="T5"/>
                </a:cxn>
                <a:cxn ang="0">
                  <a:pos x="T6" y="T7"/>
                </a:cxn>
                <a:cxn ang="0">
                  <a:pos x="T8" y="T9"/>
                </a:cxn>
                <a:cxn ang="0">
                  <a:pos x="T10" y="T11"/>
                </a:cxn>
              </a:cxnLst>
              <a:rect l="0" t="0" r="r" b="b"/>
              <a:pathLst>
                <a:path w="133" h="116">
                  <a:moveTo>
                    <a:pt x="0" y="116"/>
                  </a:moveTo>
                  <a:lnTo>
                    <a:pt x="0" y="116"/>
                  </a:lnTo>
                  <a:lnTo>
                    <a:pt x="1" y="116"/>
                  </a:lnTo>
                  <a:lnTo>
                    <a:pt x="133" y="11"/>
                  </a:lnTo>
                  <a:lnTo>
                    <a:pt x="123" y="0"/>
                  </a:lnTo>
                  <a:lnTo>
                    <a:pt x="0"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5" name="Freeform 39">
              <a:extLst>
                <a:ext uri="{FF2B5EF4-FFF2-40B4-BE49-F238E27FC236}">
                  <a16:creationId xmlns:a16="http://schemas.microsoft.com/office/drawing/2014/main" id="{AA7EBAFE-EB17-41BF-8970-5F235509CFCD}"/>
                </a:ext>
              </a:extLst>
            </p:cNvPr>
            <p:cNvSpPr>
              <a:spLocks/>
            </p:cNvSpPr>
            <p:nvPr/>
          </p:nvSpPr>
          <p:spPr bwMode="auto">
            <a:xfrm>
              <a:off x="9451975" y="1674813"/>
              <a:ext cx="92075" cy="146050"/>
            </a:xfrm>
            <a:custGeom>
              <a:avLst/>
              <a:gdLst>
                <a:gd name="T0" fmla="*/ 0 w 87"/>
                <a:gd name="T1" fmla="*/ 128 h 132"/>
                <a:gd name="T2" fmla="*/ 0 w 87"/>
                <a:gd name="T3" fmla="*/ 128 h 132"/>
                <a:gd name="T4" fmla="*/ 0 w 87"/>
                <a:gd name="T5" fmla="*/ 132 h 132"/>
                <a:gd name="T6" fmla="*/ 87 w 87"/>
                <a:gd name="T7" fmla="*/ 8 h 132"/>
                <a:gd name="T8" fmla="*/ 75 w 87"/>
                <a:gd name="T9" fmla="*/ 0 h 132"/>
                <a:gd name="T10" fmla="*/ 0 w 87"/>
                <a:gd name="T11" fmla="*/ 128 h 132"/>
              </a:gdLst>
              <a:ahLst/>
              <a:cxnLst>
                <a:cxn ang="0">
                  <a:pos x="T0" y="T1"/>
                </a:cxn>
                <a:cxn ang="0">
                  <a:pos x="T2" y="T3"/>
                </a:cxn>
                <a:cxn ang="0">
                  <a:pos x="T4" y="T5"/>
                </a:cxn>
                <a:cxn ang="0">
                  <a:pos x="T6" y="T7"/>
                </a:cxn>
                <a:cxn ang="0">
                  <a:pos x="T8" y="T9"/>
                </a:cxn>
                <a:cxn ang="0">
                  <a:pos x="T10" y="T11"/>
                </a:cxn>
              </a:cxnLst>
              <a:rect l="0" t="0" r="r" b="b"/>
              <a:pathLst>
                <a:path w="87" h="132">
                  <a:moveTo>
                    <a:pt x="0" y="128"/>
                  </a:moveTo>
                  <a:lnTo>
                    <a:pt x="0" y="128"/>
                  </a:lnTo>
                  <a:lnTo>
                    <a:pt x="0" y="132"/>
                  </a:lnTo>
                  <a:lnTo>
                    <a:pt x="87" y="8"/>
                  </a:lnTo>
                  <a:lnTo>
                    <a:pt x="75" y="0"/>
                  </a:lnTo>
                  <a:lnTo>
                    <a:pt x="0" y="1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6" name="Freeform 40">
              <a:extLst>
                <a:ext uri="{FF2B5EF4-FFF2-40B4-BE49-F238E27FC236}">
                  <a16:creationId xmlns:a16="http://schemas.microsoft.com/office/drawing/2014/main" id="{FE5F7297-9CD4-4DAD-8246-3E944A972D2B}"/>
                </a:ext>
              </a:extLst>
            </p:cNvPr>
            <p:cNvSpPr>
              <a:spLocks/>
            </p:cNvSpPr>
            <p:nvPr/>
          </p:nvSpPr>
          <p:spPr bwMode="auto">
            <a:xfrm>
              <a:off x="9518650" y="1792288"/>
              <a:ext cx="122238" cy="63500"/>
            </a:xfrm>
            <a:custGeom>
              <a:avLst/>
              <a:gdLst>
                <a:gd name="T0" fmla="*/ 0 w 116"/>
                <a:gd name="T1" fmla="*/ 56 h 56"/>
                <a:gd name="T2" fmla="*/ 0 w 116"/>
                <a:gd name="T3" fmla="*/ 56 h 56"/>
                <a:gd name="T4" fmla="*/ 12 w 116"/>
                <a:gd name="T5" fmla="*/ 56 h 56"/>
                <a:gd name="T6" fmla="*/ 116 w 116"/>
                <a:gd name="T7" fmla="*/ 13 h 56"/>
                <a:gd name="T8" fmla="*/ 110 w 116"/>
                <a:gd name="T9" fmla="*/ 0 h 56"/>
                <a:gd name="T10" fmla="*/ 0 w 116"/>
                <a:gd name="T11" fmla="*/ 56 h 56"/>
              </a:gdLst>
              <a:ahLst/>
              <a:cxnLst>
                <a:cxn ang="0">
                  <a:pos x="T0" y="T1"/>
                </a:cxn>
                <a:cxn ang="0">
                  <a:pos x="T2" y="T3"/>
                </a:cxn>
                <a:cxn ang="0">
                  <a:pos x="T4" y="T5"/>
                </a:cxn>
                <a:cxn ang="0">
                  <a:pos x="T6" y="T7"/>
                </a:cxn>
                <a:cxn ang="0">
                  <a:pos x="T8" y="T9"/>
                </a:cxn>
                <a:cxn ang="0">
                  <a:pos x="T10" y="T11"/>
                </a:cxn>
              </a:cxnLst>
              <a:rect l="0" t="0" r="r" b="b"/>
              <a:pathLst>
                <a:path w="116" h="56">
                  <a:moveTo>
                    <a:pt x="0" y="56"/>
                  </a:moveTo>
                  <a:lnTo>
                    <a:pt x="0" y="56"/>
                  </a:lnTo>
                  <a:lnTo>
                    <a:pt x="12" y="56"/>
                  </a:lnTo>
                  <a:lnTo>
                    <a:pt x="116" y="13"/>
                  </a:lnTo>
                  <a:lnTo>
                    <a:pt x="110" y="0"/>
                  </a:lnTo>
                  <a:lnTo>
                    <a:pt x="0"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7" name="Freeform 41">
              <a:extLst>
                <a:ext uri="{FF2B5EF4-FFF2-40B4-BE49-F238E27FC236}">
                  <a16:creationId xmlns:a16="http://schemas.microsoft.com/office/drawing/2014/main" id="{FB7C2B11-1CB5-4C90-9270-4E8AC7546D94}"/>
                </a:ext>
              </a:extLst>
            </p:cNvPr>
            <p:cNvSpPr>
              <a:spLocks/>
            </p:cNvSpPr>
            <p:nvPr/>
          </p:nvSpPr>
          <p:spPr bwMode="auto">
            <a:xfrm>
              <a:off x="9123363" y="1870075"/>
              <a:ext cx="95250" cy="26987"/>
            </a:xfrm>
            <a:custGeom>
              <a:avLst/>
              <a:gdLst>
                <a:gd name="T0" fmla="*/ 0 w 90"/>
                <a:gd name="T1" fmla="*/ 14 h 24"/>
                <a:gd name="T2" fmla="*/ 0 w 90"/>
                <a:gd name="T3" fmla="*/ 14 h 24"/>
                <a:gd name="T4" fmla="*/ 90 w 90"/>
                <a:gd name="T5" fmla="*/ 24 h 24"/>
                <a:gd name="T6" fmla="*/ 90 w 90"/>
                <a:gd name="T7" fmla="*/ 16 h 24"/>
                <a:gd name="T8" fmla="*/ 1 w 90"/>
                <a:gd name="T9" fmla="*/ 0 h 24"/>
                <a:gd name="T10" fmla="*/ 0 w 90"/>
                <a:gd name="T11" fmla="*/ 14 h 24"/>
              </a:gdLst>
              <a:ahLst/>
              <a:cxnLst>
                <a:cxn ang="0">
                  <a:pos x="T0" y="T1"/>
                </a:cxn>
                <a:cxn ang="0">
                  <a:pos x="T2" y="T3"/>
                </a:cxn>
                <a:cxn ang="0">
                  <a:pos x="T4" y="T5"/>
                </a:cxn>
                <a:cxn ang="0">
                  <a:pos x="T6" y="T7"/>
                </a:cxn>
                <a:cxn ang="0">
                  <a:pos x="T8" y="T9"/>
                </a:cxn>
                <a:cxn ang="0">
                  <a:pos x="T10" y="T11"/>
                </a:cxn>
              </a:cxnLst>
              <a:rect l="0" t="0" r="r" b="b"/>
              <a:pathLst>
                <a:path w="90" h="24">
                  <a:moveTo>
                    <a:pt x="0" y="14"/>
                  </a:moveTo>
                  <a:lnTo>
                    <a:pt x="0" y="14"/>
                  </a:lnTo>
                  <a:lnTo>
                    <a:pt x="90" y="24"/>
                  </a:lnTo>
                  <a:lnTo>
                    <a:pt x="90" y="16"/>
                  </a:lnTo>
                  <a:lnTo>
                    <a:pt x="1" y="0"/>
                  </a:lnTo>
                  <a:lnTo>
                    <a:pt x="0"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8" name="Freeform 42">
              <a:extLst>
                <a:ext uri="{FF2B5EF4-FFF2-40B4-BE49-F238E27FC236}">
                  <a16:creationId xmlns:a16="http://schemas.microsoft.com/office/drawing/2014/main" id="{9C008E8E-AD90-4844-B6C2-45956BD8F0BF}"/>
                </a:ext>
              </a:extLst>
            </p:cNvPr>
            <p:cNvSpPr>
              <a:spLocks/>
            </p:cNvSpPr>
            <p:nvPr/>
          </p:nvSpPr>
          <p:spPr bwMode="auto">
            <a:xfrm>
              <a:off x="9307513" y="1643063"/>
              <a:ext cx="38100" cy="92075"/>
            </a:xfrm>
            <a:custGeom>
              <a:avLst/>
              <a:gdLst>
                <a:gd name="T0" fmla="*/ 27 w 35"/>
                <a:gd name="T1" fmla="*/ 83 h 83"/>
                <a:gd name="T2" fmla="*/ 27 w 35"/>
                <a:gd name="T3" fmla="*/ 83 h 83"/>
                <a:gd name="T4" fmla="*/ 35 w 35"/>
                <a:gd name="T5" fmla="*/ 83 h 83"/>
                <a:gd name="T6" fmla="*/ 14 w 35"/>
                <a:gd name="T7" fmla="*/ 0 h 83"/>
                <a:gd name="T8" fmla="*/ 0 w 35"/>
                <a:gd name="T9" fmla="*/ 4 h 83"/>
                <a:gd name="T10" fmla="*/ 27 w 35"/>
                <a:gd name="T11" fmla="*/ 83 h 83"/>
              </a:gdLst>
              <a:ahLst/>
              <a:cxnLst>
                <a:cxn ang="0">
                  <a:pos x="T0" y="T1"/>
                </a:cxn>
                <a:cxn ang="0">
                  <a:pos x="T2" y="T3"/>
                </a:cxn>
                <a:cxn ang="0">
                  <a:pos x="T4" y="T5"/>
                </a:cxn>
                <a:cxn ang="0">
                  <a:pos x="T6" y="T7"/>
                </a:cxn>
                <a:cxn ang="0">
                  <a:pos x="T8" y="T9"/>
                </a:cxn>
                <a:cxn ang="0">
                  <a:pos x="T10" y="T11"/>
                </a:cxn>
              </a:cxnLst>
              <a:rect l="0" t="0" r="r" b="b"/>
              <a:pathLst>
                <a:path w="35" h="83">
                  <a:moveTo>
                    <a:pt x="27" y="83"/>
                  </a:moveTo>
                  <a:lnTo>
                    <a:pt x="27" y="83"/>
                  </a:lnTo>
                  <a:lnTo>
                    <a:pt x="35" y="83"/>
                  </a:lnTo>
                  <a:lnTo>
                    <a:pt x="14" y="0"/>
                  </a:lnTo>
                  <a:lnTo>
                    <a:pt x="0" y="4"/>
                  </a:lnTo>
                  <a:lnTo>
                    <a:pt x="27" y="8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9" name="Freeform 43">
              <a:extLst>
                <a:ext uri="{FF2B5EF4-FFF2-40B4-BE49-F238E27FC236}">
                  <a16:creationId xmlns:a16="http://schemas.microsoft.com/office/drawing/2014/main" id="{B2CA417F-0B1C-41BE-9532-0DAB06923440}"/>
                </a:ext>
              </a:extLst>
            </p:cNvPr>
            <p:cNvSpPr>
              <a:spLocks/>
            </p:cNvSpPr>
            <p:nvPr/>
          </p:nvSpPr>
          <p:spPr bwMode="auto">
            <a:xfrm>
              <a:off x="9180513" y="1725613"/>
              <a:ext cx="142875" cy="130175"/>
            </a:xfrm>
            <a:custGeom>
              <a:avLst/>
              <a:gdLst>
                <a:gd name="T0" fmla="*/ 132 w 133"/>
                <a:gd name="T1" fmla="*/ 116 h 116"/>
                <a:gd name="T2" fmla="*/ 132 w 133"/>
                <a:gd name="T3" fmla="*/ 116 h 116"/>
                <a:gd name="T4" fmla="*/ 133 w 133"/>
                <a:gd name="T5" fmla="*/ 116 h 116"/>
                <a:gd name="T6" fmla="*/ 10 w 133"/>
                <a:gd name="T7" fmla="*/ 0 h 116"/>
                <a:gd name="T8" fmla="*/ 0 w 133"/>
                <a:gd name="T9" fmla="*/ 11 h 116"/>
                <a:gd name="T10" fmla="*/ 132 w 133"/>
                <a:gd name="T11" fmla="*/ 116 h 116"/>
              </a:gdLst>
              <a:ahLst/>
              <a:cxnLst>
                <a:cxn ang="0">
                  <a:pos x="T0" y="T1"/>
                </a:cxn>
                <a:cxn ang="0">
                  <a:pos x="T2" y="T3"/>
                </a:cxn>
                <a:cxn ang="0">
                  <a:pos x="T4" y="T5"/>
                </a:cxn>
                <a:cxn ang="0">
                  <a:pos x="T6" y="T7"/>
                </a:cxn>
                <a:cxn ang="0">
                  <a:pos x="T8" y="T9"/>
                </a:cxn>
                <a:cxn ang="0">
                  <a:pos x="T10" y="T11"/>
                </a:cxn>
              </a:cxnLst>
              <a:rect l="0" t="0" r="r" b="b"/>
              <a:pathLst>
                <a:path w="133" h="116">
                  <a:moveTo>
                    <a:pt x="132" y="116"/>
                  </a:moveTo>
                  <a:lnTo>
                    <a:pt x="132" y="116"/>
                  </a:lnTo>
                  <a:lnTo>
                    <a:pt x="133" y="116"/>
                  </a:lnTo>
                  <a:lnTo>
                    <a:pt x="10" y="0"/>
                  </a:lnTo>
                  <a:lnTo>
                    <a:pt x="0" y="11"/>
                  </a:lnTo>
                  <a:lnTo>
                    <a:pt x="13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0" name="Freeform 44">
              <a:extLst>
                <a:ext uri="{FF2B5EF4-FFF2-40B4-BE49-F238E27FC236}">
                  <a16:creationId xmlns:a16="http://schemas.microsoft.com/office/drawing/2014/main" id="{0418CCC3-6051-4965-B17C-DBD67636491E}"/>
                </a:ext>
              </a:extLst>
            </p:cNvPr>
            <p:cNvSpPr>
              <a:spLocks/>
            </p:cNvSpPr>
            <p:nvPr/>
          </p:nvSpPr>
          <p:spPr bwMode="auto">
            <a:xfrm>
              <a:off x="9239250" y="1674813"/>
              <a:ext cx="93663" cy="147637"/>
            </a:xfrm>
            <a:custGeom>
              <a:avLst/>
              <a:gdLst>
                <a:gd name="T0" fmla="*/ 0 w 88"/>
                <a:gd name="T1" fmla="*/ 8 h 133"/>
                <a:gd name="T2" fmla="*/ 0 w 88"/>
                <a:gd name="T3" fmla="*/ 8 h 133"/>
                <a:gd name="T4" fmla="*/ 88 w 88"/>
                <a:gd name="T5" fmla="*/ 133 h 133"/>
                <a:gd name="T6" fmla="*/ 88 w 88"/>
                <a:gd name="T7" fmla="*/ 129 h 133"/>
                <a:gd name="T8" fmla="*/ 12 w 88"/>
                <a:gd name="T9" fmla="*/ 0 h 133"/>
                <a:gd name="T10" fmla="*/ 0 w 88"/>
                <a:gd name="T11" fmla="*/ 8 h 133"/>
              </a:gdLst>
              <a:ahLst/>
              <a:cxnLst>
                <a:cxn ang="0">
                  <a:pos x="T0" y="T1"/>
                </a:cxn>
                <a:cxn ang="0">
                  <a:pos x="T2" y="T3"/>
                </a:cxn>
                <a:cxn ang="0">
                  <a:pos x="T4" y="T5"/>
                </a:cxn>
                <a:cxn ang="0">
                  <a:pos x="T6" y="T7"/>
                </a:cxn>
                <a:cxn ang="0">
                  <a:pos x="T8" y="T9"/>
                </a:cxn>
                <a:cxn ang="0">
                  <a:pos x="T10" y="T11"/>
                </a:cxn>
              </a:cxnLst>
              <a:rect l="0" t="0" r="r" b="b"/>
              <a:pathLst>
                <a:path w="88" h="133">
                  <a:moveTo>
                    <a:pt x="0" y="8"/>
                  </a:moveTo>
                  <a:lnTo>
                    <a:pt x="0" y="8"/>
                  </a:lnTo>
                  <a:lnTo>
                    <a:pt x="88" y="133"/>
                  </a:lnTo>
                  <a:lnTo>
                    <a:pt x="88" y="129"/>
                  </a:lnTo>
                  <a:lnTo>
                    <a:pt x="12" y="0"/>
                  </a:lnTo>
                  <a:lnTo>
                    <a:pt x="0" y="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1" name="Freeform 45">
              <a:extLst>
                <a:ext uri="{FF2B5EF4-FFF2-40B4-BE49-F238E27FC236}">
                  <a16:creationId xmlns:a16="http://schemas.microsoft.com/office/drawing/2014/main" id="{76050252-F404-4D39-ABD8-279FBB91A1B3}"/>
                </a:ext>
              </a:extLst>
            </p:cNvPr>
            <p:cNvSpPr>
              <a:spLocks/>
            </p:cNvSpPr>
            <p:nvPr/>
          </p:nvSpPr>
          <p:spPr bwMode="auto">
            <a:xfrm>
              <a:off x="9142413" y="1792288"/>
              <a:ext cx="122238" cy="63500"/>
            </a:xfrm>
            <a:custGeom>
              <a:avLst/>
              <a:gdLst>
                <a:gd name="T0" fmla="*/ 105 w 116"/>
                <a:gd name="T1" fmla="*/ 56 h 56"/>
                <a:gd name="T2" fmla="*/ 105 w 116"/>
                <a:gd name="T3" fmla="*/ 56 h 56"/>
                <a:gd name="T4" fmla="*/ 116 w 116"/>
                <a:gd name="T5" fmla="*/ 56 h 56"/>
                <a:gd name="T6" fmla="*/ 6 w 116"/>
                <a:gd name="T7" fmla="*/ 0 h 56"/>
                <a:gd name="T8" fmla="*/ 0 w 116"/>
                <a:gd name="T9" fmla="*/ 13 h 56"/>
                <a:gd name="T10" fmla="*/ 105 w 116"/>
                <a:gd name="T11" fmla="*/ 56 h 56"/>
              </a:gdLst>
              <a:ahLst/>
              <a:cxnLst>
                <a:cxn ang="0">
                  <a:pos x="T0" y="T1"/>
                </a:cxn>
                <a:cxn ang="0">
                  <a:pos x="T2" y="T3"/>
                </a:cxn>
                <a:cxn ang="0">
                  <a:pos x="T4" y="T5"/>
                </a:cxn>
                <a:cxn ang="0">
                  <a:pos x="T6" y="T7"/>
                </a:cxn>
                <a:cxn ang="0">
                  <a:pos x="T8" y="T9"/>
                </a:cxn>
                <a:cxn ang="0">
                  <a:pos x="T10" y="T11"/>
                </a:cxn>
              </a:cxnLst>
              <a:rect l="0" t="0" r="r" b="b"/>
              <a:pathLst>
                <a:path w="116" h="56">
                  <a:moveTo>
                    <a:pt x="105" y="56"/>
                  </a:moveTo>
                  <a:lnTo>
                    <a:pt x="105" y="56"/>
                  </a:lnTo>
                  <a:lnTo>
                    <a:pt x="116" y="56"/>
                  </a:lnTo>
                  <a:lnTo>
                    <a:pt x="6" y="0"/>
                  </a:lnTo>
                  <a:lnTo>
                    <a:pt x="0" y="13"/>
                  </a:lnTo>
                  <a:lnTo>
                    <a:pt x="105"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2" name="Freeform 46">
              <a:extLst>
                <a:ext uri="{FF2B5EF4-FFF2-40B4-BE49-F238E27FC236}">
                  <a16:creationId xmlns:a16="http://schemas.microsoft.com/office/drawing/2014/main" id="{0CFC0A20-6182-41CE-AEFD-35188E490636}"/>
                </a:ext>
              </a:extLst>
            </p:cNvPr>
            <p:cNvSpPr>
              <a:spLocks/>
            </p:cNvSpPr>
            <p:nvPr/>
          </p:nvSpPr>
          <p:spPr bwMode="auto">
            <a:xfrm>
              <a:off x="9383713" y="2100263"/>
              <a:ext cx="15875" cy="101600"/>
            </a:xfrm>
            <a:custGeom>
              <a:avLst/>
              <a:gdLst>
                <a:gd name="T0" fmla="*/ 4 w 15"/>
                <a:gd name="T1" fmla="*/ 0 h 91"/>
                <a:gd name="T2" fmla="*/ 4 w 15"/>
                <a:gd name="T3" fmla="*/ 0 h 91"/>
                <a:gd name="T4" fmla="*/ 0 w 15"/>
                <a:gd name="T5" fmla="*/ 91 h 91"/>
                <a:gd name="T6" fmla="*/ 15 w 15"/>
                <a:gd name="T7" fmla="*/ 91 h 91"/>
                <a:gd name="T8" fmla="*/ 11 w 15"/>
                <a:gd name="T9" fmla="*/ 0 h 91"/>
                <a:gd name="T10" fmla="*/ 4 w 15"/>
                <a:gd name="T11" fmla="*/ 0 h 91"/>
              </a:gdLst>
              <a:ahLst/>
              <a:cxnLst>
                <a:cxn ang="0">
                  <a:pos x="T0" y="T1"/>
                </a:cxn>
                <a:cxn ang="0">
                  <a:pos x="T2" y="T3"/>
                </a:cxn>
                <a:cxn ang="0">
                  <a:pos x="T4" y="T5"/>
                </a:cxn>
                <a:cxn ang="0">
                  <a:pos x="T6" y="T7"/>
                </a:cxn>
                <a:cxn ang="0">
                  <a:pos x="T8" y="T9"/>
                </a:cxn>
                <a:cxn ang="0">
                  <a:pos x="T10" y="T11"/>
                </a:cxn>
              </a:cxnLst>
              <a:rect l="0" t="0" r="r" b="b"/>
              <a:pathLst>
                <a:path w="15" h="91">
                  <a:moveTo>
                    <a:pt x="4" y="0"/>
                  </a:moveTo>
                  <a:lnTo>
                    <a:pt x="4" y="0"/>
                  </a:lnTo>
                  <a:lnTo>
                    <a:pt x="0" y="91"/>
                  </a:lnTo>
                  <a:lnTo>
                    <a:pt x="15" y="91"/>
                  </a:lnTo>
                  <a:lnTo>
                    <a:pt x="11"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3" name="Freeform 47">
              <a:extLst>
                <a:ext uri="{FF2B5EF4-FFF2-40B4-BE49-F238E27FC236}">
                  <a16:creationId xmlns:a16="http://schemas.microsoft.com/office/drawing/2014/main" id="{B7809601-D472-46A0-AB8D-D3C344F10F4B}"/>
                </a:ext>
              </a:extLst>
            </p:cNvPr>
            <p:cNvSpPr>
              <a:spLocks/>
            </p:cNvSpPr>
            <p:nvPr/>
          </p:nvSpPr>
          <p:spPr bwMode="auto">
            <a:xfrm>
              <a:off x="9566275" y="1939925"/>
              <a:ext cx="95250" cy="25400"/>
            </a:xfrm>
            <a:custGeom>
              <a:avLst/>
              <a:gdLst>
                <a:gd name="T0" fmla="*/ 0 w 90"/>
                <a:gd name="T1" fmla="*/ 7 h 23"/>
                <a:gd name="T2" fmla="*/ 0 w 90"/>
                <a:gd name="T3" fmla="*/ 7 h 23"/>
                <a:gd name="T4" fmla="*/ 88 w 90"/>
                <a:gd name="T5" fmla="*/ 23 h 23"/>
                <a:gd name="T6" fmla="*/ 90 w 90"/>
                <a:gd name="T7" fmla="*/ 9 h 23"/>
                <a:gd name="T8" fmla="*/ 0 w 90"/>
                <a:gd name="T9" fmla="*/ 0 h 23"/>
                <a:gd name="T10" fmla="*/ 0 w 90"/>
                <a:gd name="T11" fmla="*/ 7 h 23"/>
              </a:gdLst>
              <a:ahLst/>
              <a:cxnLst>
                <a:cxn ang="0">
                  <a:pos x="T0" y="T1"/>
                </a:cxn>
                <a:cxn ang="0">
                  <a:pos x="T2" y="T3"/>
                </a:cxn>
                <a:cxn ang="0">
                  <a:pos x="T4" y="T5"/>
                </a:cxn>
                <a:cxn ang="0">
                  <a:pos x="T6" y="T7"/>
                </a:cxn>
                <a:cxn ang="0">
                  <a:pos x="T8" y="T9"/>
                </a:cxn>
                <a:cxn ang="0">
                  <a:pos x="T10" y="T11"/>
                </a:cxn>
              </a:cxnLst>
              <a:rect l="0" t="0" r="r" b="b"/>
              <a:pathLst>
                <a:path w="90" h="23">
                  <a:moveTo>
                    <a:pt x="0" y="7"/>
                  </a:moveTo>
                  <a:lnTo>
                    <a:pt x="0" y="7"/>
                  </a:lnTo>
                  <a:lnTo>
                    <a:pt x="88" y="23"/>
                  </a:lnTo>
                  <a:lnTo>
                    <a:pt x="90" y="9"/>
                  </a:lnTo>
                  <a:lnTo>
                    <a:pt x="0" y="0"/>
                  </a:lnTo>
                  <a:lnTo>
                    <a:pt x="0" y="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4" name="Freeform 48">
              <a:extLst>
                <a:ext uri="{FF2B5EF4-FFF2-40B4-BE49-F238E27FC236}">
                  <a16:creationId xmlns:a16="http://schemas.microsoft.com/office/drawing/2014/main" id="{4F625D69-CFBC-47AA-98B3-457FC26203AC}"/>
                </a:ext>
              </a:extLst>
            </p:cNvPr>
            <p:cNvSpPr>
              <a:spLocks/>
            </p:cNvSpPr>
            <p:nvPr/>
          </p:nvSpPr>
          <p:spPr bwMode="auto">
            <a:xfrm>
              <a:off x="9439275" y="2100263"/>
              <a:ext cx="36513" cy="93662"/>
            </a:xfrm>
            <a:custGeom>
              <a:avLst/>
              <a:gdLst>
                <a:gd name="T0" fmla="*/ 0 w 35"/>
                <a:gd name="T1" fmla="*/ 0 h 83"/>
                <a:gd name="T2" fmla="*/ 0 w 35"/>
                <a:gd name="T3" fmla="*/ 0 h 83"/>
                <a:gd name="T4" fmla="*/ 21 w 35"/>
                <a:gd name="T5" fmla="*/ 83 h 83"/>
                <a:gd name="T6" fmla="*/ 35 w 35"/>
                <a:gd name="T7" fmla="*/ 79 h 83"/>
                <a:gd name="T8" fmla="*/ 8 w 35"/>
                <a:gd name="T9" fmla="*/ 0 h 83"/>
                <a:gd name="T10" fmla="*/ 0 w 35"/>
                <a:gd name="T11" fmla="*/ 0 h 83"/>
              </a:gdLst>
              <a:ahLst/>
              <a:cxnLst>
                <a:cxn ang="0">
                  <a:pos x="T0" y="T1"/>
                </a:cxn>
                <a:cxn ang="0">
                  <a:pos x="T2" y="T3"/>
                </a:cxn>
                <a:cxn ang="0">
                  <a:pos x="T4" y="T5"/>
                </a:cxn>
                <a:cxn ang="0">
                  <a:pos x="T6" y="T7"/>
                </a:cxn>
                <a:cxn ang="0">
                  <a:pos x="T8" y="T9"/>
                </a:cxn>
                <a:cxn ang="0">
                  <a:pos x="T10" y="T11"/>
                </a:cxn>
              </a:cxnLst>
              <a:rect l="0" t="0" r="r" b="b"/>
              <a:pathLst>
                <a:path w="35" h="83">
                  <a:moveTo>
                    <a:pt x="0" y="0"/>
                  </a:moveTo>
                  <a:lnTo>
                    <a:pt x="0" y="0"/>
                  </a:lnTo>
                  <a:lnTo>
                    <a:pt x="21" y="83"/>
                  </a:lnTo>
                  <a:lnTo>
                    <a:pt x="35" y="79"/>
                  </a:lnTo>
                  <a:lnTo>
                    <a:pt x="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5" name="Freeform 49">
              <a:extLst>
                <a:ext uri="{FF2B5EF4-FFF2-40B4-BE49-F238E27FC236}">
                  <a16:creationId xmlns:a16="http://schemas.microsoft.com/office/drawing/2014/main" id="{076F20D5-696C-4054-B08B-620DE39297AE}"/>
                </a:ext>
              </a:extLst>
            </p:cNvPr>
            <p:cNvSpPr>
              <a:spLocks/>
            </p:cNvSpPr>
            <p:nvPr/>
          </p:nvSpPr>
          <p:spPr bwMode="auto">
            <a:xfrm>
              <a:off x="9461500" y="1981200"/>
              <a:ext cx="141288" cy="130175"/>
            </a:xfrm>
            <a:custGeom>
              <a:avLst/>
              <a:gdLst>
                <a:gd name="T0" fmla="*/ 0 w 133"/>
                <a:gd name="T1" fmla="*/ 0 h 116"/>
                <a:gd name="T2" fmla="*/ 0 w 133"/>
                <a:gd name="T3" fmla="*/ 0 h 116"/>
                <a:gd name="T4" fmla="*/ 123 w 133"/>
                <a:gd name="T5" fmla="*/ 116 h 116"/>
                <a:gd name="T6" fmla="*/ 133 w 133"/>
                <a:gd name="T7" fmla="*/ 105 h 116"/>
                <a:gd name="T8" fmla="*/ 1 w 133"/>
                <a:gd name="T9" fmla="*/ 0 h 116"/>
                <a:gd name="T10" fmla="*/ 0 w 133"/>
                <a:gd name="T11" fmla="*/ 0 h 116"/>
              </a:gdLst>
              <a:ahLst/>
              <a:cxnLst>
                <a:cxn ang="0">
                  <a:pos x="T0" y="T1"/>
                </a:cxn>
                <a:cxn ang="0">
                  <a:pos x="T2" y="T3"/>
                </a:cxn>
                <a:cxn ang="0">
                  <a:pos x="T4" y="T5"/>
                </a:cxn>
                <a:cxn ang="0">
                  <a:pos x="T6" y="T7"/>
                </a:cxn>
                <a:cxn ang="0">
                  <a:pos x="T8" y="T9"/>
                </a:cxn>
                <a:cxn ang="0">
                  <a:pos x="T10" y="T11"/>
                </a:cxn>
              </a:cxnLst>
              <a:rect l="0" t="0" r="r" b="b"/>
              <a:pathLst>
                <a:path w="133" h="116">
                  <a:moveTo>
                    <a:pt x="0" y="0"/>
                  </a:moveTo>
                  <a:lnTo>
                    <a:pt x="0" y="0"/>
                  </a:lnTo>
                  <a:lnTo>
                    <a:pt x="123" y="116"/>
                  </a:lnTo>
                  <a:lnTo>
                    <a:pt x="133" y="105"/>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6" name="Freeform 50">
              <a:extLst>
                <a:ext uri="{FF2B5EF4-FFF2-40B4-BE49-F238E27FC236}">
                  <a16:creationId xmlns:a16="http://schemas.microsoft.com/office/drawing/2014/main" id="{4363D315-66CC-4FAA-8DE9-35ECC369A945}"/>
                </a:ext>
              </a:extLst>
            </p:cNvPr>
            <p:cNvSpPr>
              <a:spLocks/>
            </p:cNvSpPr>
            <p:nvPr/>
          </p:nvSpPr>
          <p:spPr bwMode="auto">
            <a:xfrm>
              <a:off x="9451975" y="2014538"/>
              <a:ext cx="92075" cy="147637"/>
            </a:xfrm>
            <a:custGeom>
              <a:avLst/>
              <a:gdLst>
                <a:gd name="T0" fmla="*/ 0 w 87"/>
                <a:gd name="T1" fmla="*/ 4 h 132"/>
                <a:gd name="T2" fmla="*/ 0 w 87"/>
                <a:gd name="T3" fmla="*/ 4 h 132"/>
                <a:gd name="T4" fmla="*/ 75 w 87"/>
                <a:gd name="T5" fmla="*/ 132 h 132"/>
                <a:gd name="T6" fmla="*/ 87 w 87"/>
                <a:gd name="T7" fmla="*/ 124 h 132"/>
                <a:gd name="T8" fmla="*/ 0 w 87"/>
                <a:gd name="T9" fmla="*/ 0 h 132"/>
                <a:gd name="T10" fmla="*/ 0 w 87"/>
                <a:gd name="T11" fmla="*/ 4 h 132"/>
              </a:gdLst>
              <a:ahLst/>
              <a:cxnLst>
                <a:cxn ang="0">
                  <a:pos x="T0" y="T1"/>
                </a:cxn>
                <a:cxn ang="0">
                  <a:pos x="T2" y="T3"/>
                </a:cxn>
                <a:cxn ang="0">
                  <a:pos x="T4" y="T5"/>
                </a:cxn>
                <a:cxn ang="0">
                  <a:pos x="T6" y="T7"/>
                </a:cxn>
                <a:cxn ang="0">
                  <a:pos x="T8" y="T9"/>
                </a:cxn>
                <a:cxn ang="0">
                  <a:pos x="T10" y="T11"/>
                </a:cxn>
              </a:cxnLst>
              <a:rect l="0" t="0" r="r" b="b"/>
              <a:pathLst>
                <a:path w="87" h="132">
                  <a:moveTo>
                    <a:pt x="0" y="4"/>
                  </a:moveTo>
                  <a:lnTo>
                    <a:pt x="0" y="4"/>
                  </a:lnTo>
                  <a:lnTo>
                    <a:pt x="75" y="132"/>
                  </a:lnTo>
                  <a:lnTo>
                    <a:pt x="87" y="124"/>
                  </a:lnTo>
                  <a:lnTo>
                    <a:pt x="0" y="0"/>
                  </a:lnTo>
                  <a:lnTo>
                    <a:pt x="0"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7" name="Freeform 51">
              <a:extLst>
                <a:ext uri="{FF2B5EF4-FFF2-40B4-BE49-F238E27FC236}">
                  <a16:creationId xmlns:a16="http://schemas.microsoft.com/office/drawing/2014/main" id="{45A252BF-3AF7-4F9F-84FF-A00778C206D1}"/>
                </a:ext>
              </a:extLst>
            </p:cNvPr>
            <p:cNvSpPr>
              <a:spLocks/>
            </p:cNvSpPr>
            <p:nvPr/>
          </p:nvSpPr>
          <p:spPr bwMode="auto">
            <a:xfrm>
              <a:off x="9518650" y="1981200"/>
              <a:ext cx="122238" cy="61912"/>
            </a:xfrm>
            <a:custGeom>
              <a:avLst/>
              <a:gdLst>
                <a:gd name="T0" fmla="*/ 0 w 116"/>
                <a:gd name="T1" fmla="*/ 0 h 56"/>
                <a:gd name="T2" fmla="*/ 0 w 116"/>
                <a:gd name="T3" fmla="*/ 0 h 56"/>
                <a:gd name="T4" fmla="*/ 110 w 116"/>
                <a:gd name="T5" fmla="*/ 56 h 56"/>
                <a:gd name="T6" fmla="*/ 116 w 116"/>
                <a:gd name="T7" fmla="*/ 42 h 56"/>
                <a:gd name="T8" fmla="*/ 12 w 116"/>
                <a:gd name="T9" fmla="*/ 0 h 56"/>
                <a:gd name="T10" fmla="*/ 0 w 116"/>
                <a:gd name="T11" fmla="*/ 0 h 56"/>
              </a:gdLst>
              <a:ahLst/>
              <a:cxnLst>
                <a:cxn ang="0">
                  <a:pos x="T0" y="T1"/>
                </a:cxn>
                <a:cxn ang="0">
                  <a:pos x="T2" y="T3"/>
                </a:cxn>
                <a:cxn ang="0">
                  <a:pos x="T4" y="T5"/>
                </a:cxn>
                <a:cxn ang="0">
                  <a:pos x="T6" y="T7"/>
                </a:cxn>
                <a:cxn ang="0">
                  <a:pos x="T8" y="T9"/>
                </a:cxn>
                <a:cxn ang="0">
                  <a:pos x="T10" y="T11"/>
                </a:cxn>
              </a:cxnLst>
              <a:rect l="0" t="0" r="r" b="b"/>
              <a:pathLst>
                <a:path w="116" h="56">
                  <a:moveTo>
                    <a:pt x="0" y="0"/>
                  </a:moveTo>
                  <a:lnTo>
                    <a:pt x="0" y="0"/>
                  </a:lnTo>
                  <a:lnTo>
                    <a:pt x="110" y="56"/>
                  </a:lnTo>
                  <a:lnTo>
                    <a:pt x="116" y="42"/>
                  </a:lnTo>
                  <a:lnTo>
                    <a:pt x="12"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8" name="Freeform 52">
              <a:extLst>
                <a:ext uri="{FF2B5EF4-FFF2-40B4-BE49-F238E27FC236}">
                  <a16:creationId xmlns:a16="http://schemas.microsoft.com/office/drawing/2014/main" id="{C0D09C4B-9D21-46EB-B227-153FA1DF98E3}"/>
                </a:ext>
              </a:extLst>
            </p:cNvPr>
            <p:cNvSpPr>
              <a:spLocks/>
            </p:cNvSpPr>
            <p:nvPr/>
          </p:nvSpPr>
          <p:spPr bwMode="auto">
            <a:xfrm>
              <a:off x="9123363" y="1939925"/>
              <a:ext cx="95250" cy="25400"/>
            </a:xfrm>
            <a:custGeom>
              <a:avLst/>
              <a:gdLst>
                <a:gd name="T0" fmla="*/ 0 w 90"/>
                <a:gd name="T1" fmla="*/ 9 h 23"/>
                <a:gd name="T2" fmla="*/ 0 w 90"/>
                <a:gd name="T3" fmla="*/ 9 h 23"/>
                <a:gd name="T4" fmla="*/ 1 w 90"/>
                <a:gd name="T5" fmla="*/ 23 h 23"/>
                <a:gd name="T6" fmla="*/ 90 w 90"/>
                <a:gd name="T7" fmla="*/ 7 h 23"/>
                <a:gd name="T8" fmla="*/ 90 w 90"/>
                <a:gd name="T9" fmla="*/ 0 h 23"/>
                <a:gd name="T10" fmla="*/ 0 w 90"/>
                <a:gd name="T11" fmla="*/ 9 h 23"/>
              </a:gdLst>
              <a:ahLst/>
              <a:cxnLst>
                <a:cxn ang="0">
                  <a:pos x="T0" y="T1"/>
                </a:cxn>
                <a:cxn ang="0">
                  <a:pos x="T2" y="T3"/>
                </a:cxn>
                <a:cxn ang="0">
                  <a:pos x="T4" y="T5"/>
                </a:cxn>
                <a:cxn ang="0">
                  <a:pos x="T6" y="T7"/>
                </a:cxn>
                <a:cxn ang="0">
                  <a:pos x="T8" y="T9"/>
                </a:cxn>
                <a:cxn ang="0">
                  <a:pos x="T10" y="T11"/>
                </a:cxn>
              </a:cxnLst>
              <a:rect l="0" t="0" r="r" b="b"/>
              <a:pathLst>
                <a:path w="90" h="23">
                  <a:moveTo>
                    <a:pt x="0" y="9"/>
                  </a:moveTo>
                  <a:lnTo>
                    <a:pt x="0" y="9"/>
                  </a:lnTo>
                  <a:lnTo>
                    <a:pt x="1" y="23"/>
                  </a:lnTo>
                  <a:lnTo>
                    <a:pt x="90" y="7"/>
                  </a:lnTo>
                  <a:lnTo>
                    <a:pt x="90" y="0"/>
                  </a:lnTo>
                  <a:lnTo>
                    <a:pt x="0"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9" name="Freeform 53">
              <a:extLst>
                <a:ext uri="{FF2B5EF4-FFF2-40B4-BE49-F238E27FC236}">
                  <a16:creationId xmlns:a16="http://schemas.microsoft.com/office/drawing/2014/main" id="{DB94034B-A7F3-48D9-84CC-957D360458FA}"/>
                </a:ext>
              </a:extLst>
            </p:cNvPr>
            <p:cNvSpPr>
              <a:spLocks/>
            </p:cNvSpPr>
            <p:nvPr/>
          </p:nvSpPr>
          <p:spPr bwMode="auto">
            <a:xfrm>
              <a:off x="9307513" y="2100263"/>
              <a:ext cx="38100" cy="93662"/>
            </a:xfrm>
            <a:custGeom>
              <a:avLst/>
              <a:gdLst>
                <a:gd name="T0" fmla="*/ 0 w 35"/>
                <a:gd name="T1" fmla="*/ 80 h 84"/>
                <a:gd name="T2" fmla="*/ 0 w 35"/>
                <a:gd name="T3" fmla="*/ 80 h 84"/>
                <a:gd name="T4" fmla="*/ 14 w 35"/>
                <a:gd name="T5" fmla="*/ 84 h 84"/>
                <a:gd name="T6" fmla="*/ 35 w 35"/>
                <a:gd name="T7" fmla="*/ 0 h 84"/>
                <a:gd name="T8" fmla="*/ 27 w 35"/>
                <a:gd name="T9" fmla="*/ 0 h 84"/>
                <a:gd name="T10" fmla="*/ 0 w 35"/>
                <a:gd name="T11" fmla="*/ 80 h 84"/>
              </a:gdLst>
              <a:ahLst/>
              <a:cxnLst>
                <a:cxn ang="0">
                  <a:pos x="T0" y="T1"/>
                </a:cxn>
                <a:cxn ang="0">
                  <a:pos x="T2" y="T3"/>
                </a:cxn>
                <a:cxn ang="0">
                  <a:pos x="T4" y="T5"/>
                </a:cxn>
                <a:cxn ang="0">
                  <a:pos x="T6" y="T7"/>
                </a:cxn>
                <a:cxn ang="0">
                  <a:pos x="T8" y="T9"/>
                </a:cxn>
                <a:cxn ang="0">
                  <a:pos x="T10" y="T11"/>
                </a:cxn>
              </a:cxnLst>
              <a:rect l="0" t="0" r="r" b="b"/>
              <a:pathLst>
                <a:path w="35" h="84">
                  <a:moveTo>
                    <a:pt x="0" y="80"/>
                  </a:moveTo>
                  <a:lnTo>
                    <a:pt x="0" y="80"/>
                  </a:lnTo>
                  <a:lnTo>
                    <a:pt x="14" y="84"/>
                  </a:lnTo>
                  <a:lnTo>
                    <a:pt x="35" y="0"/>
                  </a:lnTo>
                  <a:lnTo>
                    <a:pt x="27" y="0"/>
                  </a:lnTo>
                  <a:lnTo>
                    <a:pt x="0"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0" name="Freeform 54">
              <a:extLst>
                <a:ext uri="{FF2B5EF4-FFF2-40B4-BE49-F238E27FC236}">
                  <a16:creationId xmlns:a16="http://schemas.microsoft.com/office/drawing/2014/main" id="{A2B3919B-C2D0-439F-A930-E68A7DC7E878}"/>
                </a:ext>
              </a:extLst>
            </p:cNvPr>
            <p:cNvSpPr>
              <a:spLocks/>
            </p:cNvSpPr>
            <p:nvPr/>
          </p:nvSpPr>
          <p:spPr bwMode="auto">
            <a:xfrm>
              <a:off x="9180513" y="1981200"/>
              <a:ext cx="142875" cy="130175"/>
            </a:xfrm>
            <a:custGeom>
              <a:avLst/>
              <a:gdLst>
                <a:gd name="T0" fmla="*/ 0 w 133"/>
                <a:gd name="T1" fmla="*/ 105 h 116"/>
                <a:gd name="T2" fmla="*/ 0 w 133"/>
                <a:gd name="T3" fmla="*/ 105 h 116"/>
                <a:gd name="T4" fmla="*/ 10 w 133"/>
                <a:gd name="T5" fmla="*/ 116 h 116"/>
                <a:gd name="T6" fmla="*/ 133 w 133"/>
                <a:gd name="T7" fmla="*/ 0 h 116"/>
                <a:gd name="T8" fmla="*/ 132 w 133"/>
                <a:gd name="T9" fmla="*/ 0 h 116"/>
                <a:gd name="T10" fmla="*/ 0 w 133"/>
                <a:gd name="T11" fmla="*/ 105 h 116"/>
              </a:gdLst>
              <a:ahLst/>
              <a:cxnLst>
                <a:cxn ang="0">
                  <a:pos x="T0" y="T1"/>
                </a:cxn>
                <a:cxn ang="0">
                  <a:pos x="T2" y="T3"/>
                </a:cxn>
                <a:cxn ang="0">
                  <a:pos x="T4" y="T5"/>
                </a:cxn>
                <a:cxn ang="0">
                  <a:pos x="T6" y="T7"/>
                </a:cxn>
                <a:cxn ang="0">
                  <a:pos x="T8" y="T9"/>
                </a:cxn>
                <a:cxn ang="0">
                  <a:pos x="T10" y="T11"/>
                </a:cxn>
              </a:cxnLst>
              <a:rect l="0" t="0" r="r" b="b"/>
              <a:pathLst>
                <a:path w="133" h="116">
                  <a:moveTo>
                    <a:pt x="0" y="105"/>
                  </a:moveTo>
                  <a:lnTo>
                    <a:pt x="0" y="105"/>
                  </a:lnTo>
                  <a:lnTo>
                    <a:pt x="10" y="116"/>
                  </a:lnTo>
                  <a:lnTo>
                    <a:pt x="133" y="0"/>
                  </a:lnTo>
                  <a:lnTo>
                    <a:pt x="132" y="0"/>
                  </a:lnTo>
                  <a:lnTo>
                    <a:pt x="0"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1" name="Freeform 55">
              <a:extLst>
                <a:ext uri="{FF2B5EF4-FFF2-40B4-BE49-F238E27FC236}">
                  <a16:creationId xmlns:a16="http://schemas.microsoft.com/office/drawing/2014/main" id="{4A301115-513C-4D01-A110-24CACE4C079F}"/>
                </a:ext>
              </a:extLst>
            </p:cNvPr>
            <p:cNvSpPr>
              <a:spLocks/>
            </p:cNvSpPr>
            <p:nvPr/>
          </p:nvSpPr>
          <p:spPr bwMode="auto">
            <a:xfrm>
              <a:off x="9239250" y="2012950"/>
              <a:ext cx="93663" cy="149225"/>
            </a:xfrm>
            <a:custGeom>
              <a:avLst/>
              <a:gdLst>
                <a:gd name="T0" fmla="*/ 0 w 88"/>
                <a:gd name="T1" fmla="*/ 125 h 133"/>
                <a:gd name="T2" fmla="*/ 0 w 88"/>
                <a:gd name="T3" fmla="*/ 125 h 133"/>
                <a:gd name="T4" fmla="*/ 12 w 88"/>
                <a:gd name="T5" fmla="*/ 133 h 133"/>
                <a:gd name="T6" fmla="*/ 88 w 88"/>
                <a:gd name="T7" fmla="*/ 4 h 133"/>
                <a:gd name="T8" fmla="*/ 88 w 88"/>
                <a:gd name="T9" fmla="*/ 0 h 133"/>
                <a:gd name="T10" fmla="*/ 0 w 88"/>
                <a:gd name="T11" fmla="*/ 125 h 133"/>
              </a:gdLst>
              <a:ahLst/>
              <a:cxnLst>
                <a:cxn ang="0">
                  <a:pos x="T0" y="T1"/>
                </a:cxn>
                <a:cxn ang="0">
                  <a:pos x="T2" y="T3"/>
                </a:cxn>
                <a:cxn ang="0">
                  <a:pos x="T4" y="T5"/>
                </a:cxn>
                <a:cxn ang="0">
                  <a:pos x="T6" y="T7"/>
                </a:cxn>
                <a:cxn ang="0">
                  <a:pos x="T8" y="T9"/>
                </a:cxn>
                <a:cxn ang="0">
                  <a:pos x="T10" y="T11"/>
                </a:cxn>
              </a:cxnLst>
              <a:rect l="0" t="0" r="r" b="b"/>
              <a:pathLst>
                <a:path w="88" h="133">
                  <a:moveTo>
                    <a:pt x="0" y="125"/>
                  </a:moveTo>
                  <a:lnTo>
                    <a:pt x="0" y="125"/>
                  </a:lnTo>
                  <a:lnTo>
                    <a:pt x="12" y="133"/>
                  </a:lnTo>
                  <a:lnTo>
                    <a:pt x="88" y="4"/>
                  </a:lnTo>
                  <a:lnTo>
                    <a:pt x="88" y="0"/>
                  </a:lnTo>
                  <a:lnTo>
                    <a:pt x="0" y="1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2" name="Freeform 56">
              <a:extLst>
                <a:ext uri="{FF2B5EF4-FFF2-40B4-BE49-F238E27FC236}">
                  <a16:creationId xmlns:a16="http://schemas.microsoft.com/office/drawing/2014/main" id="{9E242B72-20CE-494E-94DB-12B2318CD1BE}"/>
                </a:ext>
              </a:extLst>
            </p:cNvPr>
            <p:cNvSpPr>
              <a:spLocks/>
            </p:cNvSpPr>
            <p:nvPr/>
          </p:nvSpPr>
          <p:spPr bwMode="auto">
            <a:xfrm>
              <a:off x="9142413" y="1981200"/>
              <a:ext cx="122238" cy="61912"/>
            </a:xfrm>
            <a:custGeom>
              <a:avLst/>
              <a:gdLst>
                <a:gd name="T0" fmla="*/ 0 w 116"/>
                <a:gd name="T1" fmla="*/ 42 h 56"/>
                <a:gd name="T2" fmla="*/ 0 w 116"/>
                <a:gd name="T3" fmla="*/ 42 h 56"/>
                <a:gd name="T4" fmla="*/ 6 w 116"/>
                <a:gd name="T5" fmla="*/ 56 h 56"/>
                <a:gd name="T6" fmla="*/ 116 w 116"/>
                <a:gd name="T7" fmla="*/ 0 h 56"/>
                <a:gd name="T8" fmla="*/ 105 w 116"/>
                <a:gd name="T9" fmla="*/ 0 h 56"/>
                <a:gd name="T10" fmla="*/ 0 w 116"/>
                <a:gd name="T11" fmla="*/ 42 h 56"/>
              </a:gdLst>
              <a:ahLst/>
              <a:cxnLst>
                <a:cxn ang="0">
                  <a:pos x="T0" y="T1"/>
                </a:cxn>
                <a:cxn ang="0">
                  <a:pos x="T2" y="T3"/>
                </a:cxn>
                <a:cxn ang="0">
                  <a:pos x="T4" y="T5"/>
                </a:cxn>
                <a:cxn ang="0">
                  <a:pos x="T6" y="T7"/>
                </a:cxn>
                <a:cxn ang="0">
                  <a:pos x="T8" y="T9"/>
                </a:cxn>
                <a:cxn ang="0">
                  <a:pos x="T10" y="T11"/>
                </a:cxn>
              </a:cxnLst>
              <a:rect l="0" t="0" r="r" b="b"/>
              <a:pathLst>
                <a:path w="116" h="56">
                  <a:moveTo>
                    <a:pt x="0" y="42"/>
                  </a:moveTo>
                  <a:lnTo>
                    <a:pt x="0" y="42"/>
                  </a:lnTo>
                  <a:lnTo>
                    <a:pt x="6" y="56"/>
                  </a:lnTo>
                  <a:lnTo>
                    <a:pt x="116" y="0"/>
                  </a:lnTo>
                  <a:lnTo>
                    <a:pt x="105" y="0"/>
                  </a:lnTo>
                  <a:lnTo>
                    <a:pt x="0" y="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3" name="Freeform 57">
              <a:extLst>
                <a:ext uri="{FF2B5EF4-FFF2-40B4-BE49-F238E27FC236}">
                  <a16:creationId xmlns:a16="http://schemas.microsoft.com/office/drawing/2014/main" id="{8C2D57CE-544E-48EF-92ED-F820D4828B55}"/>
                </a:ext>
              </a:extLst>
            </p:cNvPr>
            <p:cNvSpPr>
              <a:spLocks/>
            </p:cNvSpPr>
            <p:nvPr/>
          </p:nvSpPr>
          <p:spPr bwMode="auto">
            <a:xfrm>
              <a:off x="9412288" y="1635125"/>
              <a:ext cx="26988" cy="100012"/>
            </a:xfrm>
            <a:custGeom>
              <a:avLst/>
              <a:gdLst>
                <a:gd name="T0" fmla="*/ 0 w 24"/>
                <a:gd name="T1" fmla="*/ 90 h 90"/>
                <a:gd name="T2" fmla="*/ 0 w 24"/>
                <a:gd name="T3" fmla="*/ 90 h 90"/>
                <a:gd name="T4" fmla="*/ 7 w 24"/>
                <a:gd name="T5" fmla="*/ 90 h 90"/>
                <a:gd name="T6" fmla="*/ 24 w 24"/>
                <a:gd name="T7" fmla="*/ 2 h 90"/>
                <a:gd name="T8" fmla="*/ 10 w 24"/>
                <a:gd name="T9" fmla="*/ 0 h 90"/>
                <a:gd name="T10" fmla="*/ 0 w 24"/>
                <a:gd name="T11" fmla="*/ 90 h 90"/>
              </a:gdLst>
              <a:ahLst/>
              <a:cxnLst>
                <a:cxn ang="0">
                  <a:pos x="T0" y="T1"/>
                </a:cxn>
                <a:cxn ang="0">
                  <a:pos x="T2" y="T3"/>
                </a:cxn>
                <a:cxn ang="0">
                  <a:pos x="T4" y="T5"/>
                </a:cxn>
                <a:cxn ang="0">
                  <a:pos x="T6" y="T7"/>
                </a:cxn>
                <a:cxn ang="0">
                  <a:pos x="T8" y="T9"/>
                </a:cxn>
                <a:cxn ang="0">
                  <a:pos x="T10" y="T11"/>
                </a:cxn>
              </a:cxnLst>
              <a:rect l="0" t="0" r="r" b="b"/>
              <a:pathLst>
                <a:path w="24" h="90">
                  <a:moveTo>
                    <a:pt x="0" y="90"/>
                  </a:moveTo>
                  <a:lnTo>
                    <a:pt x="0" y="90"/>
                  </a:lnTo>
                  <a:lnTo>
                    <a:pt x="7" y="90"/>
                  </a:lnTo>
                  <a:lnTo>
                    <a:pt x="24" y="2"/>
                  </a:lnTo>
                  <a:lnTo>
                    <a:pt x="10" y="0"/>
                  </a:lnTo>
                  <a:lnTo>
                    <a:pt x="0" y="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4" name="Freeform 58">
              <a:extLst>
                <a:ext uri="{FF2B5EF4-FFF2-40B4-BE49-F238E27FC236}">
                  <a16:creationId xmlns:a16="http://schemas.microsoft.com/office/drawing/2014/main" id="{CC399050-8CEC-49B7-8104-C08678F18329}"/>
                </a:ext>
              </a:extLst>
            </p:cNvPr>
            <p:cNvSpPr>
              <a:spLocks/>
            </p:cNvSpPr>
            <p:nvPr/>
          </p:nvSpPr>
          <p:spPr bwMode="auto">
            <a:xfrm>
              <a:off x="9566275" y="1911350"/>
              <a:ext cx="96838" cy="15875"/>
            </a:xfrm>
            <a:custGeom>
              <a:avLst/>
              <a:gdLst>
                <a:gd name="T0" fmla="*/ 0 w 91"/>
                <a:gd name="T1" fmla="*/ 10 h 14"/>
                <a:gd name="T2" fmla="*/ 0 w 91"/>
                <a:gd name="T3" fmla="*/ 10 h 14"/>
                <a:gd name="T4" fmla="*/ 91 w 91"/>
                <a:gd name="T5" fmla="*/ 14 h 14"/>
                <a:gd name="T6" fmla="*/ 91 w 91"/>
                <a:gd name="T7" fmla="*/ 0 h 14"/>
                <a:gd name="T8" fmla="*/ 0 w 91"/>
                <a:gd name="T9" fmla="*/ 3 h 14"/>
                <a:gd name="T10" fmla="*/ 0 w 91"/>
                <a:gd name="T11" fmla="*/ 10 h 14"/>
              </a:gdLst>
              <a:ahLst/>
              <a:cxnLst>
                <a:cxn ang="0">
                  <a:pos x="T0" y="T1"/>
                </a:cxn>
                <a:cxn ang="0">
                  <a:pos x="T2" y="T3"/>
                </a:cxn>
                <a:cxn ang="0">
                  <a:pos x="T4" y="T5"/>
                </a:cxn>
                <a:cxn ang="0">
                  <a:pos x="T6" y="T7"/>
                </a:cxn>
                <a:cxn ang="0">
                  <a:pos x="T8" y="T9"/>
                </a:cxn>
                <a:cxn ang="0">
                  <a:pos x="T10" y="T11"/>
                </a:cxn>
              </a:cxnLst>
              <a:rect l="0" t="0" r="r" b="b"/>
              <a:pathLst>
                <a:path w="91" h="14">
                  <a:moveTo>
                    <a:pt x="0" y="10"/>
                  </a:moveTo>
                  <a:lnTo>
                    <a:pt x="0" y="10"/>
                  </a:lnTo>
                  <a:lnTo>
                    <a:pt x="91" y="14"/>
                  </a:lnTo>
                  <a:lnTo>
                    <a:pt x="91" y="0"/>
                  </a:lnTo>
                  <a:lnTo>
                    <a:pt x="0" y="3"/>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5" name="Freeform 59">
              <a:extLst>
                <a:ext uri="{FF2B5EF4-FFF2-40B4-BE49-F238E27FC236}">
                  <a16:creationId xmlns:a16="http://schemas.microsoft.com/office/drawing/2014/main" id="{F7F346C1-AF24-4EEF-8EB1-CAF27F017D9F}"/>
                </a:ext>
              </a:extLst>
            </p:cNvPr>
            <p:cNvSpPr>
              <a:spLocks/>
            </p:cNvSpPr>
            <p:nvPr/>
          </p:nvSpPr>
          <p:spPr bwMode="auto">
            <a:xfrm>
              <a:off x="9451975" y="1655763"/>
              <a:ext cx="60325" cy="130175"/>
            </a:xfrm>
            <a:custGeom>
              <a:avLst/>
              <a:gdLst>
                <a:gd name="T0" fmla="*/ 0 w 56"/>
                <a:gd name="T1" fmla="*/ 105 h 117"/>
                <a:gd name="T2" fmla="*/ 0 w 56"/>
                <a:gd name="T3" fmla="*/ 105 h 117"/>
                <a:gd name="T4" fmla="*/ 0 w 56"/>
                <a:gd name="T5" fmla="*/ 117 h 117"/>
                <a:gd name="T6" fmla="*/ 56 w 56"/>
                <a:gd name="T7" fmla="*/ 6 h 117"/>
                <a:gd name="T8" fmla="*/ 43 w 56"/>
                <a:gd name="T9" fmla="*/ 0 h 117"/>
                <a:gd name="T10" fmla="*/ 0 w 56"/>
                <a:gd name="T11" fmla="*/ 105 h 117"/>
              </a:gdLst>
              <a:ahLst/>
              <a:cxnLst>
                <a:cxn ang="0">
                  <a:pos x="T0" y="T1"/>
                </a:cxn>
                <a:cxn ang="0">
                  <a:pos x="T2" y="T3"/>
                </a:cxn>
                <a:cxn ang="0">
                  <a:pos x="T4" y="T5"/>
                </a:cxn>
                <a:cxn ang="0">
                  <a:pos x="T6" y="T7"/>
                </a:cxn>
                <a:cxn ang="0">
                  <a:pos x="T8" y="T9"/>
                </a:cxn>
                <a:cxn ang="0">
                  <a:pos x="T10" y="T11"/>
                </a:cxn>
              </a:cxnLst>
              <a:rect l="0" t="0" r="r" b="b"/>
              <a:pathLst>
                <a:path w="56" h="117">
                  <a:moveTo>
                    <a:pt x="0" y="105"/>
                  </a:moveTo>
                  <a:lnTo>
                    <a:pt x="0" y="105"/>
                  </a:lnTo>
                  <a:lnTo>
                    <a:pt x="0" y="117"/>
                  </a:lnTo>
                  <a:lnTo>
                    <a:pt x="56" y="6"/>
                  </a:lnTo>
                  <a:lnTo>
                    <a:pt x="43" y="0"/>
                  </a:lnTo>
                  <a:lnTo>
                    <a:pt x="0"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6" name="Freeform 60">
              <a:extLst>
                <a:ext uri="{FF2B5EF4-FFF2-40B4-BE49-F238E27FC236}">
                  <a16:creationId xmlns:a16="http://schemas.microsoft.com/office/drawing/2014/main" id="{54DFF173-A576-4120-8C85-192B4E2E224C}"/>
                </a:ext>
              </a:extLst>
            </p:cNvPr>
            <p:cNvSpPr>
              <a:spLocks/>
            </p:cNvSpPr>
            <p:nvPr/>
          </p:nvSpPr>
          <p:spPr bwMode="auto">
            <a:xfrm>
              <a:off x="9483725" y="1757363"/>
              <a:ext cx="141288" cy="98425"/>
            </a:xfrm>
            <a:custGeom>
              <a:avLst/>
              <a:gdLst>
                <a:gd name="T0" fmla="*/ 0 w 133"/>
                <a:gd name="T1" fmla="*/ 87 h 87"/>
                <a:gd name="T2" fmla="*/ 0 w 133"/>
                <a:gd name="T3" fmla="*/ 87 h 87"/>
                <a:gd name="T4" fmla="*/ 5 w 133"/>
                <a:gd name="T5" fmla="*/ 87 h 87"/>
                <a:gd name="T6" fmla="*/ 133 w 133"/>
                <a:gd name="T7" fmla="*/ 12 h 87"/>
                <a:gd name="T8" fmla="*/ 125 w 133"/>
                <a:gd name="T9" fmla="*/ 0 h 87"/>
                <a:gd name="T10" fmla="*/ 0 w 133"/>
                <a:gd name="T11" fmla="*/ 87 h 87"/>
              </a:gdLst>
              <a:ahLst/>
              <a:cxnLst>
                <a:cxn ang="0">
                  <a:pos x="T0" y="T1"/>
                </a:cxn>
                <a:cxn ang="0">
                  <a:pos x="T2" y="T3"/>
                </a:cxn>
                <a:cxn ang="0">
                  <a:pos x="T4" y="T5"/>
                </a:cxn>
                <a:cxn ang="0">
                  <a:pos x="T6" y="T7"/>
                </a:cxn>
                <a:cxn ang="0">
                  <a:pos x="T8" y="T9"/>
                </a:cxn>
                <a:cxn ang="0">
                  <a:pos x="T10" y="T11"/>
                </a:cxn>
              </a:cxnLst>
              <a:rect l="0" t="0" r="r" b="b"/>
              <a:pathLst>
                <a:path w="133" h="87">
                  <a:moveTo>
                    <a:pt x="0" y="87"/>
                  </a:moveTo>
                  <a:lnTo>
                    <a:pt x="0" y="87"/>
                  </a:lnTo>
                  <a:lnTo>
                    <a:pt x="5" y="87"/>
                  </a:lnTo>
                  <a:lnTo>
                    <a:pt x="133" y="12"/>
                  </a:lnTo>
                  <a:lnTo>
                    <a:pt x="125" y="0"/>
                  </a:lnTo>
                  <a:lnTo>
                    <a:pt x="0"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7" name="Freeform 61">
              <a:extLst>
                <a:ext uri="{FF2B5EF4-FFF2-40B4-BE49-F238E27FC236}">
                  <a16:creationId xmlns:a16="http://schemas.microsoft.com/office/drawing/2014/main" id="{3B9DF793-0F9B-4601-A4AA-B45C438493D0}"/>
                </a:ext>
              </a:extLst>
            </p:cNvPr>
            <p:cNvSpPr>
              <a:spLocks/>
            </p:cNvSpPr>
            <p:nvPr/>
          </p:nvSpPr>
          <p:spPr bwMode="auto">
            <a:xfrm>
              <a:off x="9451975" y="1697038"/>
              <a:ext cx="123825" cy="149225"/>
            </a:xfrm>
            <a:custGeom>
              <a:avLst/>
              <a:gdLst>
                <a:gd name="T0" fmla="*/ 0 w 116"/>
                <a:gd name="T1" fmla="*/ 131 h 133"/>
                <a:gd name="T2" fmla="*/ 0 w 116"/>
                <a:gd name="T3" fmla="*/ 131 h 133"/>
                <a:gd name="T4" fmla="*/ 0 w 116"/>
                <a:gd name="T5" fmla="*/ 133 h 133"/>
                <a:gd name="T6" fmla="*/ 116 w 116"/>
                <a:gd name="T7" fmla="*/ 10 h 133"/>
                <a:gd name="T8" fmla="*/ 105 w 116"/>
                <a:gd name="T9" fmla="*/ 0 h 133"/>
                <a:gd name="T10" fmla="*/ 0 w 116"/>
                <a:gd name="T11" fmla="*/ 131 h 133"/>
              </a:gdLst>
              <a:ahLst/>
              <a:cxnLst>
                <a:cxn ang="0">
                  <a:pos x="T0" y="T1"/>
                </a:cxn>
                <a:cxn ang="0">
                  <a:pos x="T2" y="T3"/>
                </a:cxn>
                <a:cxn ang="0">
                  <a:pos x="T4" y="T5"/>
                </a:cxn>
                <a:cxn ang="0">
                  <a:pos x="T6" y="T7"/>
                </a:cxn>
                <a:cxn ang="0">
                  <a:pos x="T8" y="T9"/>
                </a:cxn>
                <a:cxn ang="0">
                  <a:pos x="T10" y="T11"/>
                </a:cxn>
              </a:cxnLst>
              <a:rect l="0" t="0" r="r" b="b"/>
              <a:pathLst>
                <a:path w="116" h="133">
                  <a:moveTo>
                    <a:pt x="0" y="131"/>
                  </a:moveTo>
                  <a:lnTo>
                    <a:pt x="0" y="131"/>
                  </a:lnTo>
                  <a:lnTo>
                    <a:pt x="0" y="133"/>
                  </a:lnTo>
                  <a:lnTo>
                    <a:pt x="116" y="10"/>
                  </a:lnTo>
                  <a:lnTo>
                    <a:pt x="105" y="0"/>
                  </a:lnTo>
                  <a:lnTo>
                    <a:pt x="0" y="13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8" name="Freeform 62">
              <a:extLst>
                <a:ext uri="{FF2B5EF4-FFF2-40B4-BE49-F238E27FC236}">
                  <a16:creationId xmlns:a16="http://schemas.microsoft.com/office/drawing/2014/main" id="{B02ADDA6-F10A-4DC8-ACD4-2739ED0E2E49}"/>
                </a:ext>
              </a:extLst>
            </p:cNvPr>
            <p:cNvSpPr>
              <a:spLocks/>
            </p:cNvSpPr>
            <p:nvPr/>
          </p:nvSpPr>
          <p:spPr bwMode="auto">
            <a:xfrm>
              <a:off x="9566275" y="1830388"/>
              <a:ext cx="87313" cy="39687"/>
            </a:xfrm>
            <a:custGeom>
              <a:avLst/>
              <a:gdLst>
                <a:gd name="T0" fmla="*/ 0 w 83"/>
                <a:gd name="T1" fmla="*/ 27 h 35"/>
                <a:gd name="T2" fmla="*/ 0 w 83"/>
                <a:gd name="T3" fmla="*/ 27 h 35"/>
                <a:gd name="T4" fmla="*/ 0 w 83"/>
                <a:gd name="T5" fmla="*/ 35 h 35"/>
                <a:gd name="T6" fmla="*/ 83 w 83"/>
                <a:gd name="T7" fmla="*/ 14 h 35"/>
                <a:gd name="T8" fmla="*/ 79 w 83"/>
                <a:gd name="T9" fmla="*/ 0 h 35"/>
                <a:gd name="T10" fmla="*/ 0 w 83"/>
                <a:gd name="T11" fmla="*/ 27 h 35"/>
              </a:gdLst>
              <a:ahLst/>
              <a:cxnLst>
                <a:cxn ang="0">
                  <a:pos x="T0" y="T1"/>
                </a:cxn>
                <a:cxn ang="0">
                  <a:pos x="T2" y="T3"/>
                </a:cxn>
                <a:cxn ang="0">
                  <a:pos x="T4" y="T5"/>
                </a:cxn>
                <a:cxn ang="0">
                  <a:pos x="T6" y="T7"/>
                </a:cxn>
                <a:cxn ang="0">
                  <a:pos x="T8" y="T9"/>
                </a:cxn>
                <a:cxn ang="0">
                  <a:pos x="T10" y="T11"/>
                </a:cxn>
              </a:cxnLst>
              <a:rect l="0" t="0" r="r" b="b"/>
              <a:pathLst>
                <a:path w="83" h="35">
                  <a:moveTo>
                    <a:pt x="0" y="27"/>
                  </a:moveTo>
                  <a:lnTo>
                    <a:pt x="0" y="27"/>
                  </a:lnTo>
                  <a:lnTo>
                    <a:pt x="0" y="35"/>
                  </a:lnTo>
                  <a:lnTo>
                    <a:pt x="83" y="14"/>
                  </a:lnTo>
                  <a:lnTo>
                    <a:pt x="79" y="0"/>
                  </a:lnTo>
                  <a:lnTo>
                    <a:pt x="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9" name="Freeform 63">
              <a:extLst>
                <a:ext uri="{FF2B5EF4-FFF2-40B4-BE49-F238E27FC236}">
                  <a16:creationId xmlns:a16="http://schemas.microsoft.com/office/drawing/2014/main" id="{385A29E6-1546-468E-9E38-E2F891D41966}"/>
                </a:ext>
              </a:extLst>
            </p:cNvPr>
            <p:cNvSpPr>
              <a:spLocks/>
            </p:cNvSpPr>
            <p:nvPr/>
          </p:nvSpPr>
          <p:spPr bwMode="auto">
            <a:xfrm>
              <a:off x="9129713" y="1830388"/>
              <a:ext cx="88900" cy="38100"/>
            </a:xfrm>
            <a:custGeom>
              <a:avLst/>
              <a:gdLst>
                <a:gd name="T0" fmla="*/ 0 w 84"/>
                <a:gd name="T1" fmla="*/ 14 h 34"/>
                <a:gd name="T2" fmla="*/ 0 w 84"/>
                <a:gd name="T3" fmla="*/ 14 h 34"/>
                <a:gd name="T4" fmla="*/ 84 w 84"/>
                <a:gd name="T5" fmla="*/ 34 h 34"/>
                <a:gd name="T6" fmla="*/ 84 w 84"/>
                <a:gd name="T7" fmla="*/ 27 h 34"/>
                <a:gd name="T8" fmla="*/ 4 w 84"/>
                <a:gd name="T9" fmla="*/ 0 h 34"/>
                <a:gd name="T10" fmla="*/ 0 w 84"/>
                <a:gd name="T11" fmla="*/ 14 h 34"/>
              </a:gdLst>
              <a:ahLst/>
              <a:cxnLst>
                <a:cxn ang="0">
                  <a:pos x="T0" y="T1"/>
                </a:cxn>
                <a:cxn ang="0">
                  <a:pos x="T2" y="T3"/>
                </a:cxn>
                <a:cxn ang="0">
                  <a:pos x="T4" y="T5"/>
                </a:cxn>
                <a:cxn ang="0">
                  <a:pos x="T6" y="T7"/>
                </a:cxn>
                <a:cxn ang="0">
                  <a:pos x="T8" y="T9"/>
                </a:cxn>
                <a:cxn ang="0">
                  <a:pos x="T10" y="T11"/>
                </a:cxn>
              </a:cxnLst>
              <a:rect l="0" t="0" r="r" b="b"/>
              <a:pathLst>
                <a:path w="84" h="34">
                  <a:moveTo>
                    <a:pt x="0" y="14"/>
                  </a:moveTo>
                  <a:lnTo>
                    <a:pt x="0" y="14"/>
                  </a:lnTo>
                  <a:lnTo>
                    <a:pt x="84" y="34"/>
                  </a:lnTo>
                  <a:lnTo>
                    <a:pt x="84" y="27"/>
                  </a:lnTo>
                  <a:lnTo>
                    <a:pt x="4" y="0"/>
                  </a:lnTo>
                  <a:lnTo>
                    <a:pt x="0"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0" name="Freeform 64">
              <a:extLst>
                <a:ext uri="{FF2B5EF4-FFF2-40B4-BE49-F238E27FC236}">
                  <a16:creationId xmlns:a16="http://schemas.microsoft.com/office/drawing/2014/main" id="{CBD7AB2B-CD4F-47ED-8CD9-9E473AA246BA}"/>
                </a:ext>
              </a:extLst>
            </p:cNvPr>
            <p:cNvSpPr>
              <a:spLocks/>
            </p:cNvSpPr>
            <p:nvPr/>
          </p:nvSpPr>
          <p:spPr bwMode="auto">
            <a:xfrm>
              <a:off x="9345613" y="1635125"/>
              <a:ext cx="25400" cy="100012"/>
            </a:xfrm>
            <a:custGeom>
              <a:avLst/>
              <a:gdLst>
                <a:gd name="T0" fmla="*/ 17 w 24"/>
                <a:gd name="T1" fmla="*/ 90 h 90"/>
                <a:gd name="T2" fmla="*/ 17 w 24"/>
                <a:gd name="T3" fmla="*/ 90 h 90"/>
                <a:gd name="T4" fmla="*/ 24 w 24"/>
                <a:gd name="T5" fmla="*/ 90 h 90"/>
                <a:gd name="T6" fmla="*/ 15 w 24"/>
                <a:gd name="T7" fmla="*/ 0 h 90"/>
                <a:gd name="T8" fmla="*/ 0 w 24"/>
                <a:gd name="T9" fmla="*/ 2 h 90"/>
                <a:gd name="T10" fmla="*/ 17 w 24"/>
                <a:gd name="T11" fmla="*/ 90 h 90"/>
              </a:gdLst>
              <a:ahLst/>
              <a:cxnLst>
                <a:cxn ang="0">
                  <a:pos x="T0" y="T1"/>
                </a:cxn>
                <a:cxn ang="0">
                  <a:pos x="T2" y="T3"/>
                </a:cxn>
                <a:cxn ang="0">
                  <a:pos x="T4" y="T5"/>
                </a:cxn>
                <a:cxn ang="0">
                  <a:pos x="T6" y="T7"/>
                </a:cxn>
                <a:cxn ang="0">
                  <a:pos x="T8" y="T9"/>
                </a:cxn>
                <a:cxn ang="0">
                  <a:pos x="T10" y="T11"/>
                </a:cxn>
              </a:cxnLst>
              <a:rect l="0" t="0" r="r" b="b"/>
              <a:pathLst>
                <a:path w="24" h="90">
                  <a:moveTo>
                    <a:pt x="17" y="90"/>
                  </a:moveTo>
                  <a:lnTo>
                    <a:pt x="17" y="90"/>
                  </a:lnTo>
                  <a:lnTo>
                    <a:pt x="24" y="90"/>
                  </a:lnTo>
                  <a:lnTo>
                    <a:pt x="15" y="0"/>
                  </a:lnTo>
                  <a:lnTo>
                    <a:pt x="0" y="2"/>
                  </a:lnTo>
                  <a:lnTo>
                    <a:pt x="17" y="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1" name="Freeform 65">
              <a:extLst>
                <a:ext uri="{FF2B5EF4-FFF2-40B4-BE49-F238E27FC236}">
                  <a16:creationId xmlns:a16="http://schemas.microsoft.com/office/drawing/2014/main" id="{3DD8967A-309B-4DC3-918E-4745F3E20D8E}"/>
                </a:ext>
              </a:extLst>
            </p:cNvPr>
            <p:cNvSpPr>
              <a:spLocks/>
            </p:cNvSpPr>
            <p:nvPr/>
          </p:nvSpPr>
          <p:spPr bwMode="auto">
            <a:xfrm>
              <a:off x="9207500" y="1697038"/>
              <a:ext cx="125413" cy="149225"/>
            </a:xfrm>
            <a:custGeom>
              <a:avLst/>
              <a:gdLst>
                <a:gd name="T0" fmla="*/ 0 w 117"/>
                <a:gd name="T1" fmla="*/ 9 h 133"/>
                <a:gd name="T2" fmla="*/ 0 w 117"/>
                <a:gd name="T3" fmla="*/ 9 h 133"/>
                <a:gd name="T4" fmla="*/ 117 w 117"/>
                <a:gd name="T5" fmla="*/ 133 h 133"/>
                <a:gd name="T6" fmla="*/ 117 w 117"/>
                <a:gd name="T7" fmla="*/ 132 h 133"/>
                <a:gd name="T8" fmla="*/ 11 w 117"/>
                <a:gd name="T9" fmla="*/ 0 h 133"/>
                <a:gd name="T10" fmla="*/ 0 w 117"/>
                <a:gd name="T11" fmla="*/ 9 h 133"/>
              </a:gdLst>
              <a:ahLst/>
              <a:cxnLst>
                <a:cxn ang="0">
                  <a:pos x="T0" y="T1"/>
                </a:cxn>
                <a:cxn ang="0">
                  <a:pos x="T2" y="T3"/>
                </a:cxn>
                <a:cxn ang="0">
                  <a:pos x="T4" y="T5"/>
                </a:cxn>
                <a:cxn ang="0">
                  <a:pos x="T6" y="T7"/>
                </a:cxn>
                <a:cxn ang="0">
                  <a:pos x="T8" y="T9"/>
                </a:cxn>
                <a:cxn ang="0">
                  <a:pos x="T10" y="T11"/>
                </a:cxn>
              </a:cxnLst>
              <a:rect l="0" t="0" r="r" b="b"/>
              <a:pathLst>
                <a:path w="117" h="133">
                  <a:moveTo>
                    <a:pt x="0" y="9"/>
                  </a:moveTo>
                  <a:lnTo>
                    <a:pt x="0" y="9"/>
                  </a:lnTo>
                  <a:lnTo>
                    <a:pt x="117" y="133"/>
                  </a:lnTo>
                  <a:lnTo>
                    <a:pt x="117" y="132"/>
                  </a:lnTo>
                  <a:lnTo>
                    <a:pt x="11" y="0"/>
                  </a:lnTo>
                  <a:lnTo>
                    <a:pt x="0"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2" name="Freeform 66">
              <a:extLst>
                <a:ext uri="{FF2B5EF4-FFF2-40B4-BE49-F238E27FC236}">
                  <a16:creationId xmlns:a16="http://schemas.microsoft.com/office/drawing/2014/main" id="{10B80940-1E26-445C-85CF-8D55F1EE1241}"/>
                </a:ext>
              </a:extLst>
            </p:cNvPr>
            <p:cNvSpPr>
              <a:spLocks/>
            </p:cNvSpPr>
            <p:nvPr/>
          </p:nvSpPr>
          <p:spPr bwMode="auto">
            <a:xfrm>
              <a:off x="9271000" y="1655763"/>
              <a:ext cx="61913" cy="131762"/>
            </a:xfrm>
            <a:custGeom>
              <a:avLst/>
              <a:gdLst>
                <a:gd name="T0" fmla="*/ 0 w 57"/>
                <a:gd name="T1" fmla="*/ 6 h 118"/>
                <a:gd name="T2" fmla="*/ 0 w 57"/>
                <a:gd name="T3" fmla="*/ 6 h 118"/>
                <a:gd name="T4" fmla="*/ 57 w 57"/>
                <a:gd name="T5" fmla="*/ 118 h 118"/>
                <a:gd name="T6" fmla="*/ 57 w 57"/>
                <a:gd name="T7" fmla="*/ 106 h 118"/>
                <a:gd name="T8" fmla="*/ 13 w 57"/>
                <a:gd name="T9" fmla="*/ 0 h 118"/>
                <a:gd name="T10" fmla="*/ 0 w 57"/>
                <a:gd name="T11" fmla="*/ 6 h 118"/>
              </a:gdLst>
              <a:ahLst/>
              <a:cxnLst>
                <a:cxn ang="0">
                  <a:pos x="T0" y="T1"/>
                </a:cxn>
                <a:cxn ang="0">
                  <a:pos x="T2" y="T3"/>
                </a:cxn>
                <a:cxn ang="0">
                  <a:pos x="T4" y="T5"/>
                </a:cxn>
                <a:cxn ang="0">
                  <a:pos x="T6" y="T7"/>
                </a:cxn>
                <a:cxn ang="0">
                  <a:pos x="T8" y="T9"/>
                </a:cxn>
                <a:cxn ang="0">
                  <a:pos x="T10" y="T11"/>
                </a:cxn>
              </a:cxnLst>
              <a:rect l="0" t="0" r="r" b="b"/>
              <a:pathLst>
                <a:path w="57" h="118">
                  <a:moveTo>
                    <a:pt x="0" y="6"/>
                  </a:moveTo>
                  <a:lnTo>
                    <a:pt x="0" y="6"/>
                  </a:lnTo>
                  <a:lnTo>
                    <a:pt x="57" y="118"/>
                  </a:lnTo>
                  <a:lnTo>
                    <a:pt x="57" y="106"/>
                  </a:lnTo>
                  <a:lnTo>
                    <a:pt x="13" y="0"/>
                  </a:lnTo>
                  <a:lnTo>
                    <a:pt x="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3" name="Freeform 67">
              <a:extLst>
                <a:ext uri="{FF2B5EF4-FFF2-40B4-BE49-F238E27FC236}">
                  <a16:creationId xmlns:a16="http://schemas.microsoft.com/office/drawing/2014/main" id="{B2C102AB-66C2-444D-AD4B-62D2FA8C91E3}"/>
                </a:ext>
              </a:extLst>
            </p:cNvPr>
            <p:cNvSpPr>
              <a:spLocks/>
            </p:cNvSpPr>
            <p:nvPr/>
          </p:nvSpPr>
          <p:spPr bwMode="auto">
            <a:xfrm>
              <a:off x="9158288" y="1757363"/>
              <a:ext cx="141288" cy="98425"/>
            </a:xfrm>
            <a:custGeom>
              <a:avLst/>
              <a:gdLst>
                <a:gd name="T0" fmla="*/ 129 w 133"/>
                <a:gd name="T1" fmla="*/ 88 h 88"/>
                <a:gd name="T2" fmla="*/ 129 w 133"/>
                <a:gd name="T3" fmla="*/ 88 h 88"/>
                <a:gd name="T4" fmla="*/ 133 w 133"/>
                <a:gd name="T5" fmla="*/ 88 h 88"/>
                <a:gd name="T6" fmla="*/ 8 w 133"/>
                <a:gd name="T7" fmla="*/ 0 h 88"/>
                <a:gd name="T8" fmla="*/ 0 w 133"/>
                <a:gd name="T9" fmla="*/ 13 h 88"/>
                <a:gd name="T10" fmla="*/ 129 w 133"/>
                <a:gd name="T11" fmla="*/ 88 h 88"/>
              </a:gdLst>
              <a:ahLst/>
              <a:cxnLst>
                <a:cxn ang="0">
                  <a:pos x="T0" y="T1"/>
                </a:cxn>
                <a:cxn ang="0">
                  <a:pos x="T2" y="T3"/>
                </a:cxn>
                <a:cxn ang="0">
                  <a:pos x="T4" y="T5"/>
                </a:cxn>
                <a:cxn ang="0">
                  <a:pos x="T6" y="T7"/>
                </a:cxn>
                <a:cxn ang="0">
                  <a:pos x="T8" y="T9"/>
                </a:cxn>
                <a:cxn ang="0">
                  <a:pos x="T10" y="T11"/>
                </a:cxn>
              </a:cxnLst>
              <a:rect l="0" t="0" r="r" b="b"/>
              <a:pathLst>
                <a:path w="133" h="88">
                  <a:moveTo>
                    <a:pt x="129" y="88"/>
                  </a:moveTo>
                  <a:lnTo>
                    <a:pt x="129" y="88"/>
                  </a:lnTo>
                  <a:lnTo>
                    <a:pt x="133" y="88"/>
                  </a:lnTo>
                  <a:lnTo>
                    <a:pt x="8" y="0"/>
                  </a:lnTo>
                  <a:lnTo>
                    <a:pt x="0" y="13"/>
                  </a:lnTo>
                  <a:lnTo>
                    <a:pt x="129" y="8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4" name="Freeform 68">
              <a:extLst>
                <a:ext uri="{FF2B5EF4-FFF2-40B4-BE49-F238E27FC236}">
                  <a16:creationId xmlns:a16="http://schemas.microsoft.com/office/drawing/2014/main" id="{90ACF4EF-FA5B-47A9-BFDE-7DF212B374D7}"/>
                </a:ext>
              </a:extLst>
            </p:cNvPr>
            <p:cNvSpPr>
              <a:spLocks/>
            </p:cNvSpPr>
            <p:nvPr/>
          </p:nvSpPr>
          <p:spPr bwMode="auto">
            <a:xfrm>
              <a:off x="9345613" y="2100263"/>
              <a:ext cx="25400" cy="101600"/>
            </a:xfrm>
            <a:custGeom>
              <a:avLst/>
              <a:gdLst>
                <a:gd name="T0" fmla="*/ 0 w 23"/>
                <a:gd name="T1" fmla="*/ 89 h 91"/>
                <a:gd name="T2" fmla="*/ 0 w 23"/>
                <a:gd name="T3" fmla="*/ 89 h 91"/>
                <a:gd name="T4" fmla="*/ 14 w 23"/>
                <a:gd name="T5" fmla="*/ 91 h 91"/>
                <a:gd name="T6" fmla="*/ 23 w 23"/>
                <a:gd name="T7" fmla="*/ 0 h 91"/>
                <a:gd name="T8" fmla="*/ 16 w 23"/>
                <a:gd name="T9" fmla="*/ 0 h 91"/>
                <a:gd name="T10" fmla="*/ 0 w 23"/>
                <a:gd name="T11" fmla="*/ 89 h 91"/>
              </a:gdLst>
              <a:ahLst/>
              <a:cxnLst>
                <a:cxn ang="0">
                  <a:pos x="T0" y="T1"/>
                </a:cxn>
                <a:cxn ang="0">
                  <a:pos x="T2" y="T3"/>
                </a:cxn>
                <a:cxn ang="0">
                  <a:pos x="T4" y="T5"/>
                </a:cxn>
                <a:cxn ang="0">
                  <a:pos x="T6" y="T7"/>
                </a:cxn>
                <a:cxn ang="0">
                  <a:pos x="T8" y="T9"/>
                </a:cxn>
                <a:cxn ang="0">
                  <a:pos x="T10" y="T11"/>
                </a:cxn>
              </a:cxnLst>
              <a:rect l="0" t="0" r="r" b="b"/>
              <a:pathLst>
                <a:path w="23" h="91">
                  <a:moveTo>
                    <a:pt x="0" y="89"/>
                  </a:moveTo>
                  <a:lnTo>
                    <a:pt x="0" y="89"/>
                  </a:lnTo>
                  <a:lnTo>
                    <a:pt x="14" y="91"/>
                  </a:lnTo>
                  <a:lnTo>
                    <a:pt x="23" y="0"/>
                  </a:lnTo>
                  <a:lnTo>
                    <a:pt x="16" y="0"/>
                  </a:lnTo>
                  <a:lnTo>
                    <a:pt x="0" y="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5" name="Freeform 69">
              <a:extLst>
                <a:ext uri="{FF2B5EF4-FFF2-40B4-BE49-F238E27FC236}">
                  <a16:creationId xmlns:a16="http://schemas.microsoft.com/office/drawing/2014/main" id="{4583BE61-6223-4D02-BE52-3588C569E53D}"/>
                </a:ext>
              </a:extLst>
            </p:cNvPr>
            <p:cNvSpPr>
              <a:spLocks/>
            </p:cNvSpPr>
            <p:nvPr/>
          </p:nvSpPr>
          <p:spPr bwMode="auto">
            <a:xfrm>
              <a:off x="9566275" y="1966913"/>
              <a:ext cx="87313" cy="39687"/>
            </a:xfrm>
            <a:custGeom>
              <a:avLst/>
              <a:gdLst>
                <a:gd name="T0" fmla="*/ 0 w 83"/>
                <a:gd name="T1" fmla="*/ 8 h 35"/>
                <a:gd name="T2" fmla="*/ 0 w 83"/>
                <a:gd name="T3" fmla="*/ 8 h 35"/>
                <a:gd name="T4" fmla="*/ 79 w 83"/>
                <a:gd name="T5" fmla="*/ 35 h 35"/>
                <a:gd name="T6" fmla="*/ 83 w 83"/>
                <a:gd name="T7" fmla="*/ 21 h 35"/>
                <a:gd name="T8" fmla="*/ 0 w 83"/>
                <a:gd name="T9" fmla="*/ 0 h 35"/>
                <a:gd name="T10" fmla="*/ 0 w 83"/>
                <a:gd name="T11" fmla="*/ 8 h 35"/>
              </a:gdLst>
              <a:ahLst/>
              <a:cxnLst>
                <a:cxn ang="0">
                  <a:pos x="T0" y="T1"/>
                </a:cxn>
                <a:cxn ang="0">
                  <a:pos x="T2" y="T3"/>
                </a:cxn>
                <a:cxn ang="0">
                  <a:pos x="T4" y="T5"/>
                </a:cxn>
                <a:cxn ang="0">
                  <a:pos x="T6" y="T7"/>
                </a:cxn>
                <a:cxn ang="0">
                  <a:pos x="T8" y="T9"/>
                </a:cxn>
                <a:cxn ang="0">
                  <a:pos x="T10" y="T11"/>
                </a:cxn>
              </a:cxnLst>
              <a:rect l="0" t="0" r="r" b="b"/>
              <a:pathLst>
                <a:path w="83" h="35">
                  <a:moveTo>
                    <a:pt x="0" y="8"/>
                  </a:moveTo>
                  <a:lnTo>
                    <a:pt x="0" y="8"/>
                  </a:lnTo>
                  <a:lnTo>
                    <a:pt x="79" y="35"/>
                  </a:lnTo>
                  <a:lnTo>
                    <a:pt x="83" y="21"/>
                  </a:lnTo>
                  <a:lnTo>
                    <a:pt x="0" y="0"/>
                  </a:lnTo>
                  <a:lnTo>
                    <a:pt x="0" y="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6" name="Freeform 70">
              <a:extLst>
                <a:ext uri="{FF2B5EF4-FFF2-40B4-BE49-F238E27FC236}">
                  <a16:creationId xmlns:a16="http://schemas.microsoft.com/office/drawing/2014/main" id="{A2413AD8-A009-4E27-B9BE-A25E4FC6D381}"/>
                </a:ext>
              </a:extLst>
            </p:cNvPr>
            <p:cNvSpPr>
              <a:spLocks/>
            </p:cNvSpPr>
            <p:nvPr/>
          </p:nvSpPr>
          <p:spPr bwMode="auto">
            <a:xfrm>
              <a:off x="9412288" y="2100263"/>
              <a:ext cx="26988" cy="101600"/>
            </a:xfrm>
            <a:custGeom>
              <a:avLst/>
              <a:gdLst>
                <a:gd name="T0" fmla="*/ 0 w 24"/>
                <a:gd name="T1" fmla="*/ 0 h 90"/>
                <a:gd name="T2" fmla="*/ 0 w 24"/>
                <a:gd name="T3" fmla="*/ 0 h 90"/>
                <a:gd name="T4" fmla="*/ 9 w 24"/>
                <a:gd name="T5" fmla="*/ 90 h 90"/>
                <a:gd name="T6" fmla="*/ 24 w 24"/>
                <a:gd name="T7" fmla="*/ 88 h 90"/>
                <a:gd name="T8" fmla="*/ 7 w 24"/>
                <a:gd name="T9" fmla="*/ 0 h 90"/>
                <a:gd name="T10" fmla="*/ 0 w 24"/>
                <a:gd name="T11" fmla="*/ 0 h 90"/>
              </a:gdLst>
              <a:ahLst/>
              <a:cxnLst>
                <a:cxn ang="0">
                  <a:pos x="T0" y="T1"/>
                </a:cxn>
                <a:cxn ang="0">
                  <a:pos x="T2" y="T3"/>
                </a:cxn>
                <a:cxn ang="0">
                  <a:pos x="T4" y="T5"/>
                </a:cxn>
                <a:cxn ang="0">
                  <a:pos x="T6" y="T7"/>
                </a:cxn>
                <a:cxn ang="0">
                  <a:pos x="T8" y="T9"/>
                </a:cxn>
                <a:cxn ang="0">
                  <a:pos x="T10" y="T11"/>
                </a:cxn>
              </a:cxnLst>
              <a:rect l="0" t="0" r="r" b="b"/>
              <a:pathLst>
                <a:path w="24" h="90">
                  <a:moveTo>
                    <a:pt x="0" y="0"/>
                  </a:moveTo>
                  <a:lnTo>
                    <a:pt x="0" y="0"/>
                  </a:lnTo>
                  <a:lnTo>
                    <a:pt x="9" y="90"/>
                  </a:lnTo>
                  <a:lnTo>
                    <a:pt x="24" y="88"/>
                  </a:lnTo>
                  <a:lnTo>
                    <a:pt x="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7" name="Freeform 71">
              <a:extLst>
                <a:ext uri="{FF2B5EF4-FFF2-40B4-BE49-F238E27FC236}">
                  <a16:creationId xmlns:a16="http://schemas.microsoft.com/office/drawing/2014/main" id="{0A40F4BE-ABC7-4E46-8D4C-6F009E1ED2A2}"/>
                </a:ext>
              </a:extLst>
            </p:cNvPr>
            <p:cNvSpPr>
              <a:spLocks/>
            </p:cNvSpPr>
            <p:nvPr/>
          </p:nvSpPr>
          <p:spPr bwMode="auto">
            <a:xfrm>
              <a:off x="9451975" y="1990725"/>
              <a:ext cx="123825" cy="147637"/>
            </a:xfrm>
            <a:custGeom>
              <a:avLst/>
              <a:gdLst>
                <a:gd name="T0" fmla="*/ 0 w 116"/>
                <a:gd name="T1" fmla="*/ 1 h 133"/>
                <a:gd name="T2" fmla="*/ 0 w 116"/>
                <a:gd name="T3" fmla="*/ 1 h 133"/>
                <a:gd name="T4" fmla="*/ 105 w 116"/>
                <a:gd name="T5" fmla="*/ 133 h 133"/>
                <a:gd name="T6" fmla="*/ 116 w 116"/>
                <a:gd name="T7" fmla="*/ 123 h 133"/>
                <a:gd name="T8" fmla="*/ 0 w 116"/>
                <a:gd name="T9" fmla="*/ 0 h 133"/>
                <a:gd name="T10" fmla="*/ 0 w 116"/>
                <a:gd name="T11" fmla="*/ 1 h 133"/>
              </a:gdLst>
              <a:ahLst/>
              <a:cxnLst>
                <a:cxn ang="0">
                  <a:pos x="T0" y="T1"/>
                </a:cxn>
                <a:cxn ang="0">
                  <a:pos x="T2" y="T3"/>
                </a:cxn>
                <a:cxn ang="0">
                  <a:pos x="T4" y="T5"/>
                </a:cxn>
                <a:cxn ang="0">
                  <a:pos x="T6" y="T7"/>
                </a:cxn>
                <a:cxn ang="0">
                  <a:pos x="T8" y="T9"/>
                </a:cxn>
                <a:cxn ang="0">
                  <a:pos x="T10" y="T11"/>
                </a:cxn>
              </a:cxnLst>
              <a:rect l="0" t="0" r="r" b="b"/>
              <a:pathLst>
                <a:path w="116" h="133">
                  <a:moveTo>
                    <a:pt x="0" y="1"/>
                  </a:moveTo>
                  <a:lnTo>
                    <a:pt x="0" y="1"/>
                  </a:lnTo>
                  <a:lnTo>
                    <a:pt x="105" y="133"/>
                  </a:lnTo>
                  <a:lnTo>
                    <a:pt x="116" y="123"/>
                  </a:lnTo>
                  <a:lnTo>
                    <a:pt x="0"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8" name="Freeform 72">
              <a:extLst>
                <a:ext uri="{FF2B5EF4-FFF2-40B4-BE49-F238E27FC236}">
                  <a16:creationId xmlns:a16="http://schemas.microsoft.com/office/drawing/2014/main" id="{D2F538B1-8C6B-40FA-911A-12D47A86B4A6}"/>
                </a:ext>
              </a:extLst>
            </p:cNvPr>
            <p:cNvSpPr>
              <a:spLocks/>
            </p:cNvSpPr>
            <p:nvPr/>
          </p:nvSpPr>
          <p:spPr bwMode="auto">
            <a:xfrm>
              <a:off x="9451975" y="2051050"/>
              <a:ext cx="60325" cy="128587"/>
            </a:xfrm>
            <a:custGeom>
              <a:avLst/>
              <a:gdLst>
                <a:gd name="T0" fmla="*/ 0 w 56"/>
                <a:gd name="T1" fmla="*/ 12 h 116"/>
                <a:gd name="T2" fmla="*/ 0 w 56"/>
                <a:gd name="T3" fmla="*/ 12 h 116"/>
                <a:gd name="T4" fmla="*/ 43 w 56"/>
                <a:gd name="T5" fmla="*/ 116 h 116"/>
                <a:gd name="T6" fmla="*/ 56 w 56"/>
                <a:gd name="T7" fmla="*/ 110 h 116"/>
                <a:gd name="T8" fmla="*/ 0 w 56"/>
                <a:gd name="T9" fmla="*/ 0 h 116"/>
                <a:gd name="T10" fmla="*/ 0 w 56"/>
                <a:gd name="T11" fmla="*/ 12 h 116"/>
              </a:gdLst>
              <a:ahLst/>
              <a:cxnLst>
                <a:cxn ang="0">
                  <a:pos x="T0" y="T1"/>
                </a:cxn>
                <a:cxn ang="0">
                  <a:pos x="T2" y="T3"/>
                </a:cxn>
                <a:cxn ang="0">
                  <a:pos x="T4" y="T5"/>
                </a:cxn>
                <a:cxn ang="0">
                  <a:pos x="T6" y="T7"/>
                </a:cxn>
                <a:cxn ang="0">
                  <a:pos x="T8" y="T9"/>
                </a:cxn>
                <a:cxn ang="0">
                  <a:pos x="T10" y="T11"/>
                </a:cxn>
              </a:cxnLst>
              <a:rect l="0" t="0" r="r" b="b"/>
              <a:pathLst>
                <a:path w="56" h="116">
                  <a:moveTo>
                    <a:pt x="0" y="12"/>
                  </a:moveTo>
                  <a:lnTo>
                    <a:pt x="0" y="12"/>
                  </a:lnTo>
                  <a:lnTo>
                    <a:pt x="43" y="116"/>
                  </a:lnTo>
                  <a:lnTo>
                    <a:pt x="56" y="110"/>
                  </a:lnTo>
                  <a:lnTo>
                    <a:pt x="0" y="0"/>
                  </a:lnTo>
                  <a:lnTo>
                    <a:pt x="0"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9" name="Freeform 73">
              <a:extLst>
                <a:ext uri="{FF2B5EF4-FFF2-40B4-BE49-F238E27FC236}">
                  <a16:creationId xmlns:a16="http://schemas.microsoft.com/office/drawing/2014/main" id="{D0C541EC-1181-4520-9E31-FCDAEA1F1284}"/>
                </a:ext>
              </a:extLst>
            </p:cNvPr>
            <p:cNvSpPr>
              <a:spLocks/>
            </p:cNvSpPr>
            <p:nvPr/>
          </p:nvSpPr>
          <p:spPr bwMode="auto">
            <a:xfrm>
              <a:off x="9483725" y="1981200"/>
              <a:ext cx="141288" cy="96837"/>
            </a:xfrm>
            <a:custGeom>
              <a:avLst/>
              <a:gdLst>
                <a:gd name="T0" fmla="*/ 0 w 133"/>
                <a:gd name="T1" fmla="*/ 0 h 87"/>
                <a:gd name="T2" fmla="*/ 0 w 133"/>
                <a:gd name="T3" fmla="*/ 0 h 87"/>
                <a:gd name="T4" fmla="*/ 125 w 133"/>
                <a:gd name="T5" fmla="*/ 87 h 87"/>
                <a:gd name="T6" fmla="*/ 133 w 133"/>
                <a:gd name="T7" fmla="*/ 75 h 87"/>
                <a:gd name="T8" fmla="*/ 4 w 133"/>
                <a:gd name="T9" fmla="*/ 0 h 87"/>
                <a:gd name="T10" fmla="*/ 0 w 133"/>
                <a:gd name="T11" fmla="*/ 0 h 87"/>
              </a:gdLst>
              <a:ahLst/>
              <a:cxnLst>
                <a:cxn ang="0">
                  <a:pos x="T0" y="T1"/>
                </a:cxn>
                <a:cxn ang="0">
                  <a:pos x="T2" y="T3"/>
                </a:cxn>
                <a:cxn ang="0">
                  <a:pos x="T4" y="T5"/>
                </a:cxn>
                <a:cxn ang="0">
                  <a:pos x="T6" y="T7"/>
                </a:cxn>
                <a:cxn ang="0">
                  <a:pos x="T8" y="T9"/>
                </a:cxn>
                <a:cxn ang="0">
                  <a:pos x="T10" y="T11"/>
                </a:cxn>
              </a:cxnLst>
              <a:rect l="0" t="0" r="r" b="b"/>
              <a:pathLst>
                <a:path w="133" h="87">
                  <a:moveTo>
                    <a:pt x="0" y="0"/>
                  </a:moveTo>
                  <a:lnTo>
                    <a:pt x="0" y="0"/>
                  </a:lnTo>
                  <a:lnTo>
                    <a:pt x="125" y="87"/>
                  </a:lnTo>
                  <a:lnTo>
                    <a:pt x="133" y="75"/>
                  </a:lnTo>
                  <a:lnTo>
                    <a:pt x="4"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0" name="Freeform 74">
              <a:extLst>
                <a:ext uri="{FF2B5EF4-FFF2-40B4-BE49-F238E27FC236}">
                  <a16:creationId xmlns:a16="http://schemas.microsoft.com/office/drawing/2014/main" id="{92C45AF5-3F33-4E59-8B7E-232E1D3FCEB8}"/>
                </a:ext>
              </a:extLst>
            </p:cNvPr>
            <p:cNvSpPr>
              <a:spLocks/>
            </p:cNvSpPr>
            <p:nvPr/>
          </p:nvSpPr>
          <p:spPr bwMode="auto">
            <a:xfrm>
              <a:off x="9120188" y="1909763"/>
              <a:ext cx="98425" cy="15875"/>
            </a:xfrm>
            <a:custGeom>
              <a:avLst/>
              <a:gdLst>
                <a:gd name="T0" fmla="*/ 0 w 92"/>
                <a:gd name="T1" fmla="*/ 0 h 14"/>
                <a:gd name="T2" fmla="*/ 0 w 92"/>
                <a:gd name="T3" fmla="*/ 0 h 14"/>
                <a:gd name="T4" fmla="*/ 0 w 92"/>
                <a:gd name="T5" fmla="*/ 14 h 14"/>
                <a:gd name="T6" fmla="*/ 92 w 92"/>
                <a:gd name="T7" fmla="*/ 10 h 14"/>
                <a:gd name="T8" fmla="*/ 92 w 92"/>
                <a:gd name="T9" fmla="*/ 3 h 14"/>
                <a:gd name="T10" fmla="*/ 0 w 92"/>
                <a:gd name="T11" fmla="*/ 0 h 14"/>
              </a:gdLst>
              <a:ahLst/>
              <a:cxnLst>
                <a:cxn ang="0">
                  <a:pos x="T0" y="T1"/>
                </a:cxn>
                <a:cxn ang="0">
                  <a:pos x="T2" y="T3"/>
                </a:cxn>
                <a:cxn ang="0">
                  <a:pos x="T4" y="T5"/>
                </a:cxn>
                <a:cxn ang="0">
                  <a:pos x="T6" y="T7"/>
                </a:cxn>
                <a:cxn ang="0">
                  <a:pos x="T8" y="T9"/>
                </a:cxn>
                <a:cxn ang="0">
                  <a:pos x="T10" y="T11"/>
                </a:cxn>
              </a:cxnLst>
              <a:rect l="0" t="0" r="r" b="b"/>
              <a:pathLst>
                <a:path w="92" h="14">
                  <a:moveTo>
                    <a:pt x="0" y="0"/>
                  </a:moveTo>
                  <a:lnTo>
                    <a:pt x="0" y="0"/>
                  </a:lnTo>
                  <a:lnTo>
                    <a:pt x="0" y="14"/>
                  </a:lnTo>
                  <a:lnTo>
                    <a:pt x="92" y="10"/>
                  </a:lnTo>
                  <a:lnTo>
                    <a:pt x="9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1" name="Freeform 75">
              <a:extLst>
                <a:ext uri="{FF2B5EF4-FFF2-40B4-BE49-F238E27FC236}">
                  <a16:creationId xmlns:a16="http://schemas.microsoft.com/office/drawing/2014/main" id="{B4AC8CE9-2D4F-4B69-9EE8-3F793A8FE6CB}"/>
                </a:ext>
              </a:extLst>
            </p:cNvPr>
            <p:cNvSpPr>
              <a:spLocks/>
            </p:cNvSpPr>
            <p:nvPr/>
          </p:nvSpPr>
          <p:spPr bwMode="auto">
            <a:xfrm>
              <a:off x="9271000" y="2047875"/>
              <a:ext cx="61913" cy="131762"/>
            </a:xfrm>
            <a:custGeom>
              <a:avLst/>
              <a:gdLst>
                <a:gd name="T0" fmla="*/ 0 w 57"/>
                <a:gd name="T1" fmla="*/ 112 h 118"/>
                <a:gd name="T2" fmla="*/ 0 w 57"/>
                <a:gd name="T3" fmla="*/ 112 h 118"/>
                <a:gd name="T4" fmla="*/ 13 w 57"/>
                <a:gd name="T5" fmla="*/ 118 h 118"/>
                <a:gd name="T6" fmla="*/ 57 w 57"/>
                <a:gd name="T7" fmla="*/ 12 h 118"/>
                <a:gd name="T8" fmla="*/ 57 w 57"/>
                <a:gd name="T9" fmla="*/ 0 h 118"/>
                <a:gd name="T10" fmla="*/ 0 w 57"/>
                <a:gd name="T11" fmla="*/ 112 h 118"/>
              </a:gdLst>
              <a:ahLst/>
              <a:cxnLst>
                <a:cxn ang="0">
                  <a:pos x="T0" y="T1"/>
                </a:cxn>
                <a:cxn ang="0">
                  <a:pos x="T2" y="T3"/>
                </a:cxn>
                <a:cxn ang="0">
                  <a:pos x="T4" y="T5"/>
                </a:cxn>
                <a:cxn ang="0">
                  <a:pos x="T6" y="T7"/>
                </a:cxn>
                <a:cxn ang="0">
                  <a:pos x="T8" y="T9"/>
                </a:cxn>
                <a:cxn ang="0">
                  <a:pos x="T10" y="T11"/>
                </a:cxn>
              </a:cxnLst>
              <a:rect l="0" t="0" r="r" b="b"/>
              <a:pathLst>
                <a:path w="57" h="118">
                  <a:moveTo>
                    <a:pt x="0" y="112"/>
                  </a:moveTo>
                  <a:lnTo>
                    <a:pt x="0" y="112"/>
                  </a:lnTo>
                  <a:lnTo>
                    <a:pt x="13" y="118"/>
                  </a:lnTo>
                  <a:lnTo>
                    <a:pt x="57" y="12"/>
                  </a:lnTo>
                  <a:lnTo>
                    <a:pt x="57" y="0"/>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2" name="Freeform 76">
              <a:extLst>
                <a:ext uri="{FF2B5EF4-FFF2-40B4-BE49-F238E27FC236}">
                  <a16:creationId xmlns:a16="http://schemas.microsoft.com/office/drawing/2014/main" id="{3805402E-CB1A-42AE-AAEB-FDBCCE559AC6}"/>
                </a:ext>
              </a:extLst>
            </p:cNvPr>
            <p:cNvSpPr>
              <a:spLocks/>
            </p:cNvSpPr>
            <p:nvPr/>
          </p:nvSpPr>
          <p:spPr bwMode="auto">
            <a:xfrm>
              <a:off x="9158288" y="1981200"/>
              <a:ext cx="141288" cy="96837"/>
            </a:xfrm>
            <a:custGeom>
              <a:avLst/>
              <a:gdLst>
                <a:gd name="T0" fmla="*/ 0 w 133"/>
                <a:gd name="T1" fmla="*/ 75 h 87"/>
                <a:gd name="T2" fmla="*/ 0 w 133"/>
                <a:gd name="T3" fmla="*/ 75 h 87"/>
                <a:gd name="T4" fmla="*/ 8 w 133"/>
                <a:gd name="T5" fmla="*/ 87 h 87"/>
                <a:gd name="T6" fmla="*/ 133 w 133"/>
                <a:gd name="T7" fmla="*/ 0 h 87"/>
                <a:gd name="T8" fmla="*/ 129 w 133"/>
                <a:gd name="T9" fmla="*/ 0 h 87"/>
                <a:gd name="T10" fmla="*/ 0 w 133"/>
                <a:gd name="T11" fmla="*/ 75 h 87"/>
              </a:gdLst>
              <a:ahLst/>
              <a:cxnLst>
                <a:cxn ang="0">
                  <a:pos x="T0" y="T1"/>
                </a:cxn>
                <a:cxn ang="0">
                  <a:pos x="T2" y="T3"/>
                </a:cxn>
                <a:cxn ang="0">
                  <a:pos x="T4" y="T5"/>
                </a:cxn>
                <a:cxn ang="0">
                  <a:pos x="T6" y="T7"/>
                </a:cxn>
                <a:cxn ang="0">
                  <a:pos x="T8" y="T9"/>
                </a:cxn>
                <a:cxn ang="0">
                  <a:pos x="T10" y="T11"/>
                </a:cxn>
              </a:cxnLst>
              <a:rect l="0" t="0" r="r" b="b"/>
              <a:pathLst>
                <a:path w="133" h="87">
                  <a:moveTo>
                    <a:pt x="0" y="75"/>
                  </a:moveTo>
                  <a:lnTo>
                    <a:pt x="0" y="75"/>
                  </a:lnTo>
                  <a:lnTo>
                    <a:pt x="8" y="87"/>
                  </a:lnTo>
                  <a:lnTo>
                    <a:pt x="133" y="0"/>
                  </a:lnTo>
                  <a:lnTo>
                    <a:pt x="129" y="0"/>
                  </a:lnTo>
                  <a:lnTo>
                    <a:pt x="0"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3" name="Freeform 77">
              <a:extLst>
                <a:ext uri="{FF2B5EF4-FFF2-40B4-BE49-F238E27FC236}">
                  <a16:creationId xmlns:a16="http://schemas.microsoft.com/office/drawing/2014/main" id="{F682684D-11FC-4CB4-9CE5-E831F6263095}"/>
                </a:ext>
              </a:extLst>
            </p:cNvPr>
            <p:cNvSpPr>
              <a:spLocks/>
            </p:cNvSpPr>
            <p:nvPr/>
          </p:nvSpPr>
          <p:spPr bwMode="auto">
            <a:xfrm>
              <a:off x="9207500" y="1989138"/>
              <a:ext cx="125413" cy="149225"/>
            </a:xfrm>
            <a:custGeom>
              <a:avLst/>
              <a:gdLst>
                <a:gd name="T0" fmla="*/ 0 w 117"/>
                <a:gd name="T1" fmla="*/ 124 h 134"/>
                <a:gd name="T2" fmla="*/ 0 w 117"/>
                <a:gd name="T3" fmla="*/ 124 h 134"/>
                <a:gd name="T4" fmla="*/ 11 w 117"/>
                <a:gd name="T5" fmla="*/ 134 h 134"/>
                <a:gd name="T6" fmla="*/ 117 w 117"/>
                <a:gd name="T7" fmla="*/ 1 h 134"/>
                <a:gd name="T8" fmla="*/ 117 w 117"/>
                <a:gd name="T9" fmla="*/ 0 h 134"/>
                <a:gd name="T10" fmla="*/ 0 w 117"/>
                <a:gd name="T11" fmla="*/ 124 h 134"/>
              </a:gdLst>
              <a:ahLst/>
              <a:cxnLst>
                <a:cxn ang="0">
                  <a:pos x="T0" y="T1"/>
                </a:cxn>
                <a:cxn ang="0">
                  <a:pos x="T2" y="T3"/>
                </a:cxn>
                <a:cxn ang="0">
                  <a:pos x="T4" y="T5"/>
                </a:cxn>
                <a:cxn ang="0">
                  <a:pos x="T6" y="T7"/>
                </a:cxn>
                <a:cxn ang="0">
                  <a:pos x="T8" y="T9"/>
                </a:cxn>
                <a:cxn ang="0">
                  <a:pos x="T10" y="T11"/>
                </a:cxn>
              </a:cxnLst>
              <a:rect l="0" t="0" r="r" b="b"/>
              <a:pathLst>
                <a:path w="117" h="134">
                  <a:moveTo>
                    <a:pt x="0" y="124"/>
                  </a:moveTo>
                  <a:lnTo>
                    <a:pt x="0" y="124"/>
                  </a:lnTo>
                  <a:lnTo>
                    <a:pt x="11" y="134"/>
                  </a:lnTo>
                  <a:lnTo>
                    <a:pt x="117" y="1"/>
                  </a:lnTo>
                  <a:lnTo>
                    <a:pt x="117" y="0"/>
                  </a:lnTo>
                  <a:lnTo>
                    <a:pt x="0" y="1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4" name="Freeform 78">
              <a:extLst>
                <a:ext uri="{FF2B5EF4-FFF2-40B4-BE49-F238E27FC236}">
                  <a16:creationId xmlns:a16="http://schemas.microsoft.com/office/drawing/2014/main" id="{CCF9E6D6-75EA-4C81-B2C9-C76F72DB7738}"/>
                </a:ext>
              </a:extLst>
            </p:cNvPr>
            <p:cNvSpPr>
              <a:spLocks/>
            </p:cNvSpPr>
            <p:nvPr/>
          </p:nvSpPr>
          <p:spPr bwMode="auto">
            <a:xfrm>
              <a:off x="9129713" y="1966913"/>
              <a:ext cx="88900" cy="39687"/>
            </a:xfrm>
            <a:custGeom>
              <a:avLst/>
              <a:gdLst>
                <a:gd name="T0" fmla="*/ 0 w 84"/>
                <a:gd name="T1" fmla="*/ 21 h 35"/>
                <a:gd name="T2" fmla="*/ 0 w 84"/>
                <a:gd name="T3" fmla="*/ 21 h 35"/>
                <a:gd name="T4" fmla="*/ 4 w 84"/>
                <a:gd name="T5" fmla="*/ 35 h 35"/>
                <a:gd name="T6" fmla="*/ 84 w 84"/>
                <a:gd name="T7" fmla="*/ 8 h 35"/>
                <a:gd name="T8" fmla="*/ 84 w 84"/>
                <a:gd name="T9" fmla="*/ 0 h 35"/>
                <a:gd name="T10" fmla="*/ 0 w 84"/>
                <a:gd name="T11" fmla="*/ 21 h 35"/>
              </a:gdLst>
              <a:ahLst/>
              <a:cxnLst>
                <a:cxn ang="0">
                  <a:pos x="T0" y="T1"/>
                </a:cxn>
                <a:cxn ang="0">
                  <a:pos x="T2" y="T3"/>
                </a:cxn>
                <a:cxn ang="0">
                  <a:pos x="T4" y="T5"/>
                </a:cxn>
                <a:cxn ang="0">
                  <a:pos x="T6" y="T7"/>
                </a:cxn>
                <a:cxn ang="0">
                  <a:pos x="T8" y="T9"/>
                </a:cxn>
                <a:cxn ang="0">
                  <a:pos x="T10" y="T11"/>
                </a:cxn>
              </a:cxnLst>
              <a:rect l="0" t="0" r="r" b="b"/>
              <a:pathLst>
                <a:path w="84" h="35">
                  <a:moveTo>
                    <a:pt x="0" y="21"/>
                  </a:moveTo>
                  <a:lnTo>
                    <a:pt x="0" y="21"/>
                  </a:lnTo>
                  <a:lnTo>
                    <a:pt x="4" y="35"/>
                  </a:lnTo>
                  <a:lnTo>
                    <a:pt x="84" y="8"/>
                  </a:lnTo>
                  <a:lnTo>
                    <a:pt x="84" y="0"/>
                  </a:lnTo>
                  <a:lnTo>
                    <a:pt x="0"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5" name="Freeform 79">
              <a:extLst>
                <a:ext uri="{FF2B5EF4-FFF2-40B4-BE49-F238E27FC236}">
                  <a16:creationId xmlns:a16="http://schemas.microsoft.com/office/drawing/2014/main" id="{315B141E-EC5F-4186-BC7C-F2DB85E75E98}"/>
                </a:ext>
              </a:extLst>
            </p:cNvPr>
            <p:cNvSpPr>
              <a:spLocks/>
            </p:cNvSpPr>
            <p:nvPr/>
          </p:nvSpPr>
          <p:spPr bwMode="auto">
            <a:xfrm>
              <a:off x="9350375" y="1878013"/>
              <a:ext cx="80963" cy="80962"/>
            </a:xfrm>
            <a:custGeom>
              <a:avLst/>
              <a:gdLst>
                <a:gd name="T0" fmla="*/ 56 w 77"/>
                <a:gd name="T1" fmla="*/ 47 h 73"/>
                <a:gd name="T2" fmla="*/ 56 w 77"/>
                <a:gd name="T3" fmla="*/ 47 h 73"/>
                <a:gd name="T4" fmla="*/ 63 w 77"/>
                <a:gd name="T5" fmla="*/ 69 h 73"/>
                <a:gd name="T6" fmla="*/ 58 w 77"/>
                <a:gd name="T7" fmla="*/ 72 h 73"/>
                <a:gd name="T8" fmla="*/ 40 w 77"/>
                <a:gd name="T9" fmla="*/ 58 h 73"/>
                <a:gd name="T10" fmla="*/ 37 w 77"/>
                <a:gd name="T11" fmla="*/ 58 h 73"/>
                <a:gd name="T12" fmla="*/ 19 w 77"/>
                <a:gd name="T13" fmla="*/ 72 h 73"/>
                <a:gd name="T14" fmla="*/ 15 w 77"/>
                <a:gd name="T15" fmla="*/ 68 h 73"/>
                <a:gd name="T16" fmla="*/ 22 w 77"/>
                <a:gd name="T17" fmla="*/ 47 h 73"/>
                <a:gd name="T18" fmla="*/ 21 w 77"/>
                <a:gd name="T19" fmla="*/ 44 h 73"/>
                <a:gd name="T20" fmla="*/ 2 w 77"/>
                <a:gd name="T21" fmla="*/ 31 h 73"/>
                <a:gd name="T22" fmla="*/ 4 w 77"/>
                <a:gd name="T23" fmla="*/ 26 h 73"/>
                <a:gd name="T24" fmla="*/ 27 w 77"/>
                <a:gd name="T25" fmla="*/ 26 h 73"/>
                <a:gd name="T26" fmla="*/ 29 w 77"/>
                <a:gd name="T27" fmla="*/ 24 h 73"/>
                <a:gd name="T28" fmla="*/ 36 w 77"/>
                <a:gd name="T29" fmla="*/ 3 h 73"/>
                <a:gd name="T30" fmla="*/ 41 w 77"/>
                <a:gd name="T31" fmla="*/ 3 h 73"/>
                <a:gd name="T32" fmla="*/ 48 w 77"/>
                <a:gd name="T33" fmla="*/ 24 h 73"/>
                <a:gd name="T34" fmla="*/ 51 w 77"/>
                <a:gd name="T35" fmla="*/ 26 h 73"/>
                <a:gd name="T36" fmla="*/ 73 w 77"/>
                <a:gd name="T37" fmla="*/ 26 h 73"/>
                <a:gd name="T38" fmla="*/ 75 w 77"/>
                <a:gd name="T39" fmla="*/ 31 h 73"/>
                <a:gd name="T40" fmla="*/ 57 w 77"/>
                <a:gd name="T41" fmla="*/ 44 h 73"/>
                <a:gd name="T42" fmla="*/ 56 w 77"/>
                <a:gd name="T43"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3">
                  <a:moveTo>
                    <a:pt x="56" y="47"/>
                  </a:moveTo>
                  <a:lnTo>
                    <a:pt x="56" y="47"/>
                  </a:lnTo>
                  <a:lnTo>
                    <a:pt x="63" y="69"/>
                  </a:lnTo>
                  <a:cubicBezTo>
                    <a:pt x="63" y="71"/>
                    <a:pt x="61" y="73"/>
                    <a:pt x="58" y="72"/>
                  </a:cubicBezTo>
                  <a:lnTo>
                    <a:pt x="40" y="58"/>
                  </a:lnTo>
                  <a:cubicBezTo>
                    <a:pt x="40" y="58"/>
                    <a:pt x="38" y="58"/>
                    <a:pt x="37" y="58"/>
                  </a:cubicBezTo>
                  <a:lnTo>
                    <a:pt x="19" y="72"/>
                  </a:lnTo>
                  <a:cubicBezTo>
                    <a:pt x="17" y="73"/>
                    <a:pt x="14" y="71"/>
                    <a:pt x="15" y="68"/>
                  </a:cubicBezTo>
                  <a:lnTo>
                    <a:pt x="22" y="47"/>
                  </a:lnTo>
                  <a:cubicBezTo>
                    <a:pt x="22" y="46"/>
                    <a:pt x="22" y="45"/>
                    <a:pt x="21" y="44"/>
                  </a:cubicBezTo>
                  <a:lnTo>
                    <a:pt x="2" y="31"/>
                  </a:lnTo>
                  <a:cubicBezTo>
                    <a:pt x="0" y="29"/>
                    <a:pt x="1" y="26"/>
                    <a:pt x="4" y="26"/>
                  </a:cubicBezTo>
                  <a:lnTo>
                    <a:pt x="27" y="26"/>
                  </a:lnTo>
                  <a:cubicBezTo>
                    <a:pt x="28" y="26"/>
                    <a:pt x="29" y="25"/>
                    <a:pt x="29" y="24"/>
                  </a:cubicBezTo>
                  <a:lnTo>
                    <a:pt x="36" y="3"/>
                  </a:lnTo>
                  <a:cubicBezTo>
                    <a:pt x="37" y="0"/>
                    <a:pt x="40" y="0"/>
                    <a:pt x="41" y="3"/>
                  </a:cubicBezTo>
                  <a:lnTo>
                    <a:pt x="48" y="24"/>
                  </a:lnTo>
                  <a:cubicBezTo>
                    <a:pt x="49" y="25"/>
                    <a:pt x="50" y="26"/>
                    <a:pt x="51" y="26"/>
                  </a:cubicBezTo>
                  <a:lnTo>
                    <a:pt x="73" y="26"/>
                  </a:lnTo>
                  <a:cubicBezTo>
                    <a:pt x="76" y="26"/>
                    <a:pt x="77" y="29"/>
                    <a:pt x="75" y="31"/>
                  </a:cubicBezTo>
                  <a:lnTo>
                    <a:pt x="57" y="44"/>
                  </a:lnTo>
                  <a:cubicBezTo>
                    <a:pt x="56" y="45"/>
                    <a:pt x="55" y="46"/>
                    <a:pt x="56"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643995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gras, buiten, pad, lopen&#10;&#10;Automatisch gegenereerde beschrijving">
            <a:extLst>
              <a:ext uri="{FF2B5EF4-FFF2-40B4-BE49-F238E27FC236}">
                <a16:creationId xmlns:a16="http://schemas.microsoft.com/office/drawing/2014/main" id="{C6D47B0A-FD2F-4965-9871-FF0C79A12DC5}"/>
              </a:ext>
            </a:extLst>
          </p:cNvPr>
          <p:cNvPicPr>
            <a:picLocks noChangeAspect="1"/>
          </p:cNvPicPr>
          <p:nvPr/>
        </p:nvPicPr>
        <p:blipFill rotWithShape="1">
          <a:blip r:embed="rId3">
            <a:extLst>
              <a:ext uri="{28A0092B-C50C-407E-A947-70E740481C1C}">
                <a14:useLocalDpi xmlns:a14="http://schemas.microsoft.com/office/drawing/2010/main" val="0"/>
              </a:ext>
            </a:extLst>
          </a:blip>
          <a:srcRect l="4109" t="2938" b="16155"/>
          <a:stretch/>
        </p:blipFill>
        <p:spPr>
          <a:xfrm>
            <a:off x="0" y="0"/>
            <a:ext cx="12192000" cy="6858000"/>
          </a:xfrm>
          <a:prstGeom prst="rect">
            <a:avLst/>
          </a:prstGeom>
        </p:spPr>
      </p:pic>
      <p:sp>
        <p:nvSpPr>
          <p:cNvPr id="29" name="Rechthoek 28">
            <a:extLst>
              <a:ext uri="{FF2B5EF4-FFF2-40B4-BE49-F238E27FC236}">
                <a16:creationId xmlns:a16="http://schemas.microsoft.com/office/drawing/2014/main" id="{F6E76A94-F7D3-47E2-8F44-58511CA942B8}"/>
              </a:ext>
            </a:extLst>
          </p:cNvPr>
          <p:cNvSpPr/>
          <p:nvPr/>
        </p:nvSpPr>
        <p:spPr>
          <a:xfrm>
            <a:off x="0" y="0"/>
            <a:ext cx="12192000" cy="6858000"/>
          </a:xfrm>
          <a:prstGeom prst="rect">
            <a:avLst/>
          </a:prstGeom>
          <a:gradFill flip="none" rotWithShape="1">
            <a:gsLst>
              <a:gs pos="0">
                <a:schemeClr val="tx1">
                  <a:alpha val="40000"/>
                </a:schemeClr>
              </a:gs>
              <a:gs pos="100000">
                <a:schemeClr val="tx1">
                  <a:alpha val="0"/>
                </a:schemeClr>
              </a:gs>
            </a:gsLst>
            <a:lin ang="10800000" scaled="1"/>
            <a:tileRect/>
          </a:gra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pic>
        <p:nvPicPr>
          <p:cNvPr id="31" name="Graphic 30">
            <a:extLst>
              <a:ext uri="{FF2B5EF4-FFF2-40B4-BE49-F238E27FC236}">
                <a16:creationId xmlns:a16="http://schemas.microsoft.com/office/drawing/2014/main" id="{608A9EBE-94BF-4334-963E-B15453FC5A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5169" y="404813"/>
            <a:ext cx="4848844" cy="6858000"/>
          </a:xfrm>
          <a:prstGeom prst="rect">
            <a:avLst/>
          </a:prstGeom>
        </p:spPr>
      </p:pic>
    </p:spTree>
    <p:extLst>
      <p:ext uri="{BB962C8B-B14F-4D97-AF65-F5344CB8AC3E}">
        <p14:creationId xmlns:p14="http://schemas.microsoft.com/office/powerpoint/2010/main" val="4132053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descr="Afbeelding met persoon, man, gebouw, binnen&#10;&#10;Automatisch gegenereerde beschrijving">
            <a:extLst>
              <a:ext uri="{FF2B5EF4-FFF2-40B4-BE49-F238E27FC236}">
                <a16:creationId xmlns:a16="http://schemas.microsoft.com/office/drawing/2014/main" id="{9B545086-8D99-4D85-A9A9-9900E911D3E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653" t="17801" r="19274" b="14635"/>
          <a:stretch/>
        </p:blipFill>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1784012 w 12192000"/>
              <a:gd name="connsiteY3" fmla="*/ 6858000 h 6858000"/>
              <a:gd name="connsiteX4" fmla="*/ 11651774 w 12192000"/>
              <a:gd name="connsiteY4" fmla="*/ 6858000 h 6858000"/>
              <a:gd name="connsiteX5" fmla="*/ 8875228 w 12192000"/>
              <a:gd name="connsiteY5" fmla="*/ 6858000 h 6858000"/>
              <a:gd name="connsiteX6" fmla="*/ 8246224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1784012" y="6858000"/>
                </a:lnTo>
                <a:lnTo>
                  <a:pt x="11651774" y="6858000"/>
                </a:lnTo>
                <a:lnTo>
                  <a:pt x="8875228" y="6858000"/>
                </a:lnTo>
                <a:lnTo>
                  <a:pt x="8246224" y="6858000"/>
                </a:lnTo>
                <a:lnTo>
                  <a:pt x="0" y="6858000"/>
                </a:lnTo>
                <a:close/>
              </a:path>
            </a:pathLst>
          </a:custGeom>
        </p:spPr>
      </p:pic>
      <p:sp>
        <p:nvSpPr>
          <p:cNvPr id="3" name="Titel 1"/>
          <p:cNvSpPr txBox="1">
            <a:spLocks/>
          </p:cNvSpPr>
          <p:nvPr/>
        </p:nvSpPr>
        <p:spPr>
          <a:xfrm>
            <a:off x="586154" y="2130425"/>
            <a:ext cx="6895300" cy="2619592"/>
          </a:xfrm>
          <a:prstGeom prst="rect">
            <a:avLst/>
          </a:prstGeom>
        </p:spPr>
        <p:txBody>
          <a:bodyPr vert="horz" lIns="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3733" b="1" dirty="0">
                <a:solidFill>
                  <a:schemeClr val="bg1"/>
                </a:solidFill>
                <a:latin typeface="Filson Soft Regular"/>
                <a:cs typeface="Filson Soft Regular"/>
              </a:rPr>
              <a:t>DE ONTDEKKING VAN </a:t>
            </a:r>
            <a:br>
              <a:rPr lang="nl-NL" sz="3733" b="1" dirty="0">
                <a:solidFill>
                  <a:schemeClr val="bg1"/>
                </a:solidFill>
                <a:latin typeface="Filson Soft Regular"/>
                <a:cs typeface="Filson Soft Regular"/>
              </a:rPr>
            </a:br>
            <a:r>
              <a:rPr lang="nl-NL" sz="3733" b="1" dirty="0">
                <a:solidFill>
                  <a:schemeClr val="bg1"/>
                </a:solidFill>
                <a:latin typeface="Filson Soft Regular"/>
                <a:cs typeface="Filson Soft Regular"/>
              </a:rPr>
              <a:t>HET </a:t>
            </a:r>
            <a:r>
              <a:rPr lang="nl-NL" sz="3733" b="1" dirty="0">
                <a:solidFill>
                  <a:schemeClr val="accent1"/>
                </a:solidFill>
                <a:latin typeface="Filson Soft Regular"/>
                <a:cs typeface="Filson Soft Regular"/>
              </a:rPr>
              <a:t>MEESTERSCHAP</a:t>
            </a:r>
          </a:p>
        </p:txBody>
      </p:sp>
      <p:grpSp>
        <p:nvGrpSpPr>
          <p:cNvPr id="157" name="Groep 156">
            <a:extLst>
              <a:ext uri="{FF2B5EF4-FFF2-40B4-BE49-F238E27FC236}">
                <a16:creationId xmlns:a16="http://schemas.microsoft.com/office/drawing/2014/main" id="{018EC785-D636-4CE1-A1DF-9DEA75A1540A}"/>
              </a:ext>
            </a:extLst>
          </p:cNvPr>
          <p:cNvGrpSpPr/>
          <p:nvPr/>
        </p:nvGrpSpPr>
        <p:grpSpPr>
          <a:xfrm>
            <a:off x="7490590" y="1798200"/>
            <a:ext cx="3260200" cy="3261600"/>
            <a:chOff x="9047163" y="1555750"/>
            <a:chExt cx="687388" cy="720725"/>
          </a:xfrm>
          <a:solidFill>
            <a:schemeClr val="bg1"/>
          </a:solidFill>
        </p:grpSpPr>
        <p:sp>
          <p:nvSpPr>
            <p:cNvPr id="158" name="Freeform 5">
              <a:extLst>
                <a:ext uri="{FF2B5EF4-FFF2-40B4-BE49-F238E27FC236}">
                  <a16:creationId xmlns:a16="http://schemas.microsoft.com/office/drawing/2014/main" id="{E3D89DE7-0385-4414-A524-B14F0C8BED2F}"/>
                </a:ext>
              </a:extLst>
            </p:cNvPr>
            <p:cNvSpPr>
              <a:spLocks/>
            </p:cNvSpPr>
            <p:nvPr/>
          </p:nvSpPr>
          <p:spPr bwMode="auto">
            <a:xfrm>
              <a:off x="9047163" y="1925638"/>
              <a:ext cx="49213" cy="60325"/>
            </a:xfrm>
            <a:custGeom>
              <a:avLst/>
              <a:gdLst>
                <a:gd name="T0" fmla="*/ 44 w 46"/>
                <a:gd name="T1" fmla="*/ 39 h 54"/>
                <a:gd name="T2" fmla="*/ 44 w 46"/>
                <a:gd name="T3" fmla="*/ 39 h 54"/>
                <a:gd name="T4" fmla="*/ 9 w 46"/>
                <a:gd name="T5" fmla="*/ 54 h 54"/>
                <a:gd name="T6" fmla="*/ 6 w 46"/>
                <a:gd name="T7" fmla="*/ 52 h 54"/>
                <a:gd name="T8" fmla="*/ 6 w 46"/>
                <a:gd name="T9" fmla="*/ 48 h 54"/>
                <a:gd name="T10" fmla="*/ 8 w 46"/>
                <a:gd name="T11" fmla="*/ 45 h 54"/>
                <a:gd name="T12" fmla="*/ 30 w 46"/>
                <a:gd name="T13" fmla="*/ 35 h 54"/>
                <a:gd name="T14" fmla="*/ 7 w 46"/>
                <a:gd name="T15" fmla="*/ 31 h 54"/>
                <a:gd name="T16" fmla="*/ 5 w 46"/>
                <a:gd name="T17" fmla="*/ 28 h 54"/>
                <a:gd name="T18" fmla="*/ 5 w 46"/>
                <a:gd name="T19" fmla="*/ 26 h 54"/>
                <a:gd name="T20" fmla="*/ 7 w 46"/>
                <a:gd name="T21" fmla="*/ 23 h 54"/>
                <a:gd name="T22" fmla="*/ 27 w 46"/>
                <a:gd name="T23" fmla="*/ 14 h 54"/>
                <a:gd name="T24" fmla="*/ 4 w 46"/>
                <a:gd name="T25" fmla="*/ 9 h 54"/>
                <a:gd name="T26" fmla="*/ 1 w 46"/>
                <a:gd name="T27" fmla="*/ 6 h 54"/>
                <a:gd name="T28" fmla="*/ 1 w 46"/>
                <a:gd name="T29" fmla="*/ 3 h 54"/>
                <a:gd name="T30" fmla="*/ 4 w 46"/>
                <a:gd name="T31" fmla="*/ 0 h 54"/>
                <a:gd name="T32" fmla="*/ 40 w 46"/>
                <a:gd name="T33" fmla="*/ 7 h 54"/>
                <a:gd name="T34" fmla="*/ 43 w 46"/>
                <a:gd name="T35" fmla="*/ 10 h 54"/>
                <a:gd name="T36" fmla="*/ 43 w 46"/>
                <a:gd name="T37" fmla="*/ 13 h 54"/>
                <a:gd name="T38" fmla="*/ 41 w 46"/>
                <a:gd name="T39" fmla="*/ 16 h 54"/>
                <a:gd name="T40" fmla="*/ 19 w 46"/>
                <a:gd name="T41" fmla="*/ 25 h 54"/>
                <a:gd name="T42" fmla="*/ 43 w 46"/>
                <a:gd name="T43" fmla="*/ 30 h 54"/>
                <a:gd name="T44" fmla="*/ 45 w 46"/>
                <a:gd name="T45" fmla="*/ 33 h 54"/>
                <a:gd name="T46" fmla="*/ 46 w 46"/>
                <a:gd name="T47" fmla="*/ 35 h 54"/>
                <a:gd name="T48" fmla="*/ 44 w 46"/>
                <a:gd name="T49"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54">
                  <a:moveTo>
                    <a:pt x="44" y="39"/>
                  </a:moveTo>
                  <a:lnTo>
                    <a:pt x="44" y="39"/>
                  </a:lnTo>
                  <a:lnTo>
                    <a:pt x="9" y="54"/>
                  </a:lnTo>
                  <a:cubicBezTo>
                    <a:pt x="8" y="54"/>
                    <a:pt x="6" y="54"/>
                    <a:pt x="6" y="52"/>
                  </a:cubicBezTo>
                  <a:lnTo>
                    <a:pt x="6" y="48"/>
                  </a:lnTo>
                  <a:cubicBezTo>
                    <a:pt x="5" y="46"/>
                    <a:pt x="6" y="45"/>
                    <a:pt x="8" y="45"/>
                  </a:cubicBezTo>
                  <a:lnTo>
                    <a:pt x="30" y="35"/>
                  </a:lnTo>
                  <a:lnTo>
                    <a:pt x="7" y="31"/>
                  </a:lnTo>
                  <a:cubicBezTo>
                    <a:pt x="6" y="31"/>
                    <a:pt x="5" y="30"/>
                    <a:pt x="5" y="28"/>
                  </a:cubicBezTo>
                  <a:lnTo>
                    <a:pt x="5" y="26"/>
                  </a:lnTo>
                  <a:cubicBezTo>
                    <a:pt x="4" y="24"/>
                    <a:pt x="5" y="23"/>
                    <a:pt x="7" y="23"/>
                  </a:cubicBezTo>
                  <a:lnTo>
                    <a:pt x="27" y="14"/>
                  </a:lnTo>
                  <a:lnTo>
                    <a:pt x="4" y="9"/>
                  </a:lnTo>
                  <a:cubicBezTo>
                    <a:pt x="2" y="9"/>
                    <a:pt x="1" y="8"/>
                    <a:pt x="1" y="6"/>
                  </a:cubicBezTo>
                  <a:lnTo>
                    <a:pt x="1" y="3"/>
                  </a:lnTo>
                  <a:cubicBezTo>
                    <a:pt x="0" y="1"/>
                    <a:pt x="2" y="0"/>
                    <a:pt x="4" y="0"/>
                  </a:cubicBezTo>
                  <a:lnTo>
                    <a:pt x="40" y="7"/>
                  </a:lnTo>
                  <a:cubicBezTo>
                    <a:pt x="42" y="8"/>
                    <a:pt x="43" y="9"/>
                    <a:pt x="43" y="10"/>
                  </a:cubicBezTo>
                  <a:lnTo>
                    <a:pt x="43" y="13"/>
                  </a:lnTo>
                  <a:cubicBezTo>
                    <a:pt x="43" y="14"/>
                    <a:pt x="43" y="15"/>
                    <a:pt x="41" y="16"/>
                  </a:cubicBezTo>
                  <a:lnTo>
                    <a:pt x="19" y="25"/>
                  </a:lnTo>
                  <a:lnTo>
                    <a:pt x="43" y="30"/>
                  </a:lnTo>
                  <a:cubicBezTo>
                    <a:pt x="44" y="30"/>
                    <a:pt x="45" y="31"/>
                    <a:pt x="45" y="33"/>
                  </a:cubicBezTo>
                  <a:lnTo>
                    <a:pt x="46" y="35"/>
                  </a:lnTo>
                  <a:cubicBezTo>
                    <a:pt x="46" y="37"/>
                    <a:pt x="45" y="38"/>
                    <a:pt x="44"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9" name="Freeform 6">
              <a:extLst>
                <a:ext uri="{FF2B5EF4-FFF2-40B4-BE49-F238E27FC236}">
                  <a16:creationId xmlns:a16="http://schemas.microsoft.com/office/drawing/2014/main" id="{54D0B89B-9F13-4B28-8608-1EC10DF4E848}"/>
                </a:ext>
              </a:extLst>
            </p:cNvPr>
            <p:cNvSpPr>
              <a:spLocks/>
            </p:cNvSpPr>
            <p:nvPr/>
          </p:nvSpPr>
          <p:spPr bwMode="auto">
            <a:xfrm>
              <a:off x="9048750" y="1878013"/>
              <a:ext cx="46038" cy="14287"/>
            </a:xfrm>
            <a:custGeom>
              <a:avLst/>
              <a:gdLst>
                <a:gd name="T0" fmla="*/ 38 w 42"/>
                <a:gd name="T1" fmla="*/ 12 h 12"/>
                <a:gd name="T2" fmla="*/ 38 w 42"/>
                <a:gd name="T3" fmla="*/ 12 h 12"/>
                <a:gd name="T4" fmla="*/ 3 w 42"/>
                <a:gd name="T5" fmla="*/ 9 h 12"/>
                <a:gd name="T6" fmla="*/ 1 w 42"/>
                <a:gd name="T7" fmla="*/ 6 h 12"/>
                <a:gd name="T8" fmla="*/ 1 w 42"/>
                <a:gd name="T9" fmla="*/ 2 h 12"/>
                <a:gd name="T10" fmla="*/ 4 w 42"/>
                <a:gd name="T11" fmla="*/ 0 h 12"/>
                <a:gd name="T12" fmla="*/ 39 w 42"/>
                <a:gd name="T13" fmla="*/ 3 h 12"/>
                <a:gd name="T14" fmla="*/ 42 w 42"/>
                <a:gd name="T15" fmla="*/ 6 h 12"/>
                <a:gd name="T16" fmla="*/ 42 w 42"/>
                <a:gd name="T17" fmla="*/ 10 h 12"/>
                <a:gd name="T18" fmla="*/ 38 w 42"/>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2">
                  <a:moveTo>
                    <a:pt x="38" y="12"/>
                  </a:moveTo>
                  <a:lnTo>
                    <a:pt x="38" y="12"/>
                  </a:lnTo>
                  <a:lnTo>
                    <a:pt x="3" y="9"/>
                  </a:lnTo>
                  <a:cubicBezTo>
                    <a:pt x="1" y="9"/>
                    <a:pt x="0" y="8"/>
                    <a:pt x="1" y="6"/>
                  </a:cubicBezTo>
                  <a:lnTo>
                    <a:pt x="1" y="2"/>
                  </a:lnTo>
                  <a:cubicBezTo>
                    <a:pt x="1" y="0"/>
                    <a:pt x="2" y="0"/>
                    <a:pt x="4" y="0"/>
                  </a:cubicBezTo>
                  <a:lnTo>
                    <a:pt x="39" y="3"/>
                  </a:lnTo>
                  <a:cubicBezTo>
                    <a:pt x="41" y="3"/>
                    <a:pt x="42" y="4"/>
                    <a:pt x="42" y="6"/>
                  </a:cubicBezTo>
                  <a:lnTo>
                    <a:pt x="42" y="10"/>
                  </a:lnTo>
                  <a:cubicBezTo>
                    <a:pt x="41" y="11"/>
                    <a:pt x="40" y="12"/>
                    <a:pt x="38"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0" name="Freeform 7">
              <a:extLst>
                <a:ext uri="{FF2B5EF4-FFF2-40B4-BE49-F238E27FC236}">
                  <a16:creationId xmlns:a16="http://schemas.microsoft.com/office/drawing/2014/main" id="{A6CB1CCD-618F-474E-9648-03CB299F774F}"/>
                </a:ext>
              </a:extLst>
            </p:cNvPr>
            <p:cNvSpPr>
              <a:spLocks/>
            </p:cNvSpPr>
            <p:nvPr/>
          </p:nvSpPr>
          <p:spPr bwMode="auto">
            <a:xfrm>
              <a:off x="9061450" y="1808163"/>
              <a:ext cx="44450" cy="44450"/>
            </a:xfrm>
            <a:custGeom>
              <a:avLst/>
              <a:gdLst>
                <a:gd name="T0" fmla="*/ 20 w 41"/>
                <a:gd name="T1" fmla="*/ 38 h 40"/>
                <a:gd name="T2" fmla="*/ 20 w 41"/>
                <a:gd name="T3" fmla="*/ 38 h 40"/>
                <a:gd name="T4" fmla="*/ 15 w 41"/>
                <a:gd name="T5" fmla="*/ 36 h 40"/>
                <a:gd name="T6" fmla="*/ 14 w 41"/>
                <a:gd name="T7" fmla="*/ 32 h 40"/>
                <a:gd name="T8" fmla="*/ 15 w 41"/>
                <a:gd name="T9" fmla="*/ 29 h 40"/>
                <a:gd name="T10" fmla="*/ 18 w 41"/>
                <a:gd name="T11" fmla="*/ 28 h 40"/>
                <a:gd name="T12" fmla="*/ 21 w 41"/>
                <a:gd name="T13" fmla="*/ 29 h 40"/>
                <a:gd name="T14" fmla="*/ 30 w 41"/>
                <a:gd name="T15" fmla="*/ 24 h 40"/>
                <a:gd name="T16" fmla="*/ 22 w 41"/>
                <a:gd name="T17" fmla="*/ 14 h 40"/>
                <a:gd name="T18" fmla="*/ 2 w 41"/>
                <a:gd name="T19" fmla="*/ 9 h 40"/>
                <a:gd name="T20" fmla="*/ 0 w 41"/>
                <a:gd name="T21" fmla="*/ 6 h 40"/>
                <a:gd name="T22" fmla="*/ 1 w 41"/>
                <a:gd name="T23" fmla="*/ 2 h 40"/>
                <a:gd name="T24" fmla="*/ 5 w 41"/>
                <a:gd name="T25" fmla="*/ 0 h 40"/>
                <a:gd name="T26" fmla="*/ 24 w 41"/>
                <a:gd name="T27" fmla="*/ 5 h 40"/>
                <a:gd name="T28" fmla="*/ 38 w 41"/>
                <a:gd name="T29" fmla="*/ 26 h 40"/>
                <a:gd name="T30" fmla="*/ 20 w 41"/>
                <a:gd name="T31"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40">
                  <a:moveTo>
                    <a:pt x="20" y="38"/>
                  </a:moveTo>
                  <a:lnTo>
                    <a:pt x="20" y="38"/>
                  </a:lnTo>
                  <a:cubicBezTo>
                    <a:pt x="19" y="38"/>
                    <a:pt x="17" y="37"/>
                    <a:pt x="15" y="36"/>
                  </a:cubicBezTo>
                  <a:cubicBezTo>
                    <a:pt x="14" y="35"/>
                    <a:pt x="14" y="34"/>
                    <a:pt x="14" y="32"/>
                  </a:cubicBezTo>
                  <a:lnTo>
                    <a:pt x="15" y="29"/>
                  </a:lnTo>
                  <a:cubicBezTo>
                    <a:pt x="16" y="27"/>
                    <a:pt x="17" y="27"/>
                    <a:pt x="18" y="28"/>
                  </a:cubicBezTo>
                  <a:cubicBezTo>
                    <a:pt x="20" y="29"/>
                    <a:pt x="21" y="29"/>
                    <a:pt x="21" y="29"/>
                  </a:cubicBezTo>
                  <a:cubicBezTo>
                    <a:pt x="25" y="30"/>
                    <a:pt x="29" y="29"/>
                    <a:pt x="30" y="24"/>
                  </a:cubicBezTo>
                  <a:cubicBezTo>
                    <a:pt x="32" y="20"/>
                    <a:pt x="29" y="16"/>
                    <a:pt x="22" y="14"/>
                  </a:cubicBezTo>
                  <a:lnTo>
                    <a:pt x="2" y="9"/>
                  </a:lnTo>
                  <a:cubicBezTo>
                    <a:pt x="1" y="9"/>
                    <a:pt x="0" y="7"/>
                    <a:pt x="0" y="6"/>
                  </a:cubicBezTo>
                  <a:lnTo>
                    <a:pt x="1" y="2"/>
                  </a:lnTo>
                  <a:cubicBezTo>
                    <a:pt x="2" y="0"/>
                    <a:pt x="3" y="0"/>
                    <a:pt x="5" y="0"/>
                  </a:cubicBezTo>
                  <a:lnTo>
                    <a:pt x="24" y="5"/>
                  </a:lnTo>
                  <a:cubicBezTo>
                    <a:pt x="36" y="8"/>
                    <a:pt x="41" y="16"/>
                    <a:pt x="38" y="26"/>
                  </a:cubicBezTo>
                  <a:cubicBezTo>
                    <a:pt x="35" y="38"/>
                    <a:pt x="26" y="40"/>
                    <a:pt x="20"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1" name="Freeform 8">
              <a:extLst>
                <a:ext uri="{FF2B5EF4-FFF2-40B4-BE49-F238E27FC236}">
                  <a16:creationId xmlns:a16="http://schemas.microsoft.com/office/drawing/2014/main" id="{69B19067-41E2-4CD8-8955-78E191C84FF7}"/>
                </a:ext>
              </a:extLst>
            </p:cNvPr>
            <p:cNvSpPr>
              <a:spLocks/>
            </p:cNvSpPr>
            <p:nvPr/>
          </p:nvSpPr>
          <p:spPr bwMode="auto">
            <a:xfrm>
              <a:off x="9077325" y="1739900"/>
              <a:ext cx="55563" cy="50800"/>
            </a:xfrm>
            <a:custGeom>
              <a:avLst/>
              <a:gdLst>
                <a:gd name="T0" fmla="*/ 36 w 51"/>
                <a:gd name="T1" fmla="*/ 28 h 45"/>
                <a:gd name="T2" fmla="*/ 36 w 51"/>
                <a:gd name="T3" fmla="*/ 28 h 45"/>
                <a:gd name="T4" fmla="*/ 24 w 51"/>
                <a:gd name="T5" fmla="*/ 29 h 45"/>
                <a:gd name="T6" fmla="*/ 38 w 51"/>
                <a:gd name="T7" fmla="*/ 36 h 45"/>
                <a:gd name="T8" fmla="*/ 39 w 51"/>
                <a:gd name="T9" fmla="*/ 40 h 45"/>
                <a:gd name="T10" fmla="*/ 38 w 51"/>
                <a:gd name="T11" fmla="*/ 43 h 45"/>
                <a:gd name="T12" fmla="*/ 34 w 51"/>
                <a:gd name="T13" fmla="*/ 44 h 45"/>
                <a:gd name="T14" fmla="*/ 2 w 51"/>
                <a:gd name="T15" fmla="*/ 28 h 45"/>
                <a:gd name="T16" fmla="*/ 1 w 51"/>
                <a:gd name="T17" fmla="*/ 24 h 45"/>
                <a:gd name="T18" fmla="*/ 3 w 51"/>
                <a:gd name="T19" fmla="*/ 21 h 45"/>
                <a:gd name="T20" fmla="*/ 6 w 51"/>
                <a:gd name="T21" fmla="*/ 20 h 45"/>
                <a:gd name="T22" fmla="*/ 21 w 51"/>
                <a:gd name="T23" fmla="*/ 27 h 45"/>
                <a:gd name="T24" fmla="*/ 10 w 51"/>
                <a:gd name="T25" fmla="*/ 10 h 45"/>
                <a:gd name="T26" fmla="*/ 10 w 51"/>
                <a:gd name="T27" fmla="*/ 6 h 45"/>
                <a:gd name="T28" fmla="*/ 12 w 51"/>
                <a:gd name="T29" fmla="*/ 2 h 45"/>
                <a:gd name="T30" fmla="*/ 16 w 51"/>
                <a:gd name="T31" fmla="*/ 2 h 45"/>
                <a:gd name="T32" fmla="*/ 26 w 51"/>
                <a:gd name="T33" fmla="*/ 20 h 45"/>
                <a:gd name="T34" fmla="*/ 37 w 51"/>
                <a:gd name="T35" fmla="*/ 19 h 45"/>
                <a:gd name="T36" fmla="*/ 43 w 51"/>
                <a:gd name="T37" fmla="*/ 16 h 45"/>
                <a:gd name="T38" fmla="*/ 44 w 51"/>
                <a:gd name="T39" fmla="*/ 14 h 45"/>
                <a:gd name="T40" fmla="*/ 47 w 51"/>
                <a:gd name="T41" fmla="*/ 13 h 45"/>
                <a:gd name="T42" fmla="*/ 48 w 51"/>
                <a:gd name="T43" fmla="*/ 13 h 45"/>
                <a:gd name="T44" fmla="*/ 51 w 51"/>
                <a:gd name="T45" fmla="*/ 16 h 45"/>
                <a:gd name="T46" fmla="*/ 49 w 51"/>
                <a:gd name="T47" fmla="*/ 21 h 45"/>
                <a:gd name="T48" fmla="*/ 36 w 51"/>
                <a:gd name="T49"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45">
                  <a:moveTo>
                    <a:pt x="36" y="28"/>
                  </a:moveTo>
                  <a:lnTo>
                    <a:pt x="36" y="28"/>
                  </a:lnTo>
                  <a:lnTo>
                    <a:pt x="24" y="29"/>
                  </a:lnTo>
                  <a:lnTo>
                    <a:pt x="38" y="36"/>
                  </a:lnTo>
                  <a:cubicBezTo>
                    <a:pt x="40" y="37"/>
                    <a:pt x="40" y="38"/>
                    <a:pt x="39" y="40"/>
                  </a:cubicBezTo>
                  <a:lnTo>
                    <a:pt x="38" y="43"/>
                  </a:lnTo>
                  <a:cubicBezTo>
                    <a:pt x="37" y="45"/>
                    <a:pt x="36" y="45"/>
                    <a:pt x="34" y="44"/>
                  </a:cubicBezTo>
                  <a:lnTo>
                    <a:pt x="2" y="28"/>
                  </a:lnTo>
                  <a:cubicBezTo>
                    <a:pt x="1" y="27"/>
                    <a:pt x="0" y="26"/>
                    <a:pt x="1" y="24"/>
                  </a:cubicBezTo>
                  <a:lnTo>
                    <a:pt x="3" y="21"/>
                  </a:lnTo>
                  <a:cubicBezTo>
                    <a:pt x="3" y="20"/>
                    <a:pt x="5" y="19"/>
                    <a:pt x="6" y="20"/>
                  </a:cubicBezTo>
                  <a:lnTo>
                    <a:pt x="21" y="27"/>
                  </a:lnTo>
                  <a:lnTo>
                    <a:pt x="10" y="10"/>
                  </a:lnTo>
                  <a:cubicBezTo>
                    <a:pt x="10" y="9"/>
                    <a:pt x="10" y="7"/>
                    <a:pt x="10" y="6"/>
                  </a:cubicBezTo>
                  <a:lnTo>
                    <a:pt x="12" y="2"/>
                  </a:lnTo>
                  <a:cubicBezTo>
                    <a:pt x="13" y="0"/>
                    <a:pt x="15" y="0"/>
                    <a:pt x="16" y="2"/>
                  </a:cubicBezTo>
                  <a:lnTo>
                    <a:pt x="26" y="20"/>
                  </a:lnTo>
                  <a:lnTo>
                    <a:pt x="37" y="19"/>
                  </a:lnTo>
                  <a:cubicBezTo>
                    <a:pt x="41" y="19"/>
                    <a:pt x="43" y="18"/>
                    <a:pt x="43" y="16"/>
                  </a:cubicBezTo>
                  <a:cubicBezTo>
                    <a:pt x="44" y="16"/>
                    <a:pt x="44" y="15"/>
                    <a:pt x="44" y="14"/>
                  </a:cubicBezTo>
                  <a:cubicBezTo>
                    <a:pt x="44" y="13"/>
                    <a:pt x="45" y="13"/>
                    <a:pt x="47" y="13"/>
                  </a:cubicBezTo>
                  <a:lnTo>
                    <a:pt x="48" y="13"/>
                  </a:lnTo>
                  <a:cubicBezTo>
                    <a:pt x="50" y="13"/>
                    <a:pt x="51" y="14"/>
                    <a:pt x="51" y="16"/>
                  </a:cubicBezTo>
                  <a:cubicBezTo>
                    <a:pt x="51" y="18"/>
                    <a:pt x="50" y="19"/>
                    <a:pt x="49" y="21"/>
                  </a:cubicBezTo>
                  <a:cubicBezTo>
                    <a:pt x="47" y="26"/>
                    <a:pt x="42" y="28"/>
                    <a:pt x="36"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2" name="Freeform 9">
              <a:extLst>
                <a:ext uri="{FF2B5EF4-FFF2-40B4-BE49-F238E27FC236}">
                  <a16:creationId xmlns:a16="http://schemas.microsoft.com/office/drawing/2014/main" id="{78C305A3-4A14-4C04-A91B-A5F93AC7D6F7}"/>
                </a:ext>
              </a:extLst>
            </p:cNvPr>
            <p:cNvSpPr>
              <a:spLocks/>
            </p:cNvSpPr>
            <p:nvPr/>
          </p:nvSpPr>
          <p:spPr bwMode="auto">
            <a:xfrm>
              <a:off x="9110663" y="1677988"/>
              <a:ext cx="47625" cy="46037"/>
            </a:xfrm>
            <a:custGeom>
              <a:avLst/>
              <a:gdLst>
                <a:gd name="T0" fmla="*/ 38 w 45"/>
                <a:gd name="T1" fmla="*/ 42 h 42"/>
                <a:gd name="T2" fmla="*/ 38 w 45"/>
                <a:gd name="T3" fmla="*/ 42 h 42"/>
                <a:gd name="T4" fmla="*/ 3 w 45"/>
                <a:gd name="T5" fmla="*/ 30 h 42"/>
                <a:gd name="T6" fmla="*/ 1 w 45"/>
                <a:gd name="T7" fmla="*/ 26 h 42"/>
                <a:gd name="T8" fmla="*/ 4 w 45"/>
                <a:gd name="T9" fmla="*/ 23 h 42"/>
                <a:gd name="T10" fmla="*/ 8 w 45"/>
                <a:gd name="T11" fmla="*/ 22 h 42"/>
                <a:gd name="T12" fmla="*/ 34 w 45"/>
                <a:gd name="T13" fmla="*/ 32 h 42"/>
                <a:gd name="T14" fmla="*/ 18 w 45"/>
                <a:gd name="T15" fmla="*/ 9 h 42"/>
                <a:gd name="T16" fmla="*/ 18 w 45"/>
                <a:gd name="T17" fmla="*/ 5 h 42"/>
                <a:gd name="T18" fmla="*/ 21 w 45"/>
                <a:gd name="T19" fmla="*/ 2 h 42"/>
                <a:gd name="T20" fmla="*/ 24 w 45"/>
                <a:gd name="T21" fmla="*/ 2 h 42"/>
                <a:gd name="T22" fmla="*/ 45 w 45"/>
                <a:gd name="T23" fmla="*/ 34 h 42"/>
                <a:gd name="T24" fmla="*/ 44 w 45"/>
                <a:gd name="T25" fmla="*/ 38 h 42"/>
                <a:gd name="T26" fmla="*/ 42 w 45"/>
                <a:gd name="T27" fmla="*/ 41 h 42"/>
                <a:gd name="T28" fmla="*/ 38 w 45"/>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2">
                  <a:moveTo>
                    <a:pt x="38" y="42"/>
                  </a:moveTo>
                  <a:lnTo>
                    <a:pt x="38" y="42"/>
                  </a:lnTo>
                  <a:lnTo>
                    <a:pt x="3" y="30"/>
                  </a:lnTo>
                  <a:cubicBezTo>
                    <a:pt x="1" y="29"/>
                    <a:pt x="0" y="27"/>
                    <a:pt x="1" y="26"/>
                  </a:cubicBezTo>
                  <a:lnTo>
                    <a:pt x="4" y="23"/>
                  </a:lnTo>
                  <a:cubicBezTo>
                    <a:pt x="5" y="21"/>
                    <a:pt x="6" y="21"/>
                    <a:pt x="8" y="22"/>
                  </a:cubicBezTo>
                  <a:lnTo>
                    <a:pt x="34" y="32"/>
                  </a:lnTo>
                  <a:lnTo>
                    <a:pt x="18" y="9"/>
                  </a:lnTo>
                  <a:cubicBezTo>
                    <a:pt x="17" y="7"/>
                    <a:pt x="17" y="6"/>
                    <a:pt x="18" y="5"/>
                  </a:cubicBezTo>
                  <a:lnTo>
                    <a:pt x="21" y="2"/>
                  </a:lnTo>
                  <a:cubicBezTo>
                    <a:pt x="22" y="0"/>
                    <a:pt x="23" y="0"/>
                    <a:pt x="24" y="2"/>
                  </a:cubicBezTo>
                  <a:lnTo>
                    <a:pt x="45" y="34"/>
                  </a:lnTo>
                  <a:cubicBezTo>
                    <a:pt x="45" y="35"/>
                    <a:pt x="45" y="37"/>
                    <a:pt x="44" y="38"/>
                  </a:cubicBezTo>
                  <a:lnTo>
                    <a:pt x="42" y="41"/>
                  </a:lnTo>
                  <a:cubicBezTo>
                    <a:pt x="41" y="42"/>
                    <a:pt x="40" y="42"/>
                    <a:pt x="38" y="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3" name="Freeform 10">
              <a:extLst>
                <a:ext uri="{FF2B5EF4-FFF2-40B4-BE49-F238E27FC236}">
                  <a16:creationId xmlns:a16="http://schemas.microsoft.com/office/drawing/2014/main" id="{76D759F2-4574-4607-B763-3E3192A2D5B2}"/>
                </a:ext>
              </a:extLst>
            </p:cNvPr>
            <p:cNvSpPr>
              <a:spLocks/>
            </p:cNvSpPr>
            <p:nvPr/>
          </p:nvSpPr>
          <p:spPr bwMode="auto">
            <a:xfrm>
              <a:off x="9159875" y="1631950"/>
              <a:ext cx="50800" cy="53975"/>
            </a:xfrm>
            <a:custGeom>
              <a:avLst/>
              <a:gdLst>
                <a:gd name="T0" fmla="*/ 12 w 47"/>
                <a:gd name="T1" fmla="*/ 17 h 48"/>
                <a:gd name="T2" fmla="*/ 12 w 47"/>
                <a:gd name="T3" fmla="*/ 17 h 48"/>
                <a:gd name="T4" fmla="*/ 18 w 47"/>
                <a:gd name="T5" fmla="*/ 24 h 48"/>
                <a:gd name="T6" fmla="*/ 28 w 47"/>
                <a:gd name="T7" fmla="*/ 16 h 48"/>
                <a:gd name="T8" fmla="*/ 32 w 47"/>
                <a:gd name="T9" fmla="*/ 16 h 48"/>
                <a:gd name="T10" fmla="*/ 33 w 47"/>
                <a:gd name="T11" fmla="*/ 17 h 48"/>
                <a:gd name="T12" fmla="*/ 32 w 47"/>
                <a:gd name="T13" fmla="*/ 21 h 48"/>
                <a:gd name="T14" fmla="*/ 22 w 47"/>
                <a:gd name="T15" fmla="*/ 30 h 48"/>
                <a:gd name="T16" fmla="*/ 28 w 47"/>
                <a:gd name="T17" fmla="*/ 37 h 48"/>
                <a:gd name="T18" fmla="*/ 40 w 47"/>
                <a:gd name="T19" fmla="*/ 26 h 48"/>
                <a:gd name="T20" fmla="*/ 44 w 47"/>
                <a:gd name="T21" fmla="*/ 27 h 48"/>
                <a:gd name="T22" fmla="*/ 45 w 47"/>
                <a:gd name="T23" fmla="*/ 28 h 48"/>
                <a:gd name="T24" fmla="*/ 45 w 47"/>
                <a:gd name="T25" fmla="*/ 32 h 48"/>
                <a:gd name="T26" fmla="*/ 28 w 47"/>
                <a:gd name="T27" fmla="*/ 47 h 48"/>
                <a:gd name="T28" fmla="*/ 24 w 47"/>
                <a:gd name="T29" fmla="*/ 46 h 48"/>
                <a:gd name="T30" fmla="*/ 1 w 47"/>
                <a:gd name="T31" fmla="*/ 19 h 48"/>
                <a:gd name="T32" fmla="*/ 2 w 47"/>
                <a:gd name="T33" fmla="*/ 15 h 48"/>
                <a:gd name="T34" fmla="*/ 18 w 47"/>
                <a:gd name="T35" fmla="*/ 1 h 48"/>
                <a:gd name="T36" fmla="*/ 22 w 47"/>
                <a:gd name="T37" fmla="*/ 1 h 48"/>
                <a:gd name="T38" fmla="*/ 24 w 47"/>
                <a:gd name="T39" fmla="*/ 3 h 48"/>
                <a:gd name="T40" fmla="*/ 24 w 47"/>
                <a:gd name="T41" fmla="*/ 7 h 48"/>
                <a:gd name="T42" fmla="*/ 12 w 47"/>
                <a:gd name="T43"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48">
                  <a:moveTo>
                    <a:pt x="12" y="17"/>
                  </a:moveTo>
                  <a:lnTo>
                    <a:pt x="12" y="17"/>
                  </a:lnTo>
                  <a:lnTo>
                    <a:pt x="18" y="24"/>
                  </a:lnTo>
                  <a:lnTo>
                    <a:pt x="28" y="16"/>
                  </a:lnTo>
                  <a:cubicBezTo>
                    <a:pt x="29" y="14"/>
                    <a:pt x="31" y="15"/>
                    <a:pt x="32" y="16"/>
                  </a:cubicBezTo>
                  <a:lnTo>
                    <a:pt x="33" y="17"/>
                  </a:lnTo>
                  <a:cubicBezTo>
                    <a:pt x="34" y="19"/>
                    <a:pt x="34" y="20"/>
                    <a:pt x="32" y="21"/>
                  </a:cubicBezTo>
                  <a:lnTo>
                    <a:pt x="22" y="30"/>
                  </a:lnTo>
                  <a:lnTo>
                    <a:pt x="28" y="37"/>
                  </a:lnTo>
                  <a:lnTo>
                    <a:pt x="40" y="26"/>
                  </a:lnTo>
                  <a:cubicBezTo>
                    <a:pt x="41" y="25"/>
                    <a:pt x="43" y="25"/>
                    <a:pt x="44" y="27"/>
                  </a:cubicBezTo>
                  <a:lnTo>
                    <a:pt x="45" y="28"/>
                  </a:lnTo>
                  <a:cubicBezTo>
                    <a:pt x="47" y="30"/>
                    <a:pt x="46" y="31"/>
                    <a:pt x="45" y="32"/>
                  </a:cubicBezTo>
                  <a:lnTo>
                    <a:pt x="28" y="47"/>
                  </a:lnTo>
                  <a:cubicBezTo>
                    <a:pt x="27" y="48"/>
                    <a:pt x="25" y="48"/>
                    <a:pt x="24" y="46"/>
                  </a:cubicBezTo>
                  <a:lnTo>
                    <a:pt x="1" y="19"/>
                  </a:lnTo>
                  <a:cubicBezTo>
                    <a:pt x="0" y="18"/>
                    <a:pt x="0" y="17"/>
                    <a:pt x="2" y="15"/>
                  </a:cubicBezTo>
                  <a:lnTo>
                    <a:pt x="18" y="1"/>
                  </a:lnTo>
                  <a:cubicBezTo>
                    <a:pt x="20" y="0"/>
                    <a:pt x="21" y="0"/>
                    <a:pt x="22" y="1"/>
                  </a:cubicBezTo>
                  <a:lnTo>
                    <a:pt x="24" y="3"/>
                  </a:lnTo>
                  <a:cubicBezTo>
                    <a:pt x="25" y="4"/>
                    <a:pt x="25" y="6"/>
                    <a:pt x="24" y="7"/>
                  </a:cubicBezTo>
                  <a:lnTo>
                    <a:pt x="12"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4" name="Freeform 11">
              <a:extLst>
                <a:ext uri="{FF2B5EF4-FFF2-40B4-BE49-F238E27FC236}">
                  <a16:creationId xmlns:a16="http://schemas.microsoft.com/office/drawing/2014/main" id="{85A09AAA-4188-4F5F-A28F-5375A1494DF3}"/>
                </a:ext>
              </a:extLst>
            </p:cNvPr>
            <p:cNvSpPr>
              <a:spLocks noEditPoints="1"/>
            </p:cNvSpPr>
            <p:nvPr/>
          </p:nvSpPr>
          <p:spPr bwMode="auto">
            <a:xfrm>
              <a:off x="9212263" y="1593850"/>
              <a:ext cx="53975" cy="53975"/>
            </a:xfrm>
            <a:custGeom>
              <a:avLst/>
              <a:gdLst>
                <a:gd name="T0" fmla="*/ 25 w 51"/>
                <a:gd name="T1" fmla="*/ 23 h 49"/>
                <a:gd name="T2" fmla="*/ 25 w 51"/>
                <a:gd name="T3" fmla="*/ 23 h 49"/>
                <a:gd name="T4" fmla="*/ 27 w 51"/>
                <a:gd name="T5" fmla="*/ 15 h 49"/>
                <a:gd name="T6" fmla="*/ 19 w 51"/>
                <a:gd name="T7" fmla="*/ 12 h 49"/>
                <a:gd name="T8" fmla="*/ 12 w 51"/>
                <a:gd name="T9" fmla="*/ 16 h 49"/>
                <a:gd name="T10" fmla="*/ 17 w 51"/>
                <a:gd name="T11" fmla="*/ 26 h 49"/>
                <a:gd name="T12" fmla="*/ 25 w 51"/>
                <a:gd name="T13" fmla="*/ 23 h 49"/>
                <a:gd name="T14" fmla="*/ 26 w 51"/>
                <a:gd name="T15" fmla="*/ 30 h 49"/>
                <a:gd name="T16" fmla="*/ 26 w 51"/>
                <a:gd name="T17" fmla="*/ 30 h 49"/>
                <a:gd name="T18" fmla="*/ 21 w 51"/>
                <a:gd name="T19" fmla="*/ 32 h 49"/>
                <a:gd name="T20" fmla="*/ 26 w 51"/>
                <a:gd name="T21" fmla="*/ 43 h 49"/>
                <a:gd name="T22" fmla="*/ 25 w 51"/>
                <a:gd name="T23" fmla="*/ 47 h 49"/>
                <a:gd name="T24" fmla="*/ 22 w 51"/>
                <a:gd name="T25" fmla="*/ 48 h 49"/>
                <a:gd name="T26" fmla="*/ 18 w 51"/>
                <a:gd name="T27" fmla="*/ 47 h 49"/>
                <a:gd name="T28" fmla="*/ 1 w 51"/>
                <a:gd name="T29" fmla="*/ 16 h 49"/>
                <a:gd name="T30" fmla="*/ 2 w 51"/>
                <a:gd name="T31" fmla="*/ 12 h 49"/>
                <a:gd name="T32" fmla="*/ 16 w 51"/>
                <a:gd name="T33" fmla="*/ 5 h 49"/>
                <a:gd name="T34" fmla="*/ 35 w 51"/>
                <a:gd name="T35" fmla="*/ 10 h 49"/>
                <a:gd name="T36" fmla="*/ 33 w 51"/>
                <a:gd name="T37" fmla="*/ 25 h 49"/>
                <a:gd name="T38" fmla="*/ 42 w 51"/>
                <a:gd name="T39" fmla="*/ 29 h 49"/>
                <a:gd name="T40" fmla="*/ 44 w 51"/>
                <a:gd name="T41" fmla="*/ 28 h 49"/>
                <a:gd name="T42" fmla="*/ 48 w 51"/>
                <a:gd name="T43" fmla="*/ 27 h 49"/>
                <a:gd name="T44" fmla="*/ 49 w 51"/>
                <a:gd name="T45" fmla="*/ 28 h 49"/>
                <a:gd name="T46" fmla="*/ 50 w 51"/>
                <a:gd name="T47" fmla="*/ 32 h 49"/>
                <a:gd name="T48" fmla="*/ 44 w 51"/>
                <a:gd name="T49" fmla="*/ 37 h 49"/>
                <a:gd name="T50" fmla="*/ 26 w 51"/>
                <a:gd name="T51"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9">
                  <a:moveTo>
                    <a:pt x="25" y="23"/>
                  </a:moveTo>
                  <a:lnTo>
                    <a:pt x="25" y="23"/>
                  </a:lnTo>
                  <a:cubicBezTo>
                    <a:pt x="27" y="21"/>
                    <a:pt x="28" y="18"/>
                    <a:pt x="27" y="15"/>
                  </a:cubicBezTo>
                  <a:cubicBezTo>
                    <a:pt x="25" y="12"/>
                    <a:pt x="22" y="11"/>
                    <a:pt x="19" y="12"/>
                  </a:cubicBezTo>
                  <a:lnTo>
                    <a:pt x="12" y="16"/>
                  </a:lnTo>
                  <a:lnTo>
                    <a:pt x="17" y="26"/>
                  </a:lnTo>
                  <a:lnTo>
                    <a:pt x="25" y="23"/>
                  </a:lnTo>
                  <a:close/>
                  <a:moveTo>
                    <a:pt x="26" y="30"/>
                  </a:moveTo>
                  <a:lnTo>
                    <a:pt x="26" y="30"/>
                  </a:lnTo>
                  <a:lnTo>
                    <a:pt x="21" y="32"/>
                  </a:lnTo>
                  <a:lnTo>
                    <a:pt x="26" y="43"/>
                  </a:lnTo>
                  <a:cubicBezTo>
                    <a:pt x="27" y="44"/>
                    <a:pt x="27" y="46"/>
                    <a:pt x="25" y="47"/>
                  </a:cubicBezTo>
                  <a:lnTo>
                    <a:pt x="22" y="48"/>
                  </a:lnTo>
                  <a:cubicBezTo>
                    <a:pt x="21" y="49"/>
                    <a:pt x="19" y="49"/>
                    <a:pt x="18" y="47"/>
                  </a:cubicBezTo>
                  <a:lnTo>
                    <a:pt x="1" y="16"/>
                  </a:lnTo>
                  <a:cubicBezTo>
                    <a:pt x="0" y="14"/>
                    <a:pt x="1" y="13"/>
                    <a:pt x="2" y="12"/>
                  </a:cubicBezTo>
                  <a:lnTo>
                    <a:pt x="16" y="5"/>
                  </a:lnTo>
                  <a:cubicBezTo>
                    <a:pt x="24" y="0"/>
                    <a:pt x="31" y="3"/>
                    <a:pt x="35" y="10"/>
                  </a:cubicBezTo>
                  <a:cubicBezTo>
                    <a:pt x="38" y="15"/>
                    <a:pt x="37" y="21"/>
                    <a:pt x="33" y="25"/>
                  </a:cubicBezTo>
                  <a:cubicBezTo>
                    <a:pt x="35" y="29"/>
                    <a:pt x="39" y="31"/>
                    <a:pt x="42" y="29"/>
                  </a:cubicBezTo>
                  <a:cubicBezTo>
                    <a:pt x="43" y="29"/>
                    <a:pt x="44" y="28"/>
                    <a:pt x="44" y="28"/>
                  </a:cubicBezTo>
                  <a:cubicBezTo>
                    <a:pt x="45" y="26"/>
                    <a:pt x="46" y="26"/>
                    <a:pt x="48" y="27"/>
                  </a:cubicBezTo>
                  <a:lnTo>
                    <a:pt x="49" y="28"/>
                  </a:lnTo>
                  <a:cubicBezTo>
                    <a:pt x="50" y="29"/>
                    <a:pt x="51" y="30"/>
                    <a:pt x="50" y="32"/>
                  </a:cubicBezTo>
                  <a:cubicBezTo>
                    <a:pt x="48" y="34"/>
                    <a:pt x="47" y="36"/>
                    <a:pt x="44" y="37"/>
                  </a:cubicBezTo>
                  <a:cubicBezTo>
                    <a:pt x="35" y="42"/>
                    <a:pt x="28" y="33"/>
                    <a:pt x="26"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5" name="Freeform 12">
              <a:extLst>
                <a:ext uri="{FF2B5EF4-FFF2-40B4-BE49-F238E27FC236}">
                  <a16:creationId xmlns:a16="http://schemas.microsoft.com/office/drawing/2014/main" id="{556F96B0-C0D8-4ADC-B774-DD202D9521CF}"/>
                </a:ext>
              </a:extLst>
            </p:cNvPr>
            <p:cNvSpPr>
              <a:spLocks noEditPoints="1"/>
            </p:cNvSpPr>
            <p:nvPr/>
          </p:nvSpPr>
          <p:spPr bwMode="auto">
            <a:xfrm>
              <a:off x="9277350" y="1566863"/>
              <a:ext cx="38100" cy="52387"/>
            </a:xfrm>
            <a:custGeom>
              <a:avLst/>
              <a:gdLst>
                <a:gd name="T0" fmla="*/ 25 w 36"/>
                <a:gd name="T1" fmla="*/ 15 h 47"/>
                <a:gd name="T2" fmla="*/ 25 w 36"/>
                <a:gd name="T3" fmla="*/ 15 h 47"/>
                <a:gd name="T4" fmla="*/ 18 w 36"/>
                <a:gd name="T5" fmla="*/ 11 h 47"/>
                <a:gd name="T6" fmla="*/ 11 w 36"/>
                <a:gd name="T7" fmla="*/ 13 h 47"/>
                <a:gd name="T8" fmla="*/ 14 w 36"/>
                <a:gd name="T9" fmla="*/ 24 h 47"/>
                <a:gd name="T10" fmla="*/ 22 w 36"/>
                <a:gd name="T11" fmla="*/ 22 h 47"/>
                <a:gd name="T12" fmla="*/ 25 w 36"/>
                <a:gd name="T13" fmla="*/ 15 h 47"/>
                <a:gd name="T14" fmla="*/ 34 w 36"/>
                <a:gd name="T15" fmla="*/ 12 h 47"/>
                <a:gd name="T16" fmla="*/ 34 w 36"/>
                <a:gd name="T17" fmla="*/ 12 h 47"/>
                <a:gd name="T18" fmla="*/ 25 w 36"/>
                <a:gd name="T19" fmla="*/ 29 h 47"/>
                <a:gd name="T20" fmla="*/ 16 w 36"/>
                <a:gd name="T21" fmla="*/ 31 h 47"/>
                <a:gd name="T22" fmla="*/ 20 w 36"/>
                <a:gd name="T23" fmla="*/ 42 h 47"/>
                <a:gd name="T24" fmla="*/ 18 w 36"/>
                <a:gd name="T25" fmla="*/ 46 h 47"/>
                <a:gd name="T26" fmla="*/ 14 w 36"/>
                <a:gd name="T27" fmla="*/ 47 h 47"/>
                <a:gd name="T28" fmla="*/ 11 w 36"/>
                <a:gd name="T29" fmla="*/ 45 h 47"/>
                <a:gd name="T30" fmla="*/ 0 w 36"/>
                <a:gd name="T31" fmla="*/ 11 h 47"/>
                <a:gd name="T32" fmla="*/ 2 w 36"/>
                <a:gd name="T33" fmla="*/ 7 h 47"/>
                <a:gd name="T34" fmla="*/ 17 w 36"/>
                <a:gd name="T35" fmla="*/ 3 h 47"/>
                <a:gd name="T36" fmla="*/ 34 w 36"/>
                <a:gd name="T3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47">
                  <a:moveTo>
                    <a:pt x="25" y="15"/>
                  </a:moveTo>
                  <a:lnTo>
                    <a:pt x="25" y="15"/>
                  </a:lnTo>
                  <a:cubicBezTo>
                    <a:pt x="24" y="12"/>
                    <a:pt x="21" y="10"/>
                    <a:pt x="18" y="11"/>
                  </a:cubicBezTo>
                  <a:lnTo>
                    <a:pt x="11" y="13"/>
                  </a:lnTo>
                  <a:lnTo>
                    <a:pt x="14" y="24"/>
                  </a:lnTo>
                  <a:lnTo>
                    <a:pt x="22" y="22"/>
                  </a:lnTo>
                  <a:cubicBezTo>
                    <a:pt x="25" y="21"/>
                    <a:pt x="26" y="18"/>
                    <a:pt x="25" y="15"/>
                  </a:cubicBezTo>
                  <a:close/>
                  <a:moveTo>
                    <a:pt x="34" y="12"/>
                  </a:moveTo>
                  <a:lnTo>
                    <a:pt x="34" y="12"/>
                  </a:lnTo>
                  <a:cubicBezTo>
                    <a:pt x="36" y="19"/>
                    <a:pt x="33" y="26"/>
                    <a:pt x="25" y="29"/>
                  </a:cubicBezTo>
                  <a:lnTo>
                    <a:pt x="16" y="31"/>
                  </a:lnTo>
                  <a:lnTo>
                    <a:pt x="20" y="42"/>
                  </a:lnTo>
                  <a:cubicBezTo>
                    <a:pt x="20" y="44"/>
                    <a:pt x="19" y="45"/>
                    <a:pt x="18" y="46"/>
                  </a:cubicBezTo>
                  <a:lnTo>
                    <a:pt x="14" y="47"/>
                  </a:lnTo>
                  <a:cubicBezTo>
                    <a:pt x="12" y="47"/>
                    <a:pt x="11" y="47"/>
                    <a:pt x="11" y="45"/>
                  </a:cubicBezTo>
                  <a:lnTo>
                    <a:pt x="0" y="11"/>
                  </a:lnTo>
                  <a:cubicBezTo>
                    <a:pt x="0" y="9"/>
                    <a:pt x="0" y="8"/>
                    <a:pt x="2" y="7"/>
                  </a:cubicBezTo>
                  <a:lnTo>
                    <a:pt x="17" y="3"/>
                  </a:lnTo>
                  <a:cubicBezTo>
                    <a:pt x="25" y="0"/>
                    <a:pt x="32" y="5"/>
                    <a:pt x="34"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6" name="Freeform 13">
              <a:extLst>
                <a:ext uri="{FF2B5EF4-FFF2-40B4-BE49-F238E27FC236}">
                  <a16:creationId xmlns:a16="http://schemas.microsoft.com/office/drawing/2014/main" id="{F4C33546-E8BD-47A6-87AA-A774A83789B8}"/>
                </a:ext>
              </a:extLst>
            </p:cNvPr>
            <p:cNvSpPr>
              <a:spLocks/>
            </p:cNvSpPr>
            <p:nvPr/>
          </p:nvSpPr>
          <p:spPr bwMode="auto">
            <a:xfrm>
              <a:off x="9344025" y="1557338"/>
              <a:ext cx="33338" cy="47625"/>
            </a:xfrm>
            <a:custGeom>
              <a:avLst/>
              <a:gdLst>
                <a:gd name="T0" fmla="*/ 4 w 32"/>
                <a:gd name="T1" fmla="*/ 39 h 42"/>
                <a:gd name="T2" fmla="*/ 4 w 32"/>
                <a:gd name="T3" fmla="*/ 39 h 42"/>
                <a:gd name="T4" fmla="*/ 0 w 32"/>
                <a:gd name="T5" fmla="*/ 4 h 42"/>
                <a:gd name="T6" fmla="*/ 3 w 32"/>
                <a:gd name="T7" fmla="*/ 1 h 42"/>
                <a:gd name="T8" fmla="*/ 7 w 32"/>
                <a:gd name="T9" fmla="*/ 0 h 42"/>
                <a:gd name="T10" fmla="*/ 10 w 32"/>
                <a:gd name="T11" fmla="*/ 3 h 42"/>
                <a:gd name="T12" fmla="*/ 13 w 32"/>
                <a:gd name="T13" fmla="*/ 33 h 42"/>
                <a:gd name="T14" fmla="*/ 29 w 32"/>
                <a:gd name="T15" fmla="*/ 31 h 42"/>
                <a:gd name="T16" fmla="*/ 32 w 32"/>
                <a:gd name="T17" fmla="*/ 34 h 42"/>
                <a:gd name="T18" fmla="*/ 32 w 32"/>
                <a:gd name="T19" fmla="*/ 36 h 42"/>
                <a:gd name="T20" fmla="*/ 29 w 32"/>
                <a:gd name="T21" fmla="*/ 39 h 42"/>
                <a:gd name="T22" fmla="*/ 7 w 32"/>
                <a:gd name="T23" fmla="*/ 42 h 42"/>
                <a:gd name="T24" fmla="*/ 4 w 32"/>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2">
                  <a:moveTo>
                    <a:pt x="4" y="39"/>
                  </a:moveTo>
                  <a:lnTo>
                    <a:pt x="4" y="39"/>
                  </a:lnTo>
                  <a:lnTo>
                    <a:pt x="0" y="4"/>
                  </a:lnTo>
                  <a:cubicBezTo>
                    <a:pt x="0" y="2"/>
                    <a:pt x="1" y="1"/>
                    <a:pt x="3" y="1"/>
                  </a:cubicBezTo>
                  <a:lnTo>
                    <a:pt x="7" y="0"/>
                  </a:lnTo>
                  <a:cubicBezTo>
                    <a:pt x="8" y="0"/>
                    <a:pt x="10" y="1"/>
                    <a:pt x="10" y="3"/>
                  </a:cubicBezTo>
                  <a:lnTo>
                    <a:pt x="13" y="33"/>
                  </a:lnTo>
                  <a:lnTo>
                    <a:pt x="29" y="31"/>
                  </a:lnTo>
                  <a:cubicBezTo>
                    <a:pt x="30" y="31"/>
                    <a:pt x="31" y="32"/>
                    <a:pt x="32" y="34"/>
                  </a:cubicBezTo>
                  <a:lnTo>
                    <a:pt x="32" y="36"/>
                  </a:lnTo>
                  <a:cubicBezTo>
                    <a:pt x="32" y="38"/>
                    <a:pt x="31" y="39"/>
                    <a:pt x="29" y="39"/>
                  </a:cubicBezTo>
                  <a:lnTo>
                    <a:pt x="7" y="42"/>
                  </a:lnTo>
                  <a:cubicBezTo>
                    <a:pt x="5" y="42"/>
                    <a:pt x="4" y="41"/>
                    <a:pt x="4"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7" name="Freeform 14">
              <a:extLst>
                <a:ext uri="{FF2B5EF4-FFF2-40B4-BE49-F238E27FC236}">
                  <a16:creationId xmlns:a16="http://schemas.microsoft.com/office/drawing/2014/main" id="{3379B244-0396-4920-98AF-42E479B48324}"/>
                </a:ext>
              </a:extLst>
            </p:cNvPr>
            <p:cNvSpPr>
              <a:spLocks/>
            </p:cNvSpPr>
            <p:nvPr/>
          </p:nvSpPr>
          <p:spPr bwMode="auto">
            <a:xfrm>
              <a:off x="9404350" y="1555750"/>
              <a:ext cx="33338" cy="47625"/>
            </a:xfrm>
            <a:custGeom>
              <a:avLst/>
              <a:gdLst>
                <a:gd name="T0" fmla="*/ 12 w 31"/>
                <a:gd name="T1" fmla="*/ 9 h 43"/>
                <a:gd name="T2" fmla="*/ 12 w 31"/>
                <a:gd name="T3" fmla="*/ 9 h 43"/>
                <a:gd name="T4" fmla="*/ 11 w 31"/>
                <a:gd name="T5" fmla="*/ 18 h 43"/>
                <a:gd name="T6" fmla="*/ 24 w 31"/>
                <a:gd name="T7" fmla="*/ 19 h 43"/>
                <a:gd name="T8" fmla="*/ 27 w 31"/>
                <a:gd name="T9" fmla="*/ 22 h 43"/>
                <a:gd name="T10" fmla="*/ 26 w 31"/>
                <a:gd name="T11" fmla="*/ 24 h 43"/>
                <a:gd name="T12" fmla="*/ 23 w 31"/>
                <a:gd name="T13" fmla="*/ 26 h 43"/>
                <a:gd name="T14" fmla="*/ 10 w 31"/>
                <a:gd name="T15" fmla="*/ 25 h 43"/>
                <a:gd name="T16" fmla="*/ 9 w 31"/>
                <a:gd name="T17" fmla="*/ 34 h 43"/>
                <a:gd name="T18" fmla="*/ 25 w 31"/>
                <a:gd name="T19" fmla="*/ 35 h 43"/>
                <a:gd name="T20" fmla="*/ 28 w 31"/>
                <a:gd name="T21" fmla="*/ 38 h 43"/>
                <a:gd name="T22" fmla="*/ 27 w 31"/>
                <a:gd name="T23" fmla="*/ 41 h 43"/>
                <a:gd name="T24" fmla="*/ 24 w 31"/>
                <a:gd name="T25" fmla="*/ 43 h 43"/>
                <a:gd name="T26" fmla="*/ 2 w 31"/>
                <a:gd name="T27" fmla="*/ 41 h 43"/>
                <a:gd name="T28" fmla="*/ 0 w 31"/>
                <a:gd name="T29" fmla="*/ 38 h 43"/>
                <a:gd name="T30" fmla="*/ 3 w 31"/>
                <a:gd name="T31" fmla="*/ 3 h 43"/>
                <a:gd name="T32" fmla="*/ 6 w 31"/>
                <a:gd name="T33" fmla="*/ 0 h 43"/>
                <a:gd name="T34" fmla="*/ 28 w 31"/>
                <a:gd name="T35" fmla="*/ 2 h 43"/>
                <a:gd name="T36" fmla="*/ 30 w 31"/>
                <a:gd name="T37" fmla="*/ 5 h 43"/>
                <a:gd name="T38" fmla="*/ 30 w 31"/>
                <a:gd name="T39" fmla="*/ 8 h 43"/>
                <a:gd name="T40" fmla="*/ 27 w 31"/>
                <a:gd name="T41" fmla="*/ 10 h 43"/>
                <a:gd name="T42" fmla="*/ 12 w 31"/>
                <a:gd name="T4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43">
                  <a:moveTo>
                    <a:pt x="12" y="9"/>
                  </a:moveTo>
                  <a:lnTo>
                    <a:pt x="12" y="9"/>
                  </a:lnTo>
                  <a:lnTo>
                    <a:pt x="11" y="18"/>
                  </a:lnTo>
                  <a:lnTo>
                    <a:pt x="24" y="19"/>
                  </a:lnTo>
                  <a:cubicBezTo>
                    <a:pt x="26" y="19"/>
                    <a:pt x="27" y="20"/>
                    <a:pt x="27" y="22"/>
                  </a:cubicBezTo>
                  <a:lnTo>
                    <a:pt x="26" y="24"/>
                  </a:lnTo>
                  <a:cubicBezTo>
                    <a:pt x="26" y="26"/>
                    <a:pt x="25" y="27"/>
                    <a:pt x="23" y="26"/>
                  </a:cubicBezTo>
                  <a:lnTo>
                    <a:pt x="10" y="25"/>
                  </a:lnTo>
                  <a:lnTo>
                    <a:pt x="9" y="34"/>
                  </a:lnTo>
                  <a:lnTo>
                    <a:pt x="25" y="35"/>
                  </a:lnTo>
                  <a:cubicBezTo>
                    <a:pt x="27" y="35"/>
                    <a:pt x="28" y="37"/>
                    <a:pt x="28" y="38"/>
                  </a:cubicBezTo>
                  <a:lnTo>
                    <a:pt x="27" y="41"/>
                  </a:lnTo>
                  <a:cubicBezTo>
                    <a:pt x="27" y="42"/>
                    <a:pt x="26" y="43"/>
                    <a:pt x="24" y="43"/>
                  </a:cubicBezTo>
                  <a:lnTo>
                    <a:pt x="2" y="41"/>
                  </a:lnTo>
                  <a:cubicBezTo>
                    <a:pt x="1" y="41"/>
                    <a:pt x="0" y="40"/>
                    <a:pt x="0" y="38"/>
                  </a:cubicBezTo>
                  <a:lnTo>
                    <a:pt x="3" y="3"/>
                  </a:lnTo>
                  <a:cubicBezTo>
                    <a:pt x="3" y="1"/>
                    <a:pt x="4" y="0"/>
                    <a:pt x="6" y="0"/>
                  </a:cubicBezTo>
                  <a:lnTo>
                    <a:pt x="28" y="2"/>
                  </a:lnTo>
                  <a:cubicBezTo>
                    <a:pt x="30" y="2"/>
                    <a:pt x="31" y="3"/>
                    <a:pt x="30" y="5"/>
                  </a:cubicBezTo>
                  <a:lnTo>
                    <a:pt x="30" y="8"/>
                  </a:lnTo>
                  <a:cubicBezTo>
                    <a:pt x="30" y="9"/>
                    <a:pt x="29" y="10"/>
                    <a:pt x="27" y="10"/>
                  </a:cubicBezTo>
                  <a:lnTo>
                    <a:pt x="12"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8" name="Freeform 15">
              <a:extLst>
                <a:ext uri="{FF2B5EF4-FFF2-40B4-BE49-F238E27FC236}">
                  <a16:creationId xmlns:a16="http://schemas.microsoft.com/office/drawing/2014/main" id="{752A6E1D-1A73-4B58-A2EF-2FD6A3B52FCF}"/>
                </a:ext>
              </a:extLst>
            </p:cNvPr>
            <p:cNvSpPr>
              <a:spLocks/>
            </p:cNvSpPr>
            <p:nvPr/>
          </p:nvSpPr>
          <p:spPr bwMode="auto">
            <a:xfrm>
              <a:off x="9461500" y="1565275"/>
              <a:ext cx="39688" cy="52387"/>
            </a:xfrm>
            <a:custGeom>
              <a:avLst/>
              <a:gdLst>
                <a:gd name="T0" fmla="*/ 18 w 38"/>
                <a:gd name="T1" fmla="*/ 10 h 47"/>
                <a:gd name="T2" fmla="*/ 18 w 38"/>
                <a:gd name="T3" fmla="*/ 10 h 47"/>
                <a:gd name="T4" fmla="*/ 16 w 38"/>
                <a:gd name="T5" fmla="*/ 19 h 47"/>
                <a:gd name="T6" fmla="*/ 28 w 38"/>
                <a:gd name="T7" fmla="*/ 22 h 47"/>
                <a:gd name="T8" fmla="*/ 30 w 38"/>
                <a:gd name="T9" fmla="*/ 26 h 47"/>
                <a:gd name="T10" fmla="*/ 30 w 38"/>
                <a:gd name="T11" fmla="*/ 27 h 47"/>
                <a:gd name="T12" fmla="*/ 26 w 38"/>
                <a:gd name="T13" fmla="*/ 29 h 47"/>
                <a:gd name="T14" fmla="*/ 14 w 38"/>
                <a:gd name="T15" fmla="*/ 26 h 47"/>
                <a:gd name="T16" fmla="*/ 11 w 38"/>
                <a:gd name="T17" fmla="*/ 34 h 47"/>
                <a:gd name="T18" fmla="*/ 26 w 38"/>
                <a:gd name="T19" fmla="*/ 39 h 47"/>
                <a:gd name="T20" fmla="*/ 28 w 38"/>
                <a:gd name="T21" fmla="*/ 42 h 47"/>
                <a:gd name="T22" fmla="*/ 28 w 38"/>
                <a:gd name="T23" fmla="*/ 44 h 47"/>
                <a:gd name="T24" fmla="*/ 24 w 38"/>
                <a:gd name="T25" fmla="*/ 46 h 47"/>
                <a:gd name="T26" fmla="*/ 3 w 38"/>
                <a:gd name="T27" fmla="*/ 40 h 47"/>
                <a:gd name="T28" fmla="*/ 1 w 38"/>
                <a:gd name="T29" fmla="*/ 37 h 47"/>
                <a:gd name="T30" fmla="*/ 11 w 38"/>
                <a:gd name="T31" fmla="*/ 2 h 47"/>
                <a:gd name="T32" fmla="*/ 14 w 38"/>
                <a:gd name="T33" fmla="*/ 1 h 47"/>
                <a:gd name="T34" fmla="*/ 35 w 38"/>
                <a:gd name="T35" fmla="*/ 7 h 47"/>
                <a:gd name="T36" fmla="*/ 37 w 38"/>
                <a:gd name="T37" fmla="*/ 10 h 47"/>
                <a:gd name="T38" fmla="*/ 37 w 38"/>
                <a:gd name="T39" fmla="*/ 12 h 47"/>
                <a:gd name="T40" fmla="*/ 33 w 38"/>
                <a:gd name="T41" fmla="*/ 14 h 47"/>
                <a:gd name="T42" fmla="*/ 18 w 38"/>
                <a:gd name="T43"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7">
                  <a:moveTo>
                    <a:pt x="18" y="10"/>
                  </a:moveTo>
                  <a:lnTo>
                    <a:pt x="18" y="10"/>
                  </a:lnTo>
                  <a:lnTo>
                    <a:pt x="16" y="19"/>
                  </a:lnTo>
                  <a:lnTo>
                    <a:pt x="28" y="22"/>
                  </a:lnTo>
                  <a:cubicBezTo>
                    <a:pt x="30" y="23"/>
                    <a:pt x="31" y="24"/>
                    <a:pt x="30" y="26"/>
                  </a:cubicBezTo>
                  <a:lnTo>
                    <a:pt x="30" y="27"/>
                  </a:lnTo>
                  <a:cubicBezTo>
                    <a:pt x="29" y="29"/>
                    <a:pt x="28" y="30"/>
                    <a:pt x="26" y="29"/>
                  </a:cubicBezTo>
                  <a:lnTo>
                    <a:pt x="14" y="26"/>
                  </a:lnTo>
                  <a:lnTo>
                    <a:pt x="11" y="34"/>
                  </a:lnTo>
                  <a:lnTo>
                    <a:pt x="26" y="39"/>
                  </a:lnTo>
                  <a:cubicBezTo>
                    <a:pt x="28" y="39"/>
                    <a:pt x="29" y="40"/>
                    <a:pt x="28" y="42"/>
                  </a:cubicBezTo>
                  <a:lnTo>
                    <a:pt x="28" y="44"/>
                  </a:lnTo>
                  <a:cubicBezTo>
                    <a:pt x="27" y="46"/>
                    <a:pt x="26" y="47"/>
                    <a:pt x="24" y="46"/>
                  </a:cubicBezTo>
                  <a:lnTo>
                    <a:pt x="3" y="40"/>
                  </a:lnTo>
                  <a:cubicBezTo>
                    <a:pt x="1" y="40"/>
                    <a:pt x="0" y="38"/>
                    <a:pt x="1" y="37"/>
                  </a:cubicBezTo>
                  <a:lnTo>
                    <a:pt x="11" y="2"/>
                  </a:lnTo>
                  <a:cubicBezTo>
                    <a:pt x="11" y="1"/>
                    <a:pt x="12" y="0"/>
                    <a:pt x="14" y="1"/>
                  </a:cubicBezTo>
                  <a:lnTo>
                    <a:pt x="35" y="7"/>
                  </a:lnTo>
                  <a:cubicBezTo>
                    <a:pt x="37" y="7"/>
                    <a:pt x="38" y="8"/>
                    <a:pt x="37" y="10"/>
                  </a:cubicBezTo>
                  <a:lnTo>
                    <a:pt x="37" y="12"/>
                  </a:lnTo>
                  <a:cubicBezTo>
                    <a:pt x="36" y="14"/>
                    <a:pt x="35" y="15"/>
                    <a:pt x="33" y="14"/>
                  </a:cubicBezTo>
                  <a:lnTo>
                    <a:pt x="18"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9" name="Freeform 16">
              <a:extLst>
                <a:ext uri="{FF2B5EF4-FFF2-40B4-BE49-F238E27FC236}">
                  <a16:creationId xmlns:a16="http://schemas.microsoft.com/office/drawing/2014/main" id="{7FC7E240-E012-4BBC-BC4A-C766AF1627D4}"/>
                </a:ext>
              </a:extLst>
            </p:cNvPr>
            <p:cNvSpPr>
              <a:spLocks/>
            </p:cNvSpPr>
            <p:nvPr/>
          </p:nvSpPr>
          <p:spPr bwMode="auto">
            <a:xfrm>
              <a:off x="9515475" y="1590675"/>
              <a:ext cx="49213" cy="52387"/>
            </a:xfrm>
            <a:custGeom>
              <a:avLst/>
              <a:gdLst>
                <a:gd name="T0" fmla="*/ 6 w 46"/>
                <a:gd name="T1" fmla="*/ 15 h 47"/>
                <a:gd name="T2" fmla="*/ 6 w 46"/>
                <a:gd name="T3" fmla="*/ 15 h 47"/>
                <a:gd name="T4" fmla="*/ 35 w 46"/>
                <a:gd name="T5" fmla="*/ 6 h 47"/>
                <a:gd name="T6" fmla="*/ 45 w 46"/>
                <a:gd name="T7" fmla="*/ 15 h 47"/>
                <a:gd name="T8" fmla="*/ 44 w 46"/>
                <a:gd name="T9" fmla="*/ 19 h 47"/>
                <a:gd name="T10" fmla="*/ 41 w 46"/>
                <a:gd name="T11" fmla="*/ 20 h 47"/>
                <a:gd name="T12" fmla="*/ 38 w 46"/>
                <a:gd name="T13" fmla="*/ 18 h 47"/>
                <a:gd name="T14" fmla="*/ 31 w 46"/>
                <a:gd name="T15" fmla="*/ 13 h 47"/>
                <a:gd name="T16" fmla="*/ 14 w 46"/>
                <a:gd name="T17" fmla="*/ 19 h 47"/>
                <a:gd name="T18" fmla="*/ 20 w 46"/>
                <a:gd name="T19" fmla="*/ 37 h 47"/>
                <a:gd name="T20" fmla="*/ 27 w 46"/>
                <a:gd name="T21" fmla="*/ 39 h 47"/>
                <a:gd name="T22" fmla="*/ 30 w 46"/>
                <a:gd name="T23" fmla="*/ 33 h 47"/>
                <a:gd name="T24" fmla="*/ 23 w 46"/>
                <a:gd name="T25" fmla="*/ 30 h 47"/>
                <a:gd name="T26" fmla="*/ 22 w 46"/>
                <a:gd name="T27" fmla="*/ 26 h 47"/>
                <a:gd name="T28" fmla="*/ 23 w 46"/>
                <a:gd name="T29" fmla="*/ 25 h 47"/>
                <a:gd name="T30" fmla="*/ 27 w 46"/>
                <a:gd name="T31" fmla="*/ 24 h 47"/>
                <a:gd name="T32" fmla="*/ 38 w 46"/>
                <a:gd name="T33" fmla="*/ 30 h 47"/>
                <a:gd name="T34" fmla="*/ 39 w 46"/>
                <a:gd name="T35" fmla="*/ 33 h 47"/>
                <a:gd name="T36" fmla="*/ 34 w 46"/>
                <a:gd name="T37" fmla="*/ 44 h 47"/>
                <a:gd name="T38" fmla="*/ 31 w 46"/>
                <a:gd name="T39" fmla="*/ 46 h 47"/>
                <a:gd name="T40" fmla="*/ 16 w 46"/>
                <a:gd name="T41" fmla="*/ 44 h 47"/>
                <a:gd name="T42" fmla="*/ 6 w 46"/>
                <a:gd name="T43"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7">
                  <a:moveTo>
                    <a:pt x="6" y="15"/>
                  </a:moveTo>
                  <a:lnTo>
                    <a:pt x="6" y="15"/>
                  </a:lnTo>
                  <a:cubicBezTo>
                    <a:pt x="11" y="4"/>
                    <a:pt x="24" y="0"/>
                    <a:pt x="35" y="6"/>
                  </a:cubicBezTo>
                  <a:cubicBezTo>
                    <a:pt x="40" y="8"/>
                    <a:pt x="43" y="11"/>
                    <a:pt x="45" y="15"/>
                  </a:cubicBezTo>
                  <a:cubicBezTo>
                    <a:pt x="46" y="16"/>
                    <a:pt x="45" y="18"/>
                    <a:pt x="44" y="19"/>
                  </a:cubicBezTo>
                  <a:lnTo>
                    <a:pt x="41" y="20"/>
                  </a:lnTo>
                  <a:cubicBezTo>
                    <a:pt x="40" y="20"/>
                    <a:pt x="39" y="20"/>
                    <a:pt x="38" y="18"/>
                  </a:cubicBezTo>
                  <a:cubicBezTo>
                    <a:pt x="36" y="16"/>
                    <a:pt x="34" y="14"/>
                    <a:pt x="31" y="13"/>
                  </a:cubicBezTo>
                  <a:cubicBezTo>
                    <a:pt x="25" y="10"/>
                    <a:pt x="17" y="13"/>
                    <a:pt x="14" y="19"/>
                  </a:cubicBezTo>
                  <a:cubicBezTo>
                    <a:pt x="11" y="25"/>
                    <a:pt x="12" y="33"/>
                    <a:pt x="20" y="37"/>
                  </a:cubicBezTo>
                  <a:cubicBezTo>
                    <a:pt x="22" y="38"/>
                    <a:pt x="24" y="39"/>
                    <a:pt x="27" y="39"/>
                  </a:cubicBezTo>
                  <a:lnTo>
                    <a:pt x="30" y="33"/>
                  </a:lnTo>
                  <a:lnTo>
                    <a:pt x="23" y="30"/>
                  </a:lnTo>
                  <a:cubicBezTo>
                    <a:pt x="22" y="29"/>
                    <a:pt x="21" y="27"/>
                    <a:pt x="22" y="26"/>
                  </a:cubicBezTo>
                  <a:lnTo>
                    <a:pt x="23" y="25"/>
                  </a:lnTo>
                  <a:cubicBezTo>
                    <a:pt x="24" y="23"/>
                    <a:pt x="25" y="23"/>
                    <a:pt x="27" y="24"/>
                  </a:cubicBezTo>
                  <a:lnTo>
                    <a:pt x="38" y="30"/>
                  </a:lnTo>
                  <a:cubicBezTo>
                    <a:pt x="40" y="30"/>
                    <a:pt x="40" y="32"/>
                    <a:pt x="39" y="33"/>
                  </a:cubicBezTo>
                  <a:lnTo>
                    <a:pt x="34" y="44"/>
                  </a:lnTo>
                  <a:cubicBezTo>
                    <a:pt x="33" y="45"/>
                    <a:pt x="32" y="46"/>
                    <a:pt x="31" y="46"/>
                  </a:cubicBezTo>
                  <a:cubicBezTo>
                    <a:pt x="25" y="47"/>
                    <a:pt x="20" y="46"/>
                    <a:pt x="16" y="44"/>
                  </a:cubicBezTo>
                  <a:cubicBezTo>
                    <a:pt x="4" y="38"/>
                    <a:pt x="0" y="25"/>
                    <a:pt x="6"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0" name="Freeform 17">
              <a:extLst>
                <a:ext uri="{FF2B5EF4-FFF2-40B4-BE49-F238E27FC236}">
                  <a16:creationId xmlns:a16="http://schemas.microsoft.com/office/drawing/2014/main" id="{8100F69E-0C06-4E71-820F-C68E4F309A32}"/>
                </a:ext>
              </a:extLst>
            </p:cNvPr>
            <p:cNvSpPr>
              <a:spLocks/>
            </p:cNvSpPr>
            <p:nvPr/>
          </p:nvSpPr>
          <p:spPr bwMode="auto">
            <a:xfrm>
              <a:off x="9571038" y="1628775"/>
              <a:ext cx="52388" cy="58737"/>
            </a:xfrm>
            <a:custGeom>
              <a:avLst/>
              <a:gdLst>
                <a:gd name="T0" fmla="*/ 16 w 49"/>
                <a:gd name="T1" fmla="*/ 35 h 53"/>
                <a:gd name="T2" fmla="*/ 16 w 49"/>
                <a:gd name="T3" fmla="*/ 35 h 53"/>
                <a:gd name="T4" fmla="*/ 19 w 49"/>
                <a:gd name="T5" fmla="*/ 23 h 53"/>
                <a:gd name="T6" fmla="*/ 9 w 49"/>
                <a:gd name="T7" fmla="*/ 35 h 53"/>
                <a:gd name="T8" fmla="*/ 5 w 49"/>
                <a:gd name="T9" fmla="*/ 35 h 53"/>
                <a:gd name="T10" fmla="*/ 2 w 49"/>
                <a:gd name="T11" fmla="*/ 33 h 53"/>
                <a:gd name="T12" fmla="*/ 1 w 49"/>
                <a:gd name="T13" fmla="*/ 29 h 53"/>
                <a:gd name="T14" fmla="*/ 24 w 49"/>
                <a:gd name="T15" fmla="*/ 2 h 53"/>
                <a:gd name="T16" fmla="*/ 28 w 49"/>
                <a:gd name="T17" fmla="*/ 1 h 53"/>
                <a:gd name="T18" fmla="*/ 31 w 49"/>
                <a:gd name="T19" fmla="*/ 4 h 53"/>
                <a:gd name="T20" fmla="*/ 31 w 49"/>
                <a:gd name="T21" fmla="*/ 8 h 53"/>
                <a:gd name="T22" fmla="*/ 21 w 49"/>
                <a:gd name="T23" fmla="*/ 20 h 53"/>
                <a:gd name="T24" fmla="*/ 40 w 49"/>
                <a:gd name="T25" fmla="*/ 14 h 53"/>
                <a:gd name="T26" fmla="*/ 44 w 49"/>
                <a:gd name="T27" fmla="*/ 15 h 53"/>
                <a:gd name="T28" fmla="*/ 48 w 49"/>
                <a:gd name="T29" fmla="*/ 18 h 53"/>
                <a:gd name="T30" fmla="*/ 47 w 49"/>
                <a:gd name="T31" fmla="*/ 21 h 53"/>
                <a:gd name="T32" fmla="*/ 27 w 49"/>
                <a:gd name="T33" fmla="*/ 27 h 53"/>
                <a:gd name="T34" fmla="*/ 25 w 49"/>
                <a:gd name="T35" fmla="*/ 38 h 53"/>
                <a:gd name="T36" fmla="*/ 26 w 49"/>
                <a:gd name="T37" fmla="*/ 45 h 53"/>
                <a:gd name="T38" fmla="*/ 28 w 49"/>
                <a:gd name="T39" fmla="*/ 46 h 53"/>
                <a:gd name="T40" fmla="*/ 29 w 49"/>
                <a:gd name="T41" fmla="*/ 49 h 53"/>
                <a:gd name="T42" fmla="*/ 29 w 49"/>
                <a:gd name="T43" fmla="*/ 50 h 53"/>
                <a:gd name="T44" fmla="*/ 25 w 49"/>
                <a:gd name="T45" fmla="*/ 52 h 53"/>
                <a:gd name="T46" fmla="*/ 20 w 49"/>
                <a:gd name="T47" fmla="*/ 50 h 53"/>
                <a:gd name="T48" fmla="*/ 16 w 49"/>
                <a:gd name="T49"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53">
                  <a:moveTo>
                    <a:pt x="16" y="35"/>
                  </a:moveTo>
                  <a:lnTo>
                    <a:pt x="16" y="35"/>
                  </a:lnTo>
                  <a:lnTo>
                    <a:pt x="19" y="23"/>
                  </a:lnTo>
                  <a:lnTo>
                    <a:pt x="9" y="35"/>
                  </a:lnTo>
                  <a:cubicBezTo>
                    <a:pt x="7" y="36"/>
                    <a:pt x="6" y="37"/>
                    <a:pt x="5" y="35"/>
                  </a:cubicBezTo>
                  <a:lnTo>
                    <a:pt x="2" y="33"/>
                  </a:lnTo>
                  <a:cubicBezTo>
                    <a:pt x="0" y="32"/>
                    <a:pt x="0" y="31"/>
                    <a:pt x="1" y="29"/>
                  </a:cubicBezTo>
                  <a:lnTo>
                    <a:pt x="24" y="2"/>
                  </a:lnTo>
                  <a:cubicBezTo>
                    <a:pt x="25" y="0"/>
                    <a:pt x="27" y="0"/>
                    <a:pt x="28" y="1"/>
                  </a:cubicBezTo>
                  <a:lnTo>
                    <a:pt x="31" y="4"/>
                  </a:lnTo>
                  <a:cubicBezTo>
                    <a:pt x="32" y="5"/>
                    <a:pt x="32" y="6"/>
                    <a:pt x="31" y="8"/>
                  </a:cubicBezTo>
                  <a:lnTo>
                    <a:pt x="21" y="20"/>
                  </a:lnTo>
                  <a:lnTo>
                    <a:pt x="40" y="14"/>
                  </a:lnTo>
                  <a:cubicBezTo>
                    <a:pt x="42" y="13"/>
                    <a:pt x="43" y="14"/>
                    <a:pt x="44" y="15"/>
                  </a:cubicBezTo>
                  <a:lnTo>
                    <a:pt x="48" y="18"/>
                  </a:lnTo>
                  <a:cubicBezTo>
                    <a:pt x="49" y="19"/>
                    <a:pt x="49" y="20"/>
                    <a:pt x="47" y="21"/>
                  </a:cubicBezTo>
                  <a:lnTo>
                    <a:pt x="27" y="27"/>
                  </a:lnTo>
                  <a:lnTo>
                    <a:pt x="25" y="38"/>
                  </a:lnTo>
                  <a:cubicBezTo>
                    <a:pt x="24" y="41"/>
                    <a:pt x="25" y="44"/>
                    <a:pt x="26" y="45"/>
                  </a:cubicBezTo>
                  <a:cubicBezTo>
                    <a:pt x="27" y="45"/>
                    <a:pt x="27" y="45"/>
                    <a:pt x="28" y="46"/>
                  </a:cubicBezTo>
                  <a:cubicBezTo>
                    <a:pt x="30" y="46"/>
                    <a:pt x="30" y="47"/>
                    <a:pt x="29" y="49"/>
                  </a:cubicBezTo>
                  <a:lnTo>
                    <a:pt x="29" y="50"/>
                  </a:lnTo>
                  <a:cubicBezTo>
                    <a:pt x="28" y="52"/>
                    <a:pt x="27" y="53"/>
                    <a:pt x="25" y="52"/>
                  </a:cubicBezTo>
                  <a:cubicBezTo>
                    <a:pt x="23" y="52"/>
                    <a:pt x="22" y="51"/>
                    <a:pt x="20" y="50"/>
                  </a:cubicBezTo>
                  <a:cubicBezTo>
                    <a:pt x="16" y="46"/>
                    <a:pt x="15" y="41"/>
                    <a:pt x="16"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1" name="Freeform 18">
              <a:extLst>
                <a:ext uri="{FF2B5EF4-FFF2-40B4-BE49-F238E27FC236}">
                  <a16:creationId xmlns:a16="http://schemas.microsoft.com/office/drawing/2014/main" id="{9ACE9CB9-7941-4D6F-9DFA-330DF7DC27B4}"/>
                </a:ext>
              </a:extLst>
            </p:cNvPr>
            <p:cNvSpPr>
              <a:spLocks/>
            </p:cNvSpPr>
            <p:nvPr/>
          </p:nvSpPr>
          <p:spPr bwMode="auto">
            <a:xfrm>
              <a:off x="9618663" y="1677988"/>
              <a:ext cx="52388" cy="53975"/>
            </a:xfrm>
            <a:custGeom>
              <a:avLst/>
              <a:gdLst>
                <a:gd name="T0" fmla="*/ 8 w 49"/>
                <a:gd name="T1" fmla="*/ 15 h 49"/>
                <a:gd name="T2" fmla="*/ 8 w 49"/>
                <a:gd name="T3" fmla="*/ 15 h 49"/>
                <a:gd name="T4" fmla="*/ 26 w 49"/>
                <a:gd name="T5" fmla="*/ 1 h 49"/>
                <a:gd name="T6" fmla="*/ 30 w 49"/>
                <a:gd name="T7" fmla="*/ 2 h 49"/>
                <a:gd name="T8" fmla="*/ 32 w 49"/>
                <a:gd name="T9" fmla="*/ 5 h 49"/>
                <a:gd name="T10" fmla="*/ 32 w 49"/>
                <a:gd name="T11" fmla="*/ 9 h 49"/>
                <a:gd name="T12" fmla="*/ 14 w 49"/>
                <a:gd name="T13" fmla="*/ 23 h 49"/>
                <a:gd name="T14" fmla="*/ 13 w 49"/>
                <a:gd name="T15" fmla="*/ 34 h 49"/>
                <a:gd name="T16" fmla="*/ 24 w 49"/>
                <a:gd name="T17" fmla="*/ 35 h 49"/>
                <a:gd name="T18" fmla="*/ 42 w 49"/>
                <a:gd name="T19" fmla="*/ 21 h 49"/>
                <a:gd name="T20" fmla="*/ 46 w 49"/>
                <a:gd name="T21" fmla="*/ 21 h 49"/>
                <a:gd name="T22" fmla="*/ 48 w 49"/>
                <a:gd name="T23" fmla="*/ 24 h 49"/>
                <a:gd name="T24" fmla="*/ 47 w 49"/>
                <a:gd name="T25" fmla="*/ 28 h 49"/>
                <a:gd name="T26" fmla="*/ 30 w 49"/>
                <a:gd name="T27" fmla="*/ 42 h 49"/>
                <a:gd name="T28" fmla="*/ 6 w 49"/>
                <a:gd name="T29" fmla="*/ 39 h 49"/>
                <a:gd name="T30" fmla="*/ 8 w 49"/>
                <a:gd name="T31"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49">
                  <a:moveTo>
                    <a:pt x="8" y="15"/>
                  </a:moveTo>
                  <a:lnTo>
                    <a:pt x="8" y="15"/>
                  </a:lnTo>
                  <a:lnTo>
                    <a:pt x="26" y="1"/>
                  </a:lnTo>
                  <a:cubicBezTo>
                    <a:pt x="28" y="0"/>
                    <a:pt x="29" y="0"/>
                    <a:pt x="30" y="2"/>
                  </a:cubicBezTo>
                  <a:lnTo>
                    <a:pt x="32" y="5"/>
                  </a:lnTo>
                  <a:cubicBezTo>
                    <a:pt x="34" y="6"/>
                    <a:pt x="33" y="7"/>
                    <a:pt x="32" y="9"/>
                  </a:cubicBezTo>
                  <a:lnTo>
                    <a:pt x="14" y="23"/>
                  </a:lnTo>
                  <a:cubicBezTo>
                    <a:pt x="10" y="26"/>
                    <a:pt x="10" y="30"/>
                    <a:pt x="13" y="34"/>
                  </a:cubicBezTo>
                  <a:cubicBezTo>
                    <a:pt x="15" y="37"/>
                    <a:pt x="20" y="38"/>
                    <a:pt x="24" y="35"/>
                  </a:cubicBezTo>
                  <a:lnTo>
                    <a:pt x="42" y="21"/>
                  </a:lnTo>
                  <a:cubicBezTo>
                    <a:pt x="43" y="19"/>
                    <a:pt x="44" y="20"/>
                    <a:pt x="46" y="21"/>
                  </a:cubicBezTo>
                  <a:lnTo>
                    <a:pt x="48" y="24"/>
                  </a:lnTo>
                  <a:cubicBezTo>
                    <a:pt x="49" y="25"/>
                    <a:pt x="49" y="27"/>
                    <a:pt x="47" y="28"/>
                  </a:cubicBezTo>
                  <a:lnTo>
                    <a:pt x="30" y="42"/>
                  </a:lnTo>
                  <a:cubicBezTo>
                    <a:pt x="21" y="49"/>
                    <a:pt x="12" y="46"/>
                    <a:pt x="6" y="39"/>
                  </a:cubicBezTo>
                  <a:cubicBezTo>
                    <a:pt x="1" y="32"/>
                    <a:pt x="0" y="22"/>
                    <a:pt x="8"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2" name="Freeform 19">
              <a:extLst>
                <a:ext uri="{FF2B5EF4-FFF2-40B4-BE49-F238E27FC236}">
                  <a16:creationId xmlns:a16="http://schemas.microsoft.com/office/drawing/2014/main" id="{FA5793BE-4CD0-4FF2-86F7-1D8F4DF68AD1}"/>
                </a:ext>
              </a:extLst>
            </p:cNvPr>
            <p:cNvSpPr>
              <a:spLocks/>
            </p:cNvSpPr>
            <p:nvPr/>
          </p:nvSpPr>
          <p:spPr bwMode="auto">
            <a:xfrm>
              <a:off x="9653588" y="1741488"/>
              <a:ext cx="55563" cy="53975"/>
            </a:xfrm>
            <a:custGeom>
              <a:avLst/>
              <a:gdLst>
                <a:gd name="T0" fmla="*/ 3 w 52"/>
                <a:gd name="T1" fmla="*/ 16 h 48"/>
                <a:gd name="T2" fmla="*/ 3 w 52"/>
                <a:gd name="T3" fmla="*/ 16 h 48"/>
                <a:gd name="T4" fmla="*/ 34 w 52"/>
                <a:gd name="T5" fmla="*/ 1 h 48"/>
                <a:gd name="T6" fmla="*/ 38 w 52"/>
                <a:gd name="T7" fmla="*/ 2 h 48"/>
                <a:gd name="T8" fmla="*/ 39 w 52"/>
                <a:gd name="T9" fmla="*/ 4 h 48"/>
                <a:gd name="T10" fmla="*/ 39 w 52"/>
                <a:gd name="T11" fmla="*/ 8 h 48"/>
                <a:gd name="T12" fmla="*/ 26 w 52"/>
                <a:gd name="T13" fmla="*/ 33 h 48"/>
                <a:gd name="T14" fmla="*/ 45 w 52"/>
                <a:gd name="T15" fmla="*/ 23 h 48"/>
                <a:gd name="T16" fmla="*/ 49 w 52"/>
                <a:gd name="T17" fmla="*/ 25 h 48"/>
                <a:gd name="T18" fmla="*/ 51 w 52"/>
                <a:gd name="T19" fmla="*/ 28 h 48"/>
                <a:gd name="T20" fmla="*/ 49 w 52"/>
                <a:gd name="T21" fmla="*/ 32 h 48"/>
                <a:gd name="T22" fmla="*/ 18 w 52"/>
                <a:gd name="T23" fmla="*/ 47 h 48"/>
                <a:gd name="T24" fmla="*/ 14 w 52"/>
                <a:gd name="T25" fmla="*/ 46 h 48"/>
                <a:gd name="T26" fmla="*/ 13 w 52"/>
                <a:gd name="T27" fmla="*/ 44 h 48"/>
                <a:gd name="T28" fmla="*/ 13 w 52"/>
                <a:gd name="T29" fmla="*/ 40 h 48"/>
                <a:gd name="T30" fmla="*/ 26 w 52"/>
                <a:gd name="T31" fmla="*/ 15 h 48"/>
                <a:gd name="T32" fmla="*/ 7 w 52"/>
                <a:gd name="T33" fmla="*/ 25 h 48"/>
                <a:gd name="T34" fmla="*/ 3 w 52"/>
                <a:gd name="T35" fmla="*/ 24 h 48"/>
                <a:gd name="T36" fmla="*/ 1 w 52"/>
                <a:gd name="T37" fmla="*/ 20 h 48"/>
                <a:gd name="T38" fmla="*/ 3 w 52"/>
                <a:gd name="T3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48">
                  <a:moveTo>
                    <a:pt x="3" y="16"/>
                  </a:moveTo>
                  <a:lnTo>
                    <a:pt x="3" y="16"/>
                  </a:lnTo>
                  <a:lnTo>
                    <a:pt x="34" y="1"/>
                  </a:lnTo>
                  <a:cubicBezTo>
                    <a:pt x="36" y="0"/>
                    <a:pt x="37" y="1"/>
                    <a:pt x="38" y="2"/>
                  </a:cubicBezTo>
                  <a:lnTo>
                    <a:pt x="39" y="4"/>
                  </a:lnTo>
                  <a:cubicBezTo>
                    <a:pt x="40" y="5"/>
                    <a:pt x="40" y="7"/>
                    <a:pt x="39" y="8"/>
                  </a:cubicBezTo>
                  <a:lnTo>
                    <a:pt x="26" y="33"/>
                  </a:lnTo>
                  <a:lnTo>
                    <a:pt x="45" y="23"/>
                  </a:lnTo>
                  <a:cubicBezTo>
                    <a:pt x="47" y="22"/>
                    <a:pt x="48" y="23"/>
                    <a:pt x="49" y="25"/>
                  </a:cubicBezTo>
                  <a:lnTo>
                    <a:pt x="51" y="28"/>
                  </a:lnTo>
                  <a:cubicBezTo>
                    <a:pt x="52" y="29"/>
                    <a:pt x="51" y="31"/>
                    <a:pt x="49" y="32"/>
                  </a:cubicBezTo>
                  <a:lnTo>
                    <a:pt x="18" y="47"/>
                  </a:lnTo>
                  <a:cubicBezTo>
                    <a:pt x="16" y="48"/>
                    <a:pt x="15" y="48"/>
                    <a:pt x="14" y="46"/>
                  </a:cubicBezTo>
                  <a:lnTo>
                    <a:pt x="13" y="44"/>
                  </a:lnTo>
                  <a:cubicBezTo>
                    <a:pt x="12" y="43"/>
                    <a:pt x="12" y="41"/>
                    <a:pt x="13" y="40"/>
                  </a:cubicBezTo>
                  <a:lnTo>
                    <a:pt x="26" y="15"/>
                  </a:lnTo>
                  <a:lnTo>
                    <a:pt x="7" y="25"/>
                  </a:lnTo>
                  <a:cubicBezTo>
                    <a:pt x="5" y="26"/>
                    <a:pt x="4" y="25"/>
                    <a:pt x="3" y="24"/>
                  </a:cubicBezTo>
                  <a:lnTo>
                    <a:pt x="1" y="20"/>
                  </a:lnTo>
                  <a:cubicBezTo>
                    <a:pt x="0" y="19"/>
                    <a:pt x="1" y="17"/>
                    <a:pt x="3" y="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3" name="Freeform 20">
              <a:extLst>
                <a:ext uri="{FF2B5EF4-FFF2-40B4-BE49-F238E27FC236}">
                  <a16:creationId xmlns:a16="http://schemas.microsoft.com/office/drawing/2014/main" id="{8F22804D-9A0D-4DBB-A8D9-D13F044DB084}"/>
                </a:ext>
              </a:extLst>
            </p:cNvPr>
            <p:cNvSpPr>
              <a:spLocks noEditPoints="1"/>
            </p:cNvSpPr>
            <p:nvPr/>
          </p:nvSpPr>
          <p:spPr bwMode="auto">
            <a:xfrm>
              <a:off x="9680575" y="1814513"/>
              <a:ext cx="47625" cy="47625"/>
            </a:xfrm>
            <a:custGeom>
              <a:avLst/>
              <a:gdLst>
                <a:gd name="T0" fmla="*/ 11 w 46"/>
                <a:gd name="T1" fmla="*/ 23 h 44"/>
                <a:gd name="T2" fmla="*/ 11 w 46"/>
                <a:gd name="T3" fmla="*/ 23 h 44"/>
                <a:gd name="T4" fmla="*/ 26 w 46"/>
                <a:gd name="T5" fmla="*/ 32 h 44"/>
                <a:gd name="T6" fmla="*/ 35 w 46"/>
                <a:gd name="T7" fmla="*/ 17 h 44"/>
                <a:gd name="T8" fmla="*/ 34 w 46"/>
                <a:gd name="T9" fmla="*/ 11 h 44"/>
                <a:gd name="T10" fmla="*/ 9 w 46"/>
                <a:gd name="T11" fmla="*/ 17 h 44"/>
                <a:gd name="T12" fmla="*/ 11 w 46"/>
                <a:gd name="T13" fmla="*/ 23 h 44"/>
                <a:gd name="T14" fmla="*/ 2 w 46"/>
                <a:gd name="T15" fmla="*/ 9 h 44"/>
                <a:gd name="T16" fmla="*/ 2 w 46"/>
                <a:gd name="T17" fmla="*/ 9 h 44"/>
                <a:gd name="T18" fmla="*/ 37 w 46"/>
                <a:gd name="T19" fmla="*/ 1 h 44"/>
                <a:gd name="T20" fmla="*/ 40 w 46"/>
                <a:gd name="T21" fmla="*/ 3 h 44"/>
                <a:gd name="T22" fmla="*/ 43 w 46"/>
                <a:gd name="T23" fmla="*/ 16 h 44"/>
                <a:gd name="T24" fmla="*/ 28 w 46"/>
                <a:gd name="T25" fmla="*/ 41 h 44"/>
                <a:gd name="T26" fmla="*/ 3 w 46"/>
                <a:gd name="T27" fmla="*/ 25 h 44"/>
                <a:gd name="T28" fmla="*/ 0 w 46"/>
                <a:gd name="T29" fmla="*/ 12 h 44"/>
                <a:gd name="T30" fmla="*/ 2 w 46"/>
                <a:gd name="T31"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4">
                  <a:moveTo>
                    <a:pt x="11" y="23"/>
                  </a:moveTo>
                  <a:lnTo>
                    <a:pt x="11" y="23"/>
                  </a:lnTo>
                  <a:cubicBezTo>
                    <a:pt x="13" y="30"/>
                    <a:pt x="19" y="34"/>
                    <a:pt x="26" y="32"/>
                  </a:cubicBezTo>
                  <a:cubicBezTo>
                    <a:pt x="33" y="30"/>
                    <a:pt x="37" y="24"/>
                    <a:pt x="35" y="17"/>
                  </a:cubicBezTo>
                  <a:lnTo>
                    <a:pt x="34" y="11"/>
                  </a:lnTo>
                  <a:lnTo>
                    <a:pt x="9" y="17"/>
                  </a:lnTo>
                  <a:lnTo>
                    <a:pt x="11" y="23"/>
                  </a:lnTo>
                  <a:close/>
                  <a:moveTo>
                    <a:pt x="2" y="9"/>
                  </a:moveTo>
                  <a:lnTo>
                    <a:pt x="2" y="9"/>
                  </a:lnTo>
                  <a:lnTo>
                    <a:pt x="37" y="1"/>
                  </a:lnTo>
                  <a:cubicBezTo>
                    <a:pt x="39" y="0"/>
                    <a:pt x="40" y="1"/>
                    <a:pt x="40" y="3"/>
                  </a:cubicBezTo>
                  <a:lnTo>
                    <a:pt x="43" y="16"/>
                  </a:lnTo>
                  <a:cubicBezTo>
                    <a:pt x="46" y="28"/>
                    <a:pt x="39" y="39"/>
                    <a:pt x="28" y="41"/>
                  </a:cubicBezTo>
                  <a:cubicBezTo>
                    <a:pt x="17" y="44"/>
                    <a:pt x="6" y="38"/>
                    <a:pt x="3" y="25"/>
                  </a:cubicBezTo>
                  <a:lnTo>
                    <a:pt x="0" y="12"/>
                  </a:lnTo>
                  <a:cubicBezTo>
                    <a:pt x="0" y="10"/>
                    <a:pt x="0" y="9"/>
                    <a:pt x="2"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4" name="Freeform 21">
              <a:extLst>
                <a:ext uri="{FF2B5EF4-FFF2-40B4-BE49-F238E27FC236}">
                  <a16:creationId xmlns:a16="http://schemas.microsoft.com/office/drawing/2014/main" id="{CC3AB284-D1DE-472D-87A5-9067EBD7B3D6}"/>
                </a:ext>
              </a:extLst>
            </p:cNvPr>
            <p:cNvSpPr>
              <a:spLocks/>
            </p:cNvSpPr>
            <p:nvPr/>
          </p:nvSpPr>
          <p:spPr bwMode="auto">
            <a:xfrm>
              <a:off x="9691688" y="1890713"/>
              <a:ext cx="42863" cy="14287"/>
            </a:xfrm>
            <a:custGeom>
              <a:avLst/>
              <a:gdLst>
                <a:gd name="T0" fmla="*/ 2 w 41"/>
                <a:gd name="T1" fmla="*/ 2 h 12"/>
                <a:gd name="T2" fmla="*/ 2 w 41"/>
                <a:gd name="T3" fmla="*/ 2 h 12"/>
                <a:gd name="T4" fmla="*/ 38 w 41"/>
                <a:gd name="T5" fmla="*/ 0 h 12"/>
                <a:gd name="T6" fmla="*/ 41 w 41"/>
                <a:gd name="T7" fmla="*/ 3 h 12"/>
                <a:gd name="T8" fmla="*/ 41 w 41"/>
                <a:gd name="T9" fmla="*/ 6 h 12"/>
                <a:gd name="T10" fmla="*/ 38 w 41"/>
                <a:gd name="T11" fmla="*/ 9 h 12"/>
                <a:gd name="T12" fmla="*/ 3 w 41"/>
                <a:gd name="T13" fmla="*/ 11 h 12"/>
                <a:gd name="T14" fmla="*/ 0 w 41"/>
                <a:gd name="T15" fmla="*/ 9 h 12"/>
                <a:gd name="T16" fmla="*/ 0 w 41"/>
                <a:gd name="T17" fmla="*/ 5 h 12"/>
                <a:gd name="T18" fmla="*/ 2 w 41"/>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2">
                  <a:moveTo>
                    <a:pt x="2" y="2"/>
                  </a:moveTo>
                  <a:lnTo>
                    <a:pt x="2" y="2"/>
                  </a:lnTo>
                  <a:lnTo>
                    <a:pt x="38" y="0"/>
                  </a:lnTo>
                  <a:cubicBezTo>
                    <a:pt x="40" y="0"/>
                    <a:pt x="41" y="1"/>
                    <a:pt x="41" y="3"/>
                  </a:cubicBezTo>
                  <a:lnTo>
                    <a:pt x="41" y="6"/>
                  </a:lnTo>
                  <a:cubicBezTo>
                    <a:pt x="41" y="8"/>
                    <a:pt x="40" y="9"/>
                    <a:pt x="38" y="9"/>
                  </a:cubicBezTo>
                  <a:lnTo>
                    <a:pt x="3" y="11"/>
                  </a:lnTo>
                  <a:cubicBezTo>
                    <a:pt x="1" y="12"/>
                    <a:pt x="0" y="11"/>
                    <a:pt x="0" y="9"/>
                  </a:cubicBezTo>
                  <a:lnTo>
                    <a:pt x="0" y="5"/>
                  </a:lnTo>
                  <a:cubicBezTo>
                    <a:pt x="0" y="3"/>
                    <a:pt x="0" y="2"/>
                    <a:pt x="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5" name="Freeform 22">
              <a:extLst>
                <a:ext uri="{FF2B5EF4-FFF2-40B4-BE49-F238E27FC236}">
                  <a16:creationId xmlns:a16="http://schemas.microsoft.com/office/drawing/2014/main" id="{90659B3E-8FA9-4F18-A759-20945FD68D9E}"/>
                </a:ext>
              </a:extLst>
            </p:cNvPr>
            <p:cNvSpPr>
              <a:spLocks/>
            </p:cNvSpPr>
            <p:nvPr/>
          </p:nvSpPr>
          <p:spPr bwMode="auto">
            <a:xfrm>
              <a:off x="9688513" y="1933575"/>
              <a:ext cx="46038" cy="44450"/>
            </a:xfrm>
            <a:custGeom>
              <a:avLst/>
              <a:gdLst>
                <a:gd name="T0" fmla="*/ 24 w 44"/>
                <a:gd name="T1" fmla="*/ 2 h 40"/>
                <a:gd name="T2" fmla="*/ 24 w 44"/>
                <a:gd name="T3" fmla="*/ 2 h 40"/>
                <a:gd name="T4" fmla="*/ 42 w 44"/>
                <a:gd name="T5" fmla="*/ 26 h 40"/>
                <a:gd name="T6" fmla="*/ 38 w 44"/>
                <a:gd name="T7" fmla="*/ 38 h 40"/>
                <a:gd name="T8" fmla="*/ 34 w 44"/>
                <a:gd name="T9" fmla="*/ 38 h 40"/>
                <a:gd name="T10" fmla="*/ 32 w 44"/>
                <a:gd name="T11" fmla="*/ 37 h 40"/>
                <a:gd name="T12" fmla="*/ 32 w 44"/>
                <a:gd name="T13" fmla="*/ 33 h 40"/>
                <a:gd name="T14" fmla="*/ 34 w 44"/>
                <a:gd name="T15" fmla="*/ 25 h 40"/>
                <a:gd name="T16" fmla="*/ 23 w 44"/>
                <a:gd name="T17" fmla="*/ 11 h 40"/>
                <a:gd name="T18" fmla="*/ 8 w 44"/>
                <a:gd name="T19" fmla="*/ 22 h 40"/>
                <a:gd name="T20" fmla="*/ 9 w 44"/>
                <a:gd name="T21" fmla="*/ 30 h 40"/>
                <a:gd name="T22" fmla="*/ 15 w 44"/>
                <a:gd name="T23" fmla="*/ 31 h 40"/>
                <a:gd name="T24" fmla="*/ 16 w 44"/>
                <a:gd name="T25" fmla="*/ 23 h 40"/>
                <a:gd name="T26" fmla="*/ 19 w 44"/>
                <a:gd name="T27" fmla="*/ 21 h 40"/>
                <a:gd name="T28" fmla="*/ 21 w 44"/>
                <a:gd name="T29" fmla="*/ 21 h 40"/>
                <a:gd name="T30" fmla="*/ 23 w 44"/>
                <a:gd name="T31" fmla="*/ 24 h 40"/>
                <a:gd name="T32" fmla="*/ 22 w 44"/>
                <a:gd name="T33" fmla="*/ 37 h 40"/>
                <a:gd name="T34" fmla="*/ 18 w 44"/>
                <a:gd name="T35" fmla="*/ 40 h 40"/>
                <a:gd name="T36" fmla="*/ 7 w 44"/>
                <a:gd name="T37" fmla="*/ 38 h 40"/>
                <a:gd name="T38" fmla="*/ 3 w 44"/>
                <a:gd name="T39" fmla="*/ 36 h 40"/>
                <a:gd name="T40" fmla="*/ 0 w 44"/>
                <a:gd name="T41" fmla="*/ 21 h 40"/>
                <a:gd name="T42" fmla="*/ 24 w 44"/>
                <a:gd name="T43"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0">
                  <a:moveTo>
                    <a:pt x="24" y="2"/>
                  </a:moveTo>
                  <a:lnTo>
                    <a:pt x="24" y="2"/>
                  </a:lnTo>
                  <a:cubicBezTo>
                    <a:pt x="35" y="3"/>
                    <a:pt x="44" y="13"/>
                    <a:pt x="42" y="26"/>
                  </a:cubicBezTo>
                  <a:cubicBezTo>
                    <a:pt x="42" y="31"/>
                    <a:pt x="40" y="35"/>
                    <a:pt x="38" y="38"/>
                  </a:cubicBezTo>
                  <a:cubicBezTo>
                    <a:pt x="37" y="40"/>
                    <a:pt x="35" y="40"/>
                    <a:pt x="34" y="38"/>
                  </a:cubicBezTo>
                  <a:lnTo>
                    <a:pt x="32" y="37"/>
                  </a:lnTo>
                  <a:cubicBezTo>
                    <a:pt x="31" y="35"/>
                    <a:pt x="31" y="34"/>
                    <a:pt x="32" y="33"/>
                  </a:cubicBezTo>
                  <a:cubicBezTo>
                    <a:pt x="34" y="30"/>
                    <a:pt x="34" y="27"/>
                    <a:pt x="34" y="25"/>
                  </a:cubicBezTo>
                  <a:cubicBezTo>
                    <a:pt x="35" y="18"/>
                    <a:pt x="30" y="12"/>
                    <a:pt x="23" y="11"/>
                  </a:cubicBezTo>
                  <a:cubicBezTo>
                    <a:pt x="16" y="10"/>
                    <a:pt x="9" y="14"/>
                    <a:pt x="8" y="22"/>
                  </a:cubicBezTo>
                  <a:cubicBezTo>
                    <a:pt x="8" y="25"/>
                    <a:pt x="8" y="28"/>
                    <a:pt x="9" y="30"/>
                  </a:cubicBezTo>
                  <a:lnTo>
                    <a:pt x="15" y="31"/>
                  </a:lnTo>
                  <a:lnTo>
                    <a:pt x="16" y="23"/>
                  </a:lnTo>
                  <a:cubicBezTo>
                    <a:pt x="16" y="22"/>
                    <a:pt x="18" y="21"/>
                    <a:pt x="19" y="21"/>
                  </a:cubicBezTo>
                  <a:lnTo>
                    <a:pt x="21" y="21"/>
                  </a:lnTo>
                  <a:cubicBezTo>
                    <a:pt x="22" y="21"/>
                    <a:pt x="23" y="22"/>
                    <a:pt x="23" y="24"/>
                  </a:cubicBezTo>
                  <a:lnTo>
                    <a:pt x="22" y="37"/>
                  </a:lnTo>
                  <a:cubicBezTo>
                    <a:pt x="21" y="39"/>
                    <a:pt x="20" y="40"/>
                    <a:pt x="18" y="40"/>
                  </a:cubicBezTo>
                  <a:lnTo>
                    <a:pt x="7" y="38"/>
                  </a:lnTo>
                  <a:cubicBezTo>
                    <a:pt x="5" y="38"/>
                    <a:pt x="4" y="38"/>
                    <a:pt x="3" y="36"/>
                  </a:cubicBezTo>
                  <a:cubicBezTo>
                    <a:pt x="1" y="31"/>
                    <a:pt x="0" y="26"/>
                    <a:pt x="0" y="21"/>
                  </a:cubicBezTo>
                  <a:cubicBezTo>
                    <a:pt x="2" y="8"/>
                    <a:pt x="12" y="0"/>
                    <a:pt x="24"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6" name="Freeform 23">
              <a:extLst>
                <a:ext uri="{FF2B5EF4-FFF2-40B4-BE49-F238E27FC236}">
                  <a16:creationId xmlns:a16="http://schemas.microsoft.com/office/drawing/2014/main" id="{5FB03EE5-9CB3-45EB-90D0-E17638A89732}"/>
                </a:ext>
              </a:extLst>
            </p:cNvPr>
            <p:cNvSpPr>
              <a:spLocks/>
            </p:cNvSpPr>
            <p:nvPr/>
          </p:nvSpPr>
          <p:spPr bwMode="auto">
            <a:xfrm>
              <a:off x="9077325" y="2044700"/>
              <a:ext cx="60325" cy="66675"/>
            </a:xfrm>
            <a:custGeom>
              <a:avLst/>
              <a:gdLst>
                <a:gd name="T0" fmla="*/ 2 w 56"/>
                <a:gd name="T1" fmla="*/ 15 h 59"/>
                <a:gd name="T2" fmla="*/ 2 w 56"/>
                <a:gd name="T3" fmla="*/ 15 h 59"/>
                <a:gd name="T4" fmla="*/ 35 w 56"/>
                <a:gd name="T5" fmla="*/ 1 h 59"/>
                <a:gd name="T6" fmla="*/ 38 w 56"/>
                <a:gd name="T7" fmla="*/ 2 h 59"/>
                <a:gd name="T8" fmla="*/ 40 w 56"/>
                <a:gd name="T9" fmla="*/ 6 h 59"/>
                <a:gd name="T10" fmla="*/ 40 w 56"/>
                <a:gd name="T11" fmla="*/ 10 h 59"/>
                <a:gd name="T12" fmla="*/ 22 w 56"/>
                <a:gd name="T13" fmla="*/ 31 h 59"/>
                <a:gd name="T14" fmla="*/ 50 w 56"/>
                <a:gd name="T15" fmla="*/ 29 h 59"/>
                <a:gd name="T16" fmla="*/ 53 w 56"/>
                <a:gd name="T17" fmla="*/ 30 h 59"/>
                <a:gd name="T18" fmla="*/ 55 w 56"/>
                <a:gd name="T19" fmla="*/ 34 h 59"/>
                <a:gd name="T20" fmla="*/ 54 w 56"/>
                <a:gd name="T21" fmla="*/ 38 h 59"/>
                <a:gd name="T22" fmla="*/ 25 w 56"/>
                <a:gd name="T23" fmla="*/ 58 h 59"/>
                <a:gd name="T24" fmla="*/ 21 w 56"/>
                <a:gd name="T25" fmla="*/ 57 h 59"/>
                <a:gd name="T26" fmla="*/ 19 w 56"/>
                <a:gd name="T27" fmla="*/ 53 h 59"/>
                <a:gd name="T28" fmla="*/ 20 w 56"/>
                <a:gd name="T29" fmla="*/ 50 h 59"/>
                <a:gd name="T30" fmla="*/ 39 w 56"/>
                <a:gd name="T31" fmla="*/ 37 h 59"/>
                <a:gd name="T32" fmla="*/ 15 w 56"/>
                <a:gd name="T33" fmla="*/ 40 h 59"/>
                <a:gd name="T34" fmla="*/ 12 w 56"/>
                <a:gd name="T35" fmla="*/ 38 h 59"/>
                <a:gd name="T36" fmla="*/ 11 w 56"/>
                <a:gd name="T37" fmla="*/ 37 h 59"/>
                <a:gd name="T38" fmla="*/ 11 w 56"/>
                <a:gd name="T39" fmla="*/ 33 h 59"/>
                <a:gd name="T40" fmla="*/ 27 w 56"/>
                <a:gd name="T41" fmla="*/ 14 h 59"/>
                <a:gd name="T42" fmla="*/ 6 w 56"/>
                <a:gd name="T43" fmla="*/ 23 h 59"/>
                <a:gd name="T44" fmla="*/ 2 w 56"/>
                <a:gd name="T45" fmla="*/ 22 h 59"/>
                <a:gd name="T46" fmla="*/ 1 w 56"/>
                <a:gd name="T47" fmla="*/ 19 h 59"/>
                <a:gd name="T48" fmla="*/ 2 w 56"/>
                <a:gd name="T49" fmla="*/ 1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9">
                  <a:moveTo>
                    <a:pt x="2" y="15"/>
                  </a:moveTo>
                  <a:lnTo>
                    <a:pt x="2" y="15"/>
                  </a:lnTo>
                  <a:lnTo>
                    <a:pt x="35" y="1"/>
                  </a:lnTo>
                  <a:cubicBezTo>
                    <a:pt x="36" y="0"/>
                    <a:pt x="38" y="1"/>
                    <a:pt x="38" y="2"/>
                  </a:cubicBezTo>
                  <a:lnTo>
                    <a:pt x="40" y="6"/>
                  </a:lnTo>
                  <a:cubicBezTo>
                    <a:pt x="41" y="8"/>
                    <a:pt x="41" y="9"/>
                    <a:pt x="40" y="10"/>
                  </a:cubicBezTo>
                  <a:lnTo>
                    <a:pt x="22" y="31"/>
                  </a:lnTo>
                  <a:lnTo>
                    <a:pt x="50" y="29"/>
                  </a:lnTo>
                  <a:cubicBezTo>
                    <a:pt x="52" y="28"/>
                    <a:pt x="53" y="29"/>
                    <a:pt x="53" y="30"/>
                  </a:cubicBezTo>
                  <a:lnTo>
                    <a:pt x="55" y="34"/>
                  </a:lnTo>
                  <a:cubicBezTo>
                    <a:pt x="56" y="36"/>
                    <a:pt x="56" y="37"/>
                    <a:pt x="54" y="38"/>
                  </a:cubicBezTo>
                  <a:lnTo>
                    <a:pt x="25" y="58"/>
                  </a:lnTo>
                  <a:cubicBezTo>
                    <a:pt x="23" y="59"/>
                    <a:pt x="22" y="58"/>
                    <a:pt x="21" y="57"/>
                  </a:cubicBezTo>
                  <a:lnTo>
                    <a:pt x="19" y="53"/>
                  </a:lnTo>
                  <a:cubicBezTo>
                    <a:pt x="18" y="52"/>
                    <a:pt x="19" y="51"/>
                    <a:pt x="20" y="50"/>
                  </a:cubicBezTo>
                  <a:lnTo>
                    <a:pt x="39" y="37"/>
                  </a:lnTo>
                  <a:lnTo>
                    <a:pt x="15" y="40"/>
                  </a:lnTo>
                  <a:cubicBezTo>
                    <a:pt x="13" y="40"/>
                    <a:pt x="12" y="40"/>
                    <a:pt x="12" y="38"/>
                  </a:cubicBezTo>
                  <a:lnTo>
                    <a:pt x="11" y="37"/>
                  </a:lnTo>
                  <a:cubicBezTo>
                    <a:pt x="10" y="35"/>
                    <a:pt x="10" y="34"/>
                    <a:pt x="11" y="33"/>
                  </a:cubicBezTo>
                  <a:lnTo>
                    <a:pt x="27" y="14"/>
                  </a:lnTo>
                  <a:lnTo>
                    <a:pt x="6" y="23"/>
                  </a:lnTo>
                  <a:cubicBezTo>
                    <a:pt x="4" y="24"/>
                    <a:pt x="3" y="23"/>
                    <a:pt x="2" y="22"/>
                  </a:cubicBezTo>
                  <a:lnTo>
                    <a:pt x="1" y="19"/>
                  </a:lnTo>
                  <a:cubicBezTo>
                    <a:pt x="0" y="17"/>
                    <a:pt x="0" y="16"/>
                    <a:pt x="2"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7" name="Freeform 24">
              <a:extLst>
                <a:ext uri="{FF2B5EF4-FFF2-40B4-BE49-F238E27FC236}">
                  <a16:creationId xmlns:a16="http://schemas.microsoft.com/office/drawing/2014/main" id="{95E2008C-1C83-4CD6-B52F-9A7C4C55DAEA}"/>
                </a:ext>
              </a:extLst>
            </p:cNvPr>
            <p:cNvSpPr>
              <a:spLocks/>
            </p:cNvSpPr>
            <p:nvPr/>
          </p:nvSpPr>
          <p:spPr bwMode="auto">
            <a:xfrm>
              <a:off x="9124950" y="2111375"/>
              <a:ext cx="49213" cy="52387"/>
            </a:xfrm>
            <a:custGeom>
              <a:avLst/>
              <a:gdLst>
                <a:gd name="T0" fmla="*/ 30 w 47"/>
                <a:gd name="T1" fmla="*/ 12 h 47"/>
                <a:gd name="T2" fmla="*/ 30 w 47"/>
                <a:gd name="T3" fmla="*/ 12 h 47"/>
                <a:gd name="T4" fmla="*/ 23 w 47"/>
                <a:gd name="T5" fmla="*/ 18 h 47"/>
                <a:gd name="T6" fmla="*/ 32 w 47"/>
                <a:gd name="T7" fmla="*/ 28 h 47"/>
                <a:gd name="T8" fmla="*/ 31 w 47"/>
                <a:gd name="T9" fmla="*/ 32 h 47"/>
                <a:gd name="T10" fmla="*/ 30 w 47"/>
                <a:gd name="T11" fmla="*/ 33 h 47"/>
                <a:gd name="T12" fmla="*/ 26 w 47"/>
                <a:gd name="T13" fmla="*/ 33 h 47"/>
                <a:gd name="T14" fmla="*/ 18 w 47"/>
                <a:gd name="T15" fmla="*/ 23 h 47"/>
                <a:gd name="T16" fmla="*/ 11 w 47"/>
                <a:gd name="T17" fmla="*/ 29 h 47"/>
                <a:gd name="T18" fmla="*/ 21 w 47"/>
                <a:gd name="T19" fmla="*/ 40 h 47"/>
                <a:gd name="T20" fmla="*/ 21 w 47"/>
                <a:gd name="T21" fmla="*/ 44 h 47"/>
                <a:gd name="T22" fmla="*/ 19 w 47"/>
                <a:gd name="T23" fmla="*/ 46 h 47"/>
                <a:gd name="T24" fmla="*/ 15 w 47"/>
                <a:gd name="T25" fmla="*/ 46 h 47"/>
                <a:gd name="T26" fmla="*/ 1 w 47"/>
                <a:gd name="T27" fmla="*/ 29 h 47"/>
                <a:gd name="T28" fmla="*/ 1 w 47"/>
                <a:gd name="T29" fmla="*/ 25 h 47"/>
                <a:gd name="T30" fmla="*/ 28 w 47"/>
                <a:gd name="T31" fmla="*/ 2 h 47"/>
                <a:gd name="T32" fmla="*/ 32 w 47"/>
                <a:gd name="T33" fmla="*/ 2 h 47"/>
                <a:gd name="T34" fmla="*/ 46 w 47"/>
                <a:gd name="T35" fmla="*/ 19 h 47"/>
                <a:gd name="T36" fmla="*/ 46 w 47"/>
                <a:gd name="T37" fmla="*/ 23 h 47"/>
                <a:gd name="T38" fmla="*/ 44 w 47"/>
                <a:gd name="T39" fmla="*/ 24 h 47"/>
                <a:gd name="T40" fmla="*/ 40 w 47"/>
                <a:gd name="T41" fmla="*/ 24 h 47"/>
                <a:gd name="T42" fmla="*/ 30 w 47"/>
                <a:gd name="T43"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47">
                  <a:moveTo>
                    <a:pt x="30" y="12"/>
                  </a:moveTo>
                  <a:lnTo>
                    <a:pt x="30" y="12"/>
                  </a:lnTo>
                  <a:lnTo>
                    <a:pt x="23" y="18"/>
                  </a:lnTo>
                  <a:lnTo>
                    <a:pt x="32" y="28"/>
                  </a:lnTo>
                  <a:cubicBezTo>
                    <a:pt x="33" y="29"/>
                    <a:pt x="33" y="31"/>
                    <a:pt x="31" y="32"/>
                  </a:cubicBezTo>
                  <a:lnTo>
                    <a:pt x="30" y="33"/>
                  </a:lnTo>
                  <a:cubicBezTo>
                    <a:pt x="29" y="34"/>
                    <a:pt x="27" y="34"/>
                    <a:pt x="26" y="33"/>
                  </a:cubicBezTo>
                  <a:lnTo>
                    <a:pt x="18" y="23"/>
                  </a:lnTo>
                  <a:lnTo>
                    <a:pt x="11" y="29"/>
                  </a:lnTo>
                  <a:lnTo>
                    <a:pt x="21" y="40"/>
                  </a:lnTo>
                  <a:cubicBezTo>
                    <a:pt x="22" y="42"/>
                    <a:pt x="22" y="43"/>
                    <a:pt x="21" y="44"/>
                  </a:cubicBezTo>
                  <a:lnTo>
                    <a:pt x="19" y="46"/>
                  </a:lnTo>
                  <a:cubicBezTo>
                    <a:pt x="18" y="47"/>
                    <a:pt x="16" y="47"/>
                    <a:pt x="15" y="46"/>
                  </a:cubicBezTo>
                  <a:lnTo>
                    <a:pt x="1" y="29"/>
                  </a:lnTo>
                  <a:cubicBezTo>
                    <a:pt x="0" y="28"/>
                    <a:pt x="0" y="26"/>
                    <a:pt x="1" y="25"/>
                  </a:cubicBezTo>
                  <a:lnTo>
                    <a:pt x="28" y="2"/>
                  </a:lnTo>
                  <a:cubicBezTo>
                    <a:pt x="29" y="0"/>
                    <a:pt x="31" y="1"/>
                    <a:pt x="32" y="2"/>
                  </a:cubicBezTo>
                  <a:lnTo>
                    <a:pt x="46" y="19"/>
                  </a:lnTo>
                  <a:cubicBezTo>
                    <a:pt x="47" y="20"/>
                    <a:pt x="47" y="21"/>
                    <a:pt x="46" y="23"/>
                  </a:cubicBezTo>
                  <a:lnTo>
                    <a:pt x="44" y="24"/>
                  </a:lnTo>
                  <a:cubicBezTo>
                    <a:pt x="43" y="25"/>
                    <a:pt x="42" y="25"/>
                    <a:pt x="40" y="24"/>
                  </a:cubicBezTo>
                  <a:lnTo>
                    <a:pt x="30"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8" name="Freeform 25">
              <a:extLst>
                <a:ext uri="{FF2B5EF4-FFF2-40B4-BE49-F238E27FC236}">
                  <a16:creationId xmlns:a16="http://schemas.microsoft.com/office/drawing/2014/main" id="{1A0EC7BE-9862-4B94-98D9-1CEFA2BAFDB9}"/>
                </a:ext>
              </a:extLst>
            </p:cNvPr>
            <p:cNvSpPr>
              <a:spLocks/>
            </p:cNvSpPr>
            <p:nvPr/>
          </p:nvSpPr>
          <p:spPr bwMode="auto">
            <a:xfrm>
              <a:off x="9169400" y="2155825"/>
              <a:ext cx="49213" cy="53975"/>
            </a:xfrm>
            <a:custGeom>
              <a:avLst/>
              <a:gdLst>
                <a:gd name="T0" fmla="*/ 27 w 46"/>
                <a:gd name="T1" fmla="*/ 11 h 48"/>
                <a:gd name="T2" fmla="*/ 27 w 46"/>
                <a:gd name="T3" fmla="*/ 11 h 48"/>
                <a:gd name="T4" fmla="*/ 21 w 46"/>
                <a:gd name="T5" fmla="*/ 19 h 48"/>
                <a:gd name="T6" fmla="*/ 32 w 46"/>
                <a:gd name="T7" fmla="*/ 27 h 48"/>
                <a:gd name="T8" fmla="*/ 32 w 46"/>
                <a:gd name="T9" fmla="*/ 31 h 48"/>
                <a:gd name="T10" fmla="*/ 31 w 46"/>
                <a:gd name="T11" fmla="*/ 32 h 48"/>
                <a:gd name="T12" fmla="*/ 27 w 46"/>
                <a:gd name="T13" fmla="*/ 33 h 48"/>
                <a:gd name="T14" fmla="*/ 17 w 46"/>
                <a:gd name="T15" fmla="*/ 24 h 48"/>
                <a:gd name="T16" fmla="*/ 11 w 46"/>
                <a:gd name="T17" fmla="*/ 31 h 48"/>
                <a:gd name="T18" fmla="*/ 24 w 46"/>
                <a:gd name="T19" fmla="*/ 41 h 48"/>
                <a:gd name="T20" fmla="*/ 24 w 46"/>
                <a:gd name="T21" fmla="*/ 45 h 48"/>
                <a:gd name="T22" fmla="*/ 23 w 46"/>
                <a:gd name="T23" fmla="*/ 47 h 48"/>
                <a:gd name="T24" fmla="*/ 19 w 46"/>
                <a:gd name="T25" fmla="*/ 47 h 48"/>
                <a:gd name="T26" fmla="*/ 2 w 46"/>
                <a:gd name="T27" fmla="*/ 33 h 48"/>
                <a:gd name="T28" fmla="*/ 1 w 46"/>
                <a:gd name="T29" fmla="*/ 29 h 48"/>
                <a:gd name="T30" fmla="*/ 23 w 46"/>
                <a:gd name="T31" fmla="*/ 2 h 48"/>
                <a:gd name="T32" fmla="*/ 27 w 46"/>
                <a:gd name="T33" fmla="*/ 1 h 48"/>
                <a:gd name="T34" fmla="*/ 44 w 46"/>
                <a:gd name="T35" fmla="*/ 15 h 48"/>
                <a:gd name="T36" fmla="*/ 45 w 46"/>
                <a:gd name="T37" fmla="*/ 19 h 48"/>
                <a:gd name="T38" fmla="*/ 43 w 46"/>
                <a:gd name="T39" fmla="*/ 21 h 48"/>
                <a:gd name="T40" fmla="*/ 40 w 46"/>
                <a:gd name="T41" fmla="*/ 21 h 48"/>
                <a:gd name="T42" fmla="*/ 27 w 46"/>
                <a:gd name="T4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8">
                  <a:moveTo>
                    <a:pt x="27" y="11"/>
                  </a:moveTo>
                  <a:lnTo>
                    <a:pt x="27" y="11"/>
                  </a:lnTo>
                  <a:lnTo>
                    <a:pt x="21" y="19"/>
                  </a:lnTo>
                  <a:lnTo>
                    <a:pt x="32" y="27"/>
                  </a:lnTo>
                  <a:cubicBezTo>
                    <a:pt x="33" y="28"/>
                    <a:pt x="33" y="29"/>
                    <a:pt x="32" y="31"/>
                  </a:cubicBezTo>
                  <a:lnTo>
                    <a:pt x="31" y="32"/>
                  </a:lnTo>
                  <a:cubicBezTo>
                    <a:pt x="30" y="33"/>
                    <a:pt x="29" y="34"/>
                    <a:pt x="27" y="33"/>
                  </a:cubicBezTo>
                  <a:lnTo>
                    <a:pt x="17" y="24"/>
                  </a:lnTo>
                  <a:lnTo>
                    <a:pt x="11" y="31"/>
                  </a:lnTo>
                  <a:lnTo>
                    <a:pt x="24" y="41"/>
                  </a:lnTo>
                  <a:cubicBezTo>
                    <a:pt x="25" y="42"/>
                    <a:pt x="25" y="43"/>
                    <a:pt x="24" y="45"/>
                  </a:cubicBezTo>
                  <a:lnTo>
                    <a:pt x="23" y="47"/>
                  </a:lnTo>
                  <a:cubicBezTo>
                    <a:pt x="22" y="48"/>
                    <a:pt x="20" y="48"/>
                    <a:pt x="19" y="47"/>
                  </a:cubicBezTo>
                  <a:lnTo>
                    <a:pt x="2" y="33"/>
                  </a:lnTo>
                  <a:cubicBezTo>
                    <a:pt x="0" y="32"/>
                    <a:pt x="0" y="31"/>
                    <a:pt x="1" y="29"/>
                  </a:cubicBezTo>
                  <a:lnTo>
                    <a:pt x="23" y="2"/>
                  </a:lnTo>
                  <a:cubicBezTo>
                    <a:pt x="24" y="0"/>
                    <a:pt x="26" y="0"/>
                    <a:pt x="27" y="1"/>
                  </a:cubicBezTo>
                  <a:lnTo>
                    <a:pt x="44" y="15"/>
                  </a:lnTo>
                  <a:cubicBezTo>
                    <a:pt x="46" y="16"/>
                    <a:pt x="46" y="17"/>
                    <a:pt x="45" y="19"/>
                  </a:cubicBezTo>
                  <a:lnTo>
                    <a:pt x="43" y="21"/>
                  </a:lnTo>
                  <a:cubicBezTo>
                    <a:pt x="42" y="22"/>
                    <a:pt x="41" y="22"/>
                    <a:pt x="40" y="21"/>
                  </a:cubicBezTo>
                  <a:lnTo>
                    <a:pt x="27" y="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9" name="Freeform 26">
              <a:extLst>
                <a:ext uri="{FF2B5EF4-FFF2-40B4-BE49-F238E27FC236}">
                  <a16:creationId xmlns:a16="http://schemas.microsoft.com/office/drawing/2014/main" id="{F4478E06-2A44-4571-9986-0E7774AE077A}"/>
                </a:ext>
              </a:extLst>
            </p:cNvPr>
            <p:cNvSpPr>
              <a:spLocks/>
            </p:cNvSpPr>
            <p:nvPr/>
          </p:nvSpPr>
          <p:spPr bwMode="auto">
            <a:xfrm>
              <a:off x="9223375" y="2190750"/>
              <a:ext cx="41275" cy="52387"/>
            </a:xfrm>
            <a:custGeom>
              <a:avLst/>
              <a:gdLst>
                <a:gd name="T0" fmla="*/ 0 w 38"/>
                <a:gd name="T1" fmla="*/ 27 h 46"/>
                <a:gd name="T2" fmla="*/ 0 w 38"/>
                <a:gd name="T3" fmla="*/ 27 h 46"/>
                <a:gd name="T4" fmla="*/ 3 w 38"/>
                <a:gd name="T5" fmla="*/ 24 h 46"/>
                <a:gd name="T6" fmla="*/ 6 w 38"/>
                <a:gd name="T7" fmla="*/ 25 h 46"/>
                <a:gd name="T8" fmla="*/ 8 w 38"/>
                <a:gd name="T9" fmla="*/ 28 h 46"/>
                <a:gd name="T10" fmla="*/ 13 w 38"/>
                <a:gd name="T11" fmla="*/ 35 h 46"/>
                <a:gd name="T12" fmla="*/ 21 w 38"/>
                <a:gd name="T13" fmla="*/ 34 h 46"/>
                <a:gd name="T14" fmla="*/ 19 w 38"/>
                <a:gd name="T15" fmla="*/ 28 h 46"/>
                <a:gd name="T16" fmla="*/ 15 w 38"/>
                <a:gd name="T17" fmla="*/ 23 h 46"/>
                <a:gd name="T18" fmla="*/ 11 w 38"/>
                <a:gd name="T19" fmla="*/ 8 h 46"/>
                <a:gd name="T20" fmla="*/ 29 w 38"/>
                <a:gd name="T21" fmla="*/ 4 h 46"/>
                <a:gd name="T22" fmla="*/ 38 w 38"/>
                <a:gd name="T23" fmla="*/ 17 h 46"/>
                <a:gd name="T24" fmla="*/ 34 w 38"/>
                <a:gd name="T25" fmla="*/ 19 h 46"/>
                <a:gd name="T26" fmla="*/ 32 w 38"/>
                <a:gd name="T27" fmla="*/ 19 h 46"/>
                <a:gd name="T28" fmla="*/ 30 w 38"/>
                <a:gd name="T29" fmla="*/ 15 h 46"/>
                <a:gd name="T30" fmla="*/ 26 w 38"/>
                <a:gd name="T31" fmla="*/ 11 h 46"/>
                <a:gd name="T32" fmla="*/ 19 w 38"/>
                <a:gd name="T33" fmla="*/ 12 h 46"/>
                <a:gd name="T34" fmla="*/ 21 w 38"/>
                <a:gd name="T35" fmla="*/ 18 h 46"/>
                <a:gd name="T36" fmla="*/ 25 w 38"/>
                <a:gd name="T37" fmla="*/ 22 h 46"/>
                <a:gd name="T38" fmla="*/ 29 w 38"/>
                <a:gd name="T39" fmla="*/ 38 h 46"/>
                <a:gd name="T40" fmla="*/ 10 w 38"/>
                <a:gd name="T41" fmla="*/ 42 h 46"/>
                <a:gd name="T42" fmla="*/ 0 w 38"/>
                <a:gd name="T43" fmla="*/ 2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6">
                  <a:moveTo>
                    <a:pt x="0" y="27"/>
                  </a:moveTo>
                  <a:lnTo>
                    <a:pt x="0" y="27"/>
                  </a:lnTo>
                  <a:cubicBezTo>
                    <a:pt x="0" y="25"/>
                    <a:pt x="2" y="24"/>
                    <a:pt x="3" y="24"/>
                  </a:cubicBezTo>
                  <a:lnTo>
                    <a:pt x="6" y="25"/>
                  </a:lnTo>
                  <a:cubicBezTo>
                    <a:pt x="8" y="25"/>
                    <a:pt x="8" y="26"/>
                    <a:pt x="8" y="28"/>
                  </a:cubicBezTo>
                  <a:cubicBezTo>
                    <a:pt x="8" y="31"/>
                    <a:pt x="10" y="33"/>
                    <a:pt x="13" y="35"/>
                  </a:cubicBezTo>
                  <a:cubicBezTo>
                    <a:pt x="17" y="37"/>
                    <a:pt x="20" y="36"/>
                    <a:pt x="21" y="34"/>
                  </a:cubicBezTo>
                  <a:cubicBezTo>
                    <a:pt x="22" y="32"/>
                    <a:pt x="21" y="30"/>
                    <a:pt x="19" y="28"/>
                  </a:cubicBezTo>
                  <a:lnTo>
                    <a:pt x="15" y="23"/>
                  </a:lnTo>
                  <a:cubicBezTo>
                    <a:pt x="12" y="20"/>
                    <a:pt x="8" y="14"/>
                    <a:pt x="11" y="8"/>
                  </a:cubicBezTo>
                  <a:cubicBezTo>
                    <a:pt x="14" y="1"/>
                    <a:pt x="22" y="0"/>
                    <a:pt x="29" y="4"/>
                  </a:cubicBezTo>
                  <a:cubicBezTo>
                    <a:pt x="35" y="7"/>
                    <a:pt x="38" y="11"/>
                    <a:pt x="38" y="17"/>
                  </a:cubicBezTo>
                  <a:cubicBezTo>
                    <a:pt x="38" y="19"/>
                    <a:pt x="36" y="19"/>
                    <a:pt x="34" y="19"/>
                  </a:cubicBezTo>
                  <a:lnTo>
                    <a:pt x="32" y="19"/>
                  </a:lnTo>
                  <a:cubicBezTo>
                    <a:pt x="30" y="18"/>
                    <a:pt x="30" y="17"/>
                    <a:pt x="30" y="15"/>
                  </a:cubicBezTo>
                  <a:cubicBezTo>
                    <a:pt x="29" y="13"/>
                    <a:pt x="28" y="12"/>
                    <a:pt x="26" y="11"/>
                  </a:cubicBezTo>
                  <a:cubicBezTo>
                    <a:pt x="23" y="9"/>
                    <a:pt x="21" y="9"/>
                    <a:pt x="19" y="12"/>
                  </a:cubicBezTo>
                  <a:cubicBezTo>
                    <a:pt x="19" y="13"/>
                    <a:pt x="18" y="15"/>
                    <a:pt x="21" y="18"/>
                  </a:cubicBezTo>
                  <a:lnTo>
                    <a:pt x="25" y="22"/>
                  </a:lnTo>
                  <a:cubicBezTo>
                    <a:pt x="31" y="28"/>
                    <a:pt x="32" y="33"/>
                    <a:pt x="29" y="38"/>
                  </a:cubicBezTo>
                  <a:cubicBezTo>
                    <a:pt x="26" y="45"/>
                    <a:pt x="18" y="46"/>
                    <a:pt x="10" y="42"/>
                  </a:cubicBezTo>
                  <a:cubicBezTo>
                    <a:pt x="3" y="38"/>
                    <a:pt x="0" y="32"/>
                    <a:pt x="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0" name="Freeform 27">
              <a:extLst>
                <a:ext uri="{FF2B5EF4-FFF2-40B4-BE49-F238E27FC236}">
                  <a16:creationId xmlns:a16="http://schemas.microsoft.com/office/drawing/2014/main" id="{5C84B5F6-31B0-4655-BF30-FB285644BB11}"/>
                </a:ext>
              </a:extLst>
            </p:cNvPr>
            <p:cNvSpPr>
              <a:spLocks/>
            </p:cNvSpPr>
            <p:nvPr/>
          </p:nvSpPr>
          <p:spPr bwMode="auto">
            <a:xfrm>
              <a:off x="9286875" y="2212975"/>
              <a:ext cx="36513" cy="50800"/>
            </a:xfrm>
            <a:custGeom>
              <a:avLst/>
              <a:gdLst>
                <a:gd name="T0" fmla="*/ 34 w 34"/>
                <a:gd name="T1" fmla="*/ 12 h 45"/>
                <a:gd name="T2" fmla="*/ 34 w 34"/>
                <a:gd name="T3" fmla="*/ 12 h 45"/>
                <a:gd name="T4" fmla="*/ 33 w 34"/>
                <a:gd name="T5" fmla="*/ 14 h 45"/>
                <a:gd name="T6" fmla="*/ 30 w 34"/>
                <a:gd name="T7" fmla="*/ 16 h 45"/>
                <a:gd name="T8" fmla="*/ 21 w 34"/>
                <a:gd name="T9" fmla="*/ 13 h 45"/>
                <a:gd name="T10" fmla="*/ 12 w 34"/>
                <a:gd name="T11" fmla="*/ 42 h 45"/>
                <a:gd name="T12" fmla="*/ 8 w 34"/>
                <a:gd name="T13" fmla="*/ 44 h 45"/>
                <a:gd name="T14" fmla="*/ 5 w 34"/>
                <a:gd name="T15" fmla="*/ 43 h 45"/>
                <a:gd name="T16" fmla="*/ 3 w 34"/>
                <a:gd name="T17" fmla="*/ 40 h 45"/>
                <a:gd name="T18" fmla="*/ 12 w 34"/>
                <a:gd name="T19" fmla="*/ 11 h 45"/>
                <a:gd name="T20" fmla="*/ 3 w 34"/>
                <a:gd name="T21" fmla="*/ 8 h 45"/>
                <a:gd name="T22" fmla="*/ 1 w 34"/>
                <a:gd name="T23" fmla="*/ 4 h 45"/>
                <a:gd name="T24" fmla="*/ 2 w 34"/>
                <a:gd name="T25" fmla="*/ 2 h 45"/>
                <a:gd name="T26" fmla="*/ 5 w 34"/>
                <a:gd name="T27" fmla="*/ 0 h 45"/>
                <a:gd name="T28" fmla="*/ 32 w 34"/>
                <a:gd name="T29" fmla="*/ 8 h 45"/>
                <a:gd name="T30" fmla="*/ 34 w 34"/>
                <a:gd name="T31"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45">
                  <a:moveTo>
                    <a:pt x="34" y="12"/>
                  </a:moveTo>
                  <a:lnTo>
                    <a:pt x="34" y="12"/>
                  </a:lnTo>
                  <a:lnTo>
                    <a:pt x="33" y="14"/>
                  </a:lnTo>
                  <a:cubicBezTo>
                    <a:pt x="33" y="16"/>
                    <a:pt x="31" y="16"/>
                    <a:pt x="30" y="16"/>
                  </a:cubicBezTo>
                  <a:lnTo>
                    <a:pt x="21" y="13"/>
                  </a:lnTo>
                  <a:lnTo>
                    <a:pt x="12" y="42"/>
                  </a:lnTo>
                  <a:cubicBezTo>
                    <a:pt x="11" y="44"/>
                    <a:pt x="10" y="45"/>
                    <a:pt x="8" y="44"/>
                  </a:cubicBezTo>
                  <a:lnTo>
                    <a:pt x="5" y="43"/>
                  </a:lnTo>
                  <a:cubicBezTo>
                    <a:pt x="3" y="43"/>
                    <a:pt x="3" y="42"/>
                    <a:pt x="3" y="40"/>
                  </a:cubicBezTo>
                  <a:lnTo>
                    <a:pt x="12" y="11"/>
                  </a:lnTo>
                  <a:lnTo>
                    <a:pt x="3" y="8"/>
                  </a:lnTo>
                  <a:cubicBezTo>
                    <a:pt x="1" y="7"/>
                    <a:pt x="0" y="6"/>
                    <a:pt x="1" y="4"/>
                  </a:cubicBezTo>
                  <a:lnTo>
                    <a:pt x="2" y="2"/>
                  </a:lnTo>
                  <a:cubicBezTo>
                    <a:pt x="2" y="1"/>
                    <a:pt x="3" y="0"/>
                    <a:pt x="5" y="0"/>
                  </a:cubicBezTo>
                  <a:lnTo>
                    <a:pt x="32" y="8"/>
                  </a:lnTo>
                  <a:cubicBezTo>
                    <a:pt x="34" y="9"/>
                    <a:pt x="34" y="10"/>
                    <a:pt x="34"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1" name="Freeform 28">
              <a:extLst>
                <a:ext uri="{FF2B5EF4-FFF2-40B4-BE49-F238E27FC236}">
                  <a16:creationId xmlns:a16="http://schemas.microsoft.com/office/drawing/2014/main" id="{655127C0-87D7-4196-9FBD-3C4FAF2E034A}"/>
                </a:ext>
              </a:extLst>
            </p:cNvPr>
            <p:cNvSpPr>
              <a:spLocks/>
            </p:cNvSpPr>
            <p:nvPr/>
          </p:nvSpPr>
          <p:spPr bwMode="auto">
            <a:xfrm>
              <a:off x="9345613" y="2228850"/>
              <a:ext cx="33338" cy="47625"/>
            </a:xfrm>
            <a:custGeom>
              <a:avLst/>
              <a:gdLst>
                <a:gd name="T0" fmla="*/ 13 w 32"/>
                <a:gd name="T1" fmla="*/ 9 h 44"/>
                <a:gd name="T2" fmla="*/ 13 w 32"/>
                <a:gd name="T3" fmla="*/ 9 h 44"/>
                <a:gd name="T4" fmla="*/ 12 w 32"/>
                <a:gd name="T5" fmla="*/ 18 h 44"/>
                <a:gd name="T6" fmla="*/ 25 w 32"/>
                <a:gd name="T7" fmla="*/ 20 h 44"/>
                <a:gd name="T8" fmla="*/ 27 w 32"/>
                <a:gd name="T9" fmla="*/ 23 h 44"/>
                <a:gd name="T10" fmla="*/ 27 w 32"/>
                <a:gd name="T11" fmla="*/ 24 h 44"/>
                <a:gd name="T12" fmla="*/ 24 w 32"/>
                <a:gd name="T13" fmla="*/ 27 h 44"/>
                <a:gd name="T14" fmla="*/ 11 w 32"/>
                <a:gd name="T15" fmla="*/ 25 h 44"/>
                <a:gd name="T16" fmla="*/ 10 w 32"/>
                <a:gd name="T17" fmla="*/ 34 h 44"/>
                <a:gd name="T18" fmla="*/ 26 w 32"/>
                <a:gd name="T19" fmla="*/ 36 h 44"/>
                <a:gd name="T20" fmla="*/ 28 w 32"/>
                <a:gd name="T21" fmla="*/ 39 h 44"/>
                <a:gd name="T22" fmla="*/ 28 w 32"/>
                <a:gd name="T23" fmla="*/ 41 h 44"/>
                <a:gd name="T24" fmla="*/ 25 w 32"/>
                <a:gd name="T25" fmla="*/ 44 h 44"/>
                <a:gd name="T26" fmla="*/ 3 w 32"/>
                <a:gd name="T27" fmla="*/ 41 h 44"/>
                <a:gd name="T28" fmla="*/ 0 w 32"/>
                <a:gd name="T29" fmla="*/ 38 h 44"/>
                <a:gd name="T30" fmla="*/ 4 w 32"/>
                <a:gd name="T31" fmla="*/ 3 h 44"/>
                <a:gd name="T32" fmla="*/ 7 w 32"/>
                <a:gd name="T33" fmla="*/ 1 h 44"/>
                <a:gd name="T34" fmla="*/ 29 w 32"/>
                <a:gd name="T35" fmla="*/ 3 h 44"/>
                <a:gd name="T36" fmla="*/ 32 w 32"/>
                <a:gd name="T37" fmla="*/ 6 h 44"/>
                <a:gd name="T38" fmla="*/ 31 w 32"/>
                <a:gd name="T39" fmla="*/ 8 h 44"/>
                <a:gd name="T40" fmla="*/ 28 w 32"/>
                <a:gd name="T41" fmla="*/ 11 h 44"/>
                <a:gd name="T42" fmla="*/ 13 w 32"/>
                <a:gd name="T4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4">
                  <a:moveTo>
                    <a:pt x="13" y="9"/>
                  </a:moveTo>
                  <a:lnTo>
                    <a:pt x="13" y="9"/>
                  </a:lnTo>
                  <a:lnTo>
                    <a:pt x="12" y="18"/>
                  </a:lnTo>
                  <a:lnTo>
                    <a:pt x="25" y="20"/>
                  </a:lnTo>
                  <a:cubicBezTo>
                    <a:pt x="27" y="20"/>
                    <a:pt x="28" y="21"/>
                    <a:pt x="27" y="23"/>
                  </a:cubicBezTo>
                  <a:lnTo>
                    <a:pt x="27" y="24"/>
                  </a:lnTo>
                  <a:cubicBezTo>
                    <a:pt x="27" y="26"/>
                    <a:pt x="26" y="27"/>
                    <a:pt x="24" y="27"/>
                  </a:cubicBezTo>
                  <a:lnTo>
                    <a:pt x="11" y="25"/>
                  </a:lnTo>
                  <a:lnTo>
                    <a:pt x="10" y="34"/>
                  </a:lnTo>
                  <a:lnTo>
                    <a:pt x="26" y="36"/>
                  </a:lnTo>
                  <a:cubicBezTo>
                    <a:pt x="28" y="36"/>
                    <a:pt x="29" y="37"/>
                    <a:pt x="28" y="39"/>
                  </a:cubicBezTo>
                  <a:lnTo>
                    <a:pt x="28" y="41"/>
                  </a:lnTo>
                  <a:cubicBezTo>
                    <a:pt x="28" y="43"/>
                    <a:pt x="27" y="44"/>
                    <a:pt x="25" y="44"/>
                  </a:cubicBezTo>
                  <a:lnTo>
                    <a:pt x="3" y="41"/>
                  </a:lnTo>
                  <a:cubicBezTo>
                    <a:pt x="1" y="41"/>
                    <a:pt x="0" y="40"/>
                    <a:pt x="0" y="38"/>
                  </a:cubicBezTo>
                  <a:lnTo>
                    <a:pt x="4" y="3"/>
                  </a:lnTo>
                  <a:cubicBezTo>
                    <a:pt x="4" y="1"/>
                    <a:pt x="5" y="0"/>
                    <a:pt x="7" y="1"/>
                  </a:cubicBezTo>
                  <a:lnTo>
                    <a:pt x="29" y="3"/>
                  </a:lnTo>
                  <a:cubicBezTo>
                    <a:pt x="31" y="3"/>
                    <a:pt x="32" y="4"/>
                    <a:pt x="32" y="6"/>
                  </a:cubicBezTo>
                  <a:lnTo>
                    <a:pt x="31" y="8"/>
                  </a:lnTo>
                  <a:cubicBezTo>
                    <a:pt x="31" y="10"/>
                    <a:pt x="30" y="11"/>
                    <a:pt x="28" y="11"/>
                  </a:cubicBezTo>
                  <a:lnTo>
                    <a:pt x="13"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2" name="Freeform 29">
              <a:extLst>
                <a:ext uri="{FF2B5EF4-FFF2-40B4-BE49-F238E27FC236}">
                  <a16:creationId xmlns:a16="http://schemas.microsoft.com/office/drawing/2014/main" id="{2779FCED-A1C8-4ABF-A2EA-C28515978D0D}"/>
                </a:ext>
              </a:extLst>
            </p:cNvPr>
            <p:cNvSpPr>
              <a:spLocks noEditPoints="1"/>
            </p:cNvSpPr>
            <p:nvPr/>
          </p:nvSpPr>
          <p:spPr bwMode="auto">
            <a:xfrm>
              <a:off x="9405938" y="2228850"/>
              <a:ext cx="42863" cy="47625"/>
            </a:xfrm>
            <a:custGeom>
              <a:avLst/>
              <a:gdLst>
                <a:gd name="T0" fmla="*/ 20 w 41"/>
                <a:gd name="T1" fmla="*/ 21 h 44"/>
                <a:gd name="T2" fmla="*/ 20 w 41"/>
                <a:gd name="T3" fmla="*/ 21 h 44"/>
                <a:gd name="T4" fmla="*/ 24 w 41"/>
                <a:gd name="T5" fmla="*/ 14 h 44"/>
                <a:gd name="T6" fmla="*/ 18 w 41"/>
                <a:gd name="T7" fmla="*/ 9 h 44"/>
                <a:gd name="T8" fmla="*/ 10 w 41"/>
                <a:gd name="T9" fmla="*/ 10 h 44"/>
                <a:gd name="T10" fmla="*/ 12 w 41"/>
                <a:gd name="T11" fmla="*/ 22 h 44"/>
                <a:gd name="T12" fmla="*/ 20 w 41"/>
                <a:gd name="T13" fmla="*/ 21 h 44"/>
                <a:gd name="T14" fmla="*/ 18 w 41"/>
                <a:gd name="T15" fmla="*/ 28 h 44"/>
                <a:gd name="T16" fmla="*/ 18 w 41"/>
                <a:gd name="T17" fmla="*/ 28 h 44"/>
                <a:gd name="T18" fmla="*/ 12 w 41"/>
                <a:gd name="T19" fmla="*/ 28 h 44"/>
                <a:gd name="T20" fmla="*/ 13 w 41"/>
                <a:gd name="T21" fmla="*/ 40 h 44"/>
                <a:gd name="T22" fmla="*/ 11 w 41"/>
                <a:gd name="T23" fmla="*/ 43 h 44"/>
                <a:gd name="T24" fmla="*/ 7 w 41"/>
                <a:gd name="T25" fmla="*/ 44 h 44"/>
                <a:gd name="T26" fmla="*/ 4 w 41"/>
                <a:gd name="T27" fmla="*/ 41 h 44"/>
                <a:gd name="T28" fmla="*/ 1 w 41"/>
                <a:gd name="T29" fmla="*/ 6 h 44"/>
                <a:gd name="T30" fmla="*/ 3 w 41"/>
                <a:gd name="T31" fmla="*/ 3 h 44"/>
                <a:gd name="T32" fmla="*/ 19 w 41"/>
                <a:gd name="T33" fmla="*/ 1 h 44"/>
                <a:gd name="T34" fmla="*/ 34 w 41"/>
                <a:gd name="T35" fmla="*/ 13 h 44"/>
                <a:gd name="T36" fmla="*/ 26 w 41"/>
                <a:gd name="T37" fmla="*/ 26 h 44"/>
                <a:gd name="T38" fmla="*/ 33 w 41"/>
                <a:gd name="T39" fmla="*/ 34 h 44"/>
                <a:gd name="T40" fmla="*/ 36 w 41"/>
                <a:gd name="T41" fmla="*/ 33 h 44"/>
                <a:gd name="T42" fmla="*/ 39 w 41"/>
                <a:gd name="T43" fmla="*/ 34 h 44"/>
                <a:gd name="T44" fmla="*/ 40 w 41"/>
                <a:gd name="T45" fmla="*/ 36 h 44"/>
                <a:gd name="T46" fmla="*/ 39 w 41"/>
                <a:gd name="T47" fmla="*/ 39 h 44"/>
                <a:gd name="T48" fmla="*/ 32 w 41"/>
                <a:gd name="T49" fmla="*/ 42 h 44"/>
                <a:gd name="T50" fmla="*/ 18 w 41"/>
                <a:gd name="T51"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44">
                  <a:moveTo>
                    <a:pt x="20" y="21"/>
                  </a:moveTo>
                  <a:lnTo>
                    <a:pt x="20" y="21"/>
                  </a:lnTo>
                  <a:cubicBezTo>
                    <a:pt x="23" y="21"/>
                    <a:pt x="25" y="18"/>
                    <a:pt x="24" y="14"/>
                  </a:cubicBezTo>
                  <a:cubicBezTo>
                    <a:pt x="24" y="11"/>
                    <a:pt x="22" y="9"/>
                    <a:pt x="18" y="9"/>
                  </a:cubicBezTo>
                  <a:lnTo>
                    <a:pt x="10" y="10"/>
                  </a:lnTo>
                  <a:lnTo>
                    <a:pt x="12" y="22"/>
                  </a:lnTo>
                  <a:lnTo>
                    <a:pt x="20" y="21"/>
                  </a:lnTo>
                  <a:close/>
                  <a:moveTo>
                    <a:pt x="18" y="28"/>
                  </a:moveTo>
                  <a:lnTo>
                    <a:pt x="18" y="28"/>
                  </a:lnTo>
                  <a:lnTo>
                    <a:pt x="12" y="28"/>
                  </a:lnTo>
                  <a:lnTo>
                    <a:pt x="13" y="40"/>
                  </a:lnTo>
                  <a:cubicBezTo>
                    <a:pt x="14" y="42"/>
                    <a:pt x="13" y="43"/>
                    <a:pt x="11" y="43"/>
                  </a:cubicBezTo>
                  <a:lnTo>
                    <a:pt x="7" y="44"/>
                  </a:lnTo>
                  <a:cubicBezTo>
                    <a:pt x="6" y="44"/>
                    <a:pt x="4" y="43"/>
                    <a:pt x="4" y="41"/>
                  </a:cubicBezTo>
                  <a:lnTo>
                    <a:pt x="1" y="6"/>
                  </a:lnTo>
                  <a:cubicBezTo>
                    <a:pt x="0" y="4"/>
                    <a:pt x="1" y="3"/>
                    <a:pt x="3" y="3"/>
                  </a:cubicBezTo>
                  <a:lnTo>
                    <a:pt x="19" y="1"/>
                  </a:lnTo>
                  <a:cubicBezTo>
                    <a:pt x="28" y="0"/>
                    <a:pt x="33" y="6"/>
                    <a:pt x="34" y="13"/>
                  </a:cubicBezTo>
                  <a:cubicBezTo>
                    <a:pt x="34" y="19"/>
                    <a:pt x="32" y="24"/>
                    <a:pt x="26" y="26"/>
                  </a:cubicBezTo>
                  <a:cubicBezTo>
                    <a:pt x="27" y="31"/>
                    <a:pt x="30" y="34"/>
                    <a:pt x="33" y="34"/>
                  </a:cubicBezTo>
                  <a:cubicBezTo>
                    <a:pt x="34" y="34"/>
                    <a:pt x="35" y="34"/>
                    <a:pt x="36" y="33"/>
                  </a:cubicBezTo>
                  <a:cubicBezTo>
                    <a:pt x="37" y="33"/>
                    <a:pt x="38" y="33"/>
                    <a:pt x="39" y="34"/>
                  </a:cubicBezTo>
                  <a:lnTo>
                    <a:pt x="40" y="36"/>
                  </a:lnTo>
                  <a:cubicBezTo>
                    <a:pt x="41" y="37"/>
                    <a:pt x="41" y="38"/>
                    <a:pt x="39" y="39"/>
                  </a:cubicBezTo>
                  <a:cubicBezTo>
                    <a:pt x="37" y="41"/>
                    <a:pt x="35" y="41"/>
                    <a:pt x="32" y="42"/>
                  </a:cubicBezTo>
                  <a:cubicBezTo>
                    <a:pt x="22" y="43"/>
                    <a:pt x="19" y="32"/>
                    <a:pt x="18"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3" name="Freeform 30">
              <a:extLst>
                <a:ext uri="{FF2B5EF4-FFF2-40B4-BE49-F238E27FC236}">
                  <a16:creationId xmlns:a16="http://schemas.microsoft.com/office/drawing/2014/main" id="{8ACC49CE-6DBA-40AC-ABE5-788CAE19B65D}"/>
                </a:ext>
              </a:extLst>
            </p:cNvPr>
            <p:cNvSpPr>
              <a:spLocks/>
            </p:cNvSpPr>
            <p:nvPr/>
          </p:nvSpPr>
          <p:spPr bwMode="auto">
            <a:xfrm>
              <a:off x="9467850" y="2214563"/>
              <a:ext cx="41275" cy="49212"/>
            </a:xfrm>
            <a:custGeom>
              <a:avLst/>
              <a:gdLst>
                <a:gd name="T0" fmla="*/ 7 w 38"/>
                <a:gd name="T1" fmla="*/ 38 h 44"/>
                <a:gd name="T2" fmla="*/ 7 w 38"/>
                <a:gd name="T3" fmla="*/ 38 h 44"/>
                <a:gd name="T4" fmla="*/ 8 w 38"/>
                <a:gd name="T5" fmla="*/ 34 h 44"/>
                <a:gd name="T6" fmla="*/ 10 w 38"/>
                <a:gd name="T7" fmla="*/ 33 h 44"/>
                <a:gd name="T8" fmla="*/ 14 w 38"/>
                <a:gd name="T9" fmla="*/ 34 h 44"/>
                <a:gd name="T10" fmla="*/ 22 w 38"/>
                <a:gd name="T11" fmla="*/ 35 h 44"/>
                <a:gd name="T12" fmla="*/ 27 w 38"/>
                <a:gd name="T13" fmla="*/ 29 h 44"/>
                <a:gd name="T14" fmla="*/ 21 w 38"/>
                <a:gd name="T15" fmla="*/ 26 h 44"/>
                <a:gd name="T16" fmla="*/ 16 w 38"/>
                <a:gd name="T17" fmla="*/ 25 h 44"/>
                <a:gd name="T18" fmla="*/ 2 w 38"/>
                <a:gd name="T19" fmla="*/ 18 h 44"/>
                <a:gd name="T20" fmla="*/ 12 w 38"/>
                <a:gd name="T21" fmla="*/ 2 h 44"/>
                <a:gd name="T22" fmla="*/ 27 w 38"/>
                <a:gd name="T23" fmla="*/ 5 h 44"/>
                <a:gd name="T24" fmla="*/ 26 w 38"/>
                <a:gd name="T25" fmla="*/ 9 h 44"/>
                <a:gd name="T26" fmla="*/ 24 w 38"/>
                <a:gd name="T27" fmla="*/ 10 h 44"/>
                <a:gd name="T28" fmla="*/ 20 w 38"/>
                <a:gd name="T29" fmla="*/ 10 h 44"/>
                <a:gd name="T30" fmla="*/ 14 w 38"/>
                <a:gd name="T31" fmla="*/ 9 h 44"/>
                <a:gd name="T32" fmla="*/ 10 w 38"/>
                <a:gd name="T33" fmla="*/ 14 h 44"/>
                <a:gd name="T34" fmla="*/ 16 w 38"/>
                <a:gd name="T35" fmla="*/ 17 h 44"/>
                <a:gd name="T36" fmla="*/ 21 w 38"/>
                <a:gd name="T37" fmla="*/ 17 h 44"/>
                <a:gd name="T38" fmla="*/ 36 w 38"/>
                <a:gd name="T39" fmla="*/ 26 h 44"/>
                <a:gd name="T40" fmla="*/ 24 w 38"/>
                <a:gd name="T41" fmla="*/ 42 h 44"/>
                <a:gd name="T42" fmla="*/ 7 w 38"/>
                <a:gd name="T4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4">
                  <a:moveTo>
                    <a:pt x="7" y="38"/>
                  </a:moveTo>
                  <a:lnTo>
                    <a:pt x="7" y="38"/>
                  </a:lnTo>
                  <a:cubicBezTo>
                    <a:pt x="6" y="37"/>
                    <a:pt x="6" y="35"/>
                    <a:pt x="8" y="34"/>
                  </a:cubicBezTo>
                  <a:lnTo>
                    <a:pt x="10" y="33"/>
                  </a:lnTo>
                  <a:cubicBezTo>
                    <a:pt x="12" y="32"/>
                    <a:pt x="13" y="33"/>
                    <a:pt x="14" y="34"/>
                  </a:cubicBezTo>
                  <a:cubicBezTo>
                    <a:pt x="16" y="35"/>
                    <a:pt x="19" y="36"/>
                    <a:pt x="22" y="35"/>
                  </a:cubicBezTo>
                  <a:cubicBezTo>
                    <a:pt x="26" y="34"/>
                    <a:pt x="28" y="31"/>
                    <a:pt x="27" y="29"/>
                  </a:cubicBezTo>
                  <a:cubicBezTo>
                    <a:pt x="27" y="27"/>
                    <a:pt x="25" y="26"/>
                    <a:pt x="21" y="26"/>
                  </a:cubicBezTo>
                  <a:lnTo>
                    <a:pt x="16" y="25"/>
                  </a:lnTo>
                  <a:cubicBezTo>
                    <a:pt x="11" y="25"/>
                    <a:pt x="4" y="24"/>
                    <a:pt x="2" y="18"/>
                  </a:cubicBezTo>
                  <a:cubicBezTo>
                    <a:pt x="0" y="10"/>
                    <a:pt x="4" y="4"/>
                    <a:pt x="12" y="2"/>
                  </a:cubicBezTo>
                  <a:cubicBezTo>
                    <a:pt x="18" y="0"/>
                    <a:pt x="23" y="1"/>
                    <a:pt x="27" y="5"/>
                  </a:cubicBezTo>
                  <a:cubicBezTo>
                    <a:pt x="28" y="6"/>
                    <a:pt x="28" y="8"/>
                    <a:pt x="26" y="9"/>
                  </a:cubicBezTo>
                  <a:lnTo>
                    <a:pt x="24" y="10"/>
                  </a:lnTo>
                  <a:cubicBezTo>
                    <a:pt x="23" y="11"/>
                    <a:pt x="22" y="11"/>
                    <a:pt x="20" y="10"/>
                  </a:cubicBezTo>
                  <a:cubicBezTo>
                    <a:pt x="19" y="8"/>
                    <a:pt x="17" y="8"/>
                    <a:pt x="14" y="9"/>
                  </a:cubicBezTo>
                  <a:cubicBezTo>
                    <a:pt x="12" y="9"/>
                    <a:pt x="10" y="12"/>
                    <a:pt x="10" y="14"/>
                  </a:cubicBezTo>
                  <a:cubicBezTo>
                    <a:pt x="11" y="16"/>
                    <a:pt x="12" y="17"/>
                    <a:pt x="16" y="17"/>
                  </a:cubicBezTo>
                  <a:lnTo>
                    <a:pt x="21" y="17"/>
                  </a:lnTo>
                  <a:cubicBezTo>
                    <a:pt x="30" y="18"/>
                    <a:pt x="34" y="21"/>
                    <a:pt x="36" y="26"/>
                  </a:cubicBezTo>
                  <a:cubicBezTo>
                    <a:pt x="38" y="33"/>
                    <a:pt x="33" y="39"/>
                    <a:pt x="24" y="42"/>
                  </a:cubicBezTo>
                  <a:cubicBezTo>
                    <a:pt x="17" y="44"/>
                    <a:pt x="11" y="43"/>
                    <a:pt x="7"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4" name="Freeform 31">
              <a:extLst>
                <a:ext uri="{FF2B5EF4-FFF2-40B4-BE49-F238E27FC236}">
                  <a16:creationId xmlns:a16="http://schemas.microsoft.com/office/drawing/2014/main" id="{610891D0-0EEA-404B-9941-44A6CCD07A5B}"/>
                </a:ext>
              </a:extLst>
            </p:cNvPr>
            <p:cNvSpPr>
              <a:spLocks/>
            </p:cNvSpPr>
            <p:nvPr/>
          </p:nvSpPr>
          <p:spPr bwMode="auto">
            <a:xfrm>
              <a:off x="9523413" y="2187575"/>
              <a:ext cx="47625" cy="52387"/>
            </a:xfrm>
            <a:custGeom>
              <a:avLst/>
              <a:gdLst>
                <a:gd name="T0" fmla="*/ 5 w 45"/>
                <a:gd name="T1" fmla="*/ 32 h 47"/>
                <a:gd name="T2" fmla="*/ 5 w 45"/>
                <a:gd name="T3" fmla="*/ 32 h 47"/>
                <a:gd name="T4" fmla="*/ 15 w 45"/>
                <a:gd name="T5" fmla="*/ 3 h 47"/>
                <a:gd name="T6" fmla="*/ 28 w 45"/>
                <a:gd name="T7" fmla="*/ 0 h 47"/>
                <a:gd name="T8" fmla="*/ 30 w 45"/>
                <a:gd name="T9" fmla="*/ 3 h 47"/>
                <a:gd name="T10" fmla="*/ 30 w 45"/>
                <a:gd name="T11" fmla="*/ 6 h 47"/>
                <a:gd name="T12" fmla="*/ 27 w 45"/>
                <a:gd name="T13" fmla="*/ 8 h 47"/>
                <a:gd name="T14" fmla="*/ 19 w 45"/>
                <a:gd name="T15" fmla="*/ 10 h 47"/>
                <a:gd name="T16" fmla="*/ 14 w 45"/>
                <a:gd name="T17" fmla="*/ 28 h 47"/>
                <a:gd name="T18" fmla="*/ 31 w 45"/>
                <a:gd name="T19" fmla="*/ 33 h 47"/>
                <a:gd name="T20" fmla="*/ 37 w 45"/>
                <a:gd name="T21" fmla="*/ 27 h 47"/>
                <a:gd name="T22" fmla="*/ 41 w 45"/>
                <a:gd name="T23" fmla="*/ 26 h 47"/>
                <a:gd name="T24" fmla="*/ 43 w 45"/>
                <a:gd name="T25" fmla="*/ 27 h 47"/>
                <a:gd name="T26" fmla="*/ 45 w 45"/>
                <a:gd name="T27" fmla="*/ 30 h 47"/>
                <a:gd name="T28" fmla="*/ 35 w 45"/>
                <a:gd name="T29" fmla="*/ 40 h 47"/>
                <a:gd name="T30" fmla="*/ 5 w 45"/>
                <a:gd name="T31"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7">
                  <a:moveTo>
                    <a:pt x="5" y="32"/>
                  </a:moveTo>
                  <a:lnTo>
                    <a:pt x="5" y="32"/>
                  </a:lnTo>
                  <a:cubicBezTo>
                    <a:pt x="0" y="22"/>
                    <a:pt x="3" y="9"/>
                    <a:pt x="15" y="3"/>
                  </a:cubicBezTo>
                  <a:cubicBezTo>
                    <a:pt x="20" y="0"/>
                    <a:pt x="24" y="0"/>
                    <a:pt x="28" y="0"/>
                  </a:cubicBezTo>
                  <a:cubicBezTo>
                    <a:pt x="30" y="0"/>
                    <a:pt x="30" y="1"/>
                    <a:pt x="30" y="3"/>
                  </a:cubicBezTo>
                  <a:lnTo>
                    <a:pt x="30" y="6"/>
                  </a:lnTo>
                  <a:cubicBezTo>
                    <a:pt x="30" y="7"/>
                    <a:pt x="29" y="8"/>
                    <a:pt x="27" y="8"/>
                  </a:cubicBezTo>
                  <a:cubicBezTo>
                    <a:pt x="24" y="8"/>
                    <a:pt x="21" y="9"/>
                    <a:pt x="19" y="10"/>
                  </a:cubicBezTo>
                  <a:cubicBezTo>
                    <a:pt x="12" y="14"/>
                    <a:pt x="10" y="21"/>
                    <a:pt x="14" y="28"/>
                  </a:cubicBezTo>
                  <a:cubicBezTo>
                    <a:pt x="17" y="34"/>
                    <a:pt x="24" y="37"/>
                    <a:pt x="31" y="33"/>
                  </a:cubicBezTo>
                  <a:cubicBezTo>
                    <a:pt x="34" y="32"/>
                    <a:pt x="36" y="30"/>
                    <a:pt x="37" y="27"/>
                  </a:cubicBezTo>
                  <a:cubicBezTo>
                    <a:pt x="38" y="26"/>
                    <a:pt x="39" y="25"/>
                    <a:pt x="41" y="26"/>
                  </a:cubicBezTo>
                  <a:lnTo>
                    <a:pt x="43" y="27"/>
                  </a:lnTo>
                  <a:cubicBezTo>
                    <a:pt x="45" y="28"/>
                    <a:pt x="45" y="29"/>
                    <a:pt x="45" y="30"/>
                  </a:cubicBezTo>
                  <a:cubicBezTo>
                    <a:pt x="43" y="34"/>
                    <a:pt x="40" y="37"/>
                    <a:pt x="35" y="40"/>
                  </a:cubicBezTo>
                  <a:cubicBezTo>
                    <a:pt x="23" y="47"/>
                    <a:pt x="11" y="42"/>
                    <a:pt x="5" y="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5" name="Freeform 32">
              <a:extLst>
                <a:ext uri="{FF2B5EF4-FFF2-40B4-BE49-F238E27FC236}">
                  <a16:creationId xmlns:a16="http://schemas.microsoft.com/office/drawing/2014/main" id="{2621BC68-12E6-4275-A2A5-06B711828DCD}"/>
                </a:ext>
              </a:extLst>
            </p:cNvPr>
            <p:cNvSpPr>
              <a:spLocks/>
            </p:cNvSpPr>
            <p:nvPr/>
          </p:nvSpPr>
          <p:spPr bwMode="auto">
            <a:xfrm>
              <a:off x="9574213" y="2143125"/>
              <a:ext cx="53975" cy="58737"/>
            </a:xfrm>
            <a:custGeom>
              <a:avLst/>
              <a:gdLst>
                <a:gd name="T0" fmla="*/ 24 w 51"/>
                <a:gd name="T1" fmla="*/ 51 h 52"/>
                <a:gd name="T2" fmla="*/ 24 w 51"/>
                <a:gd name="T3" fmla="*/ 51 h 52"/>
                <a:gd name="T4" fmla="*/ 1 w 51"/>
                <a:gd name="T5" fmla="*/ 24 h 52"/>
                <a:gd name="T6" fmla="*/ 2 w 51"/>
                <a:gd name="T7" fmla="*/ 20 h 52"/>
                <a:gd name="T8" fmla="*/ 4 w 51"/>
                <a:gd name="T9" fmla="*/ 17 h 52"/>
                <a:gd name="T10" fmla="*/ 8 w 51"/>
                <a:gd name="T11" fmla="*/ 18 h 52"/>
                <a:gd name="T12" fmla="*/ 18 w 51"/>
                <a:gd name="T13" fmla="*/ 29 h 52"/>
                <a:gd name="T14" fmla="*/ 30 w 51"/>
                <a:gd name="T15" fmla="*/ 19 h 52"/>
                <a:gd name="T16" fmla="*/ 20 w 51"/>
                <a:gd name="T17" fmla="*/ 8 h 52"/>
                <a:gd name="T18" fmla="*/ 20 w 51"/>
                <a:gd name="T19" fmla="*/ 4 h 52"/>
                <a:gd name="T20" fmla="*/ 23 w 51"/>
                <a:gd name="T21" fmla="*/ 1 h 52"/>
                <a:gd name="T22" fmla="*/ 27 w 51"/>
                <a:gd name="T23" fmla="*/ 2 h 52"/>
                <a:gd name="T24" fmla="*/ 50 w 51"/>
                <a:gd name="T25" fmla="*/ 28 h 52"/>
                <a:gd name="T26" fmla="*/ 50 w 51"/>
                <a:gd name="T27" fmla="*/ 32 h 52"/>
                <a:gd name="T28" fmla="*/ 47 w 51"/>
                <a:gd name="T29" fmla="*/ 35 h 52"/>
                <a:gd name="T30" fmla="*/ 43 w 51"/>
                <a:gd name="T31" fmla="*/ 34 h 52"/>
                <a:gd name="T32" fmla="*/ 35 w 51"/>
                <a:gd name="T33" fmla="*/ 25 h 52"/>
                <a:gd name="T34" fmla="*/ 23 w 51"/>
                <a:gd name="T35" fmla="*/ 35 h 52"/>
                <a:gd name="T36" fmla="*/ 32 w 51"/>
                <a:gd name="T37" fmla="*/ 45 h 52"/>
                <a:gd name="T38" fmla="*/ 31 w 51"/>
                <a:gd name="T39" fmla="*/ 49 h 52"/>
                <a:gd name="T40" fmla="*/ 28 w 51"/>
                <a:gd name="T41" fmla="*/ 51 h 52"/>
                <a:gd name="T42" fmla="*/ 24 w 51"/>
                <a:gd name="T43"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52">
                  <a:moveTo>
                    <a:pt x="24" y="51"/>
                  </a:moveTo>
                  <a:lnTo>
                    <a:pt x="24" y="51"/>
                  </a:lnTo>
                  <a:lnTo>
                    <a:pt x="1" y="24"/>
                  </a:lnTo>
                  <a:cubicBezTo>
                    <a:pt x="0" y="22"/>
                    <a:pt x="0" y="21"/>
                    <a:pt x="2" y="20"/>
                  </a:cubicBezTo>
                  <a:lnTo>
                    <a:pt x="4" y="17"/>
                  </a:lnTo>
                  <a:cubicBezTo>
                    <a:pt x="6" y="16"/>
                    <a:pt x="7" y="16"/>
                    <a:pt x="8" y="18"/>
                  </a:cubicBezTo>
                  <a:lnTo>
                    <a:pt x="18" y="29"/>
                  </a:lnTo>
                  <a:lnTo>
                    <a:pt x="30" y="19"/>
                  </a:lnTo>
                  <a:lnTo>
                    <a:pt x="20" y="8"/>
                  </a:lnTo>
                  <a:cubicBezTo>
                    <a:pt x="19" y="6"/>
                    <a:pt x="19" y="5"/>
                    <a:pt x="20" y="4"/>
                  </a:cubicBezTo>
                  <a:lnTo>
                    <a:pt x="23" y="1"/>
                  </a:lnTo>
                  <a:cubicBezTo>
                    <a:pt x="24" y="0"/>
                    <a:pt x="26" y="0"/>
                    <a:pt x="27" y="2"/>
                  </a:cubicBezTo>
                  <a:lnTo>
                    <a:pt x="50" y="28"/>
                  </a:lnTo>
                  <a:cubicBezTo>
                    <a:pt x="51" y="30"/>
                    <a:pt x="51" y="31"/>
                    <a:pt x="50" y="32"/>
                  </a:cubicBezTo>
                  <a:lnTo>
                    <a:pt x="47" y="35"/>
                  </a:lnTo>
                  <a:cubicBezTo>
                    <a:pt x="46" y="36"/>
                    <a:pt x="44" y="36"/>
                    <a:pt x="43" y="34"/>
                  </a:cubicBezTo>
                  <a:lnTo>
                    <a:pt x="35" y="25"/>
                  </a:lnTo>
                  <a:lnTo>
                    <a:pt x="23" y="35"/>
                  </a:lnTo>
                  <a:lnTo>
                    <a:pt x="32" y="45"/>
                  </a:lnTo>
                  <a:cubicBezTo>
                    <a:pt x="33" y="46"/>
                    <a:pt x="33" y="47"/>
                    <a:pt x="31" y="49"/>
                  </a:cubicBezTo>
                  <a:lnTo>
                    <a:pt x="28" y="51"/>
                  </a:lnTo>
                  <a:cubicBezTo>
                    <a:pt x="27" y="52"/>
                    <a:pt x="26" y="52"/>
                    <a:pt x="24"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6" name="Freeform 33">
              <a:extLst>
                <a:ext uri="{FF2B5EF4-FFF2-40B4-BE49-F238E27FC236}">
                  <a16:creationId xmlns:a16="http://schemas.microsoft.com/office/drawing/2014/main" id="{61A5F0D2-5005-4772-87EB-2536B2C6FA71}"/>
                </a:ext>
              </a:extLst>
            </p:cNvPr>
            <p:cNvSpPr>
              <a:spLocks noEditPoints="1"/>
            </p:cNvSpPr>
            <p:nvPr/>
          </p:nvSpPr>
          <p:spPr bwMode="auto">
            <a:xfrm>
              <a:off x="9628188" y="2101850"/>
              <a:ext cx="50800" cy="49212"/>
            </a:xfrm>
            <a:custGeom>
              <a:avLst/>
              <a:gdLst>
                <a:gd name="T0" fmla="*/ 27 w 47"/>
                <a:gd name="T1" fmla="*/ 15 h 44"/>
                <a:gd name="T2" fmla="*/ 27 w 47"/>
                <a:gd name="T3" fmla="*/ 15 h 44"/>
                <a:gd name="T4" fmla="*/ 10 w 47"/>
                <a:gd name="T5" fmla="*/ 10 h 44"/>
                <a:gd name="T6" fmla="*/ 19 w 47"/>
                <a:gd name="T7" fmla="*/ 25 h 44"/>
                <a:gd name="T8" fmla="*/ 27 w 47"/>
                <a:gd name="T9" fmla="*/ 15 h 44"/>
                <a:gd name="T10" fmla="*/ 21 w 47"/>
                <a:gd name="T11" fmla="*/ 42 h 44"/>
                <a:gd name="T12" fmla="*/ 21 w 47"/>
                <a:gd name="T13" fmla="*/ 42 h 44"/>
                <a:gd name="T14" fmla="*/ 1 w 47"/>
                <a:gd name="T15" fmla="*/ 9 h 44"/>
                <a:gd name="T16" fmla="*/ 1 w 47"/>
                <a:gd name="T17" fmla="*/ 5 h 44"/>
                <a:gd name="T18" fmla="*/ 4 w 47"/>
                <a:gd name="T19" fmla="*/ 2 h 44"/>
                <a:gd name="T20" fmla="*/ 7 w 47"/>
                <a:gd name="T21" fmla="*/ 1 h 44"/>
                <a:gd name="T22" fmla="*/ 44 w 47"/>
                <a:gd name="T23" fmla="*/ 11 h 44"/>
                <a:gd name="T24" fmla="*/ 45 w 47"/>
                <a:gd name="T25" fmla="*/ 15 h 44"/>
                <a:gd name="T26" fmla="*/ 43 w 47"/>
                <a:gd name="T27" fmla="*/ 18 h 44"/>
                <a:gd name="T28" fmla="*/ 39 w 47"/>
                <a:gd name="T29" fmla="*/ 19 h 44"/>
                <a:gd name="T30" fmla="*/ 34 w 47"/>
                <a:gd name="T31" fmla="*/ 18 h 44"/>
                <a:gd name="T32" fmla="*/ 24 w 47"/>
                <a:gd name="T33" fmla="*/ 30 h 44"/>
                <a:gd name="T34" fmla="*/ 27 w 47"/>
                <a:gd name="T35" fmla="*/ 35 h 44"/>
                <a:gd name="T36" fmla="*/ 27 w 47"/>
                <a:gd name="T37" fmla="*/ 39 h 44"/>
                <a:gd name="T38" fmla="*/ 25 w 47"/>
                <a:gd name="T39" fmla="*/ 42 h 44"/>
                <a:gd name="T40" fmla="*/ 21 w 47"/>
                <a:gd name="T4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44">
                  <a:moveTo>
                    <a:pt x="27" y="15"/>
                  </a:moveTo>
                  <a:lnTo>
                    <a:pt x="27" y="15"/>
                  </a:lnTo>
                  <a:lnTo>
                    <a:pt x="10" y="10"/>
                  </a:lnTo>
                  <a:lnTo>
                    <a:pt x="19" y="25"/>
                  </a:lnTo>
                  <a:lnTo>
                    <a:pt x="27" y="15"/>
                  </a:lnTo>
                  <a:close/>
                  <a:moveTo>
                    <a:pt x="21" y="42"/>
                  </a:moveTo>
                  <a:lnTo>
                    <a:pt x="21" y="42"/>
                  </a:lnTo>
                  <a:lnTo>
                    <a:pt x="1" y="9"/>
                  </a:lnTo>
                  <a:cubicBezTo>
                    <a:pt x="0" y="8"/>
                    <a:pt x="0" y="7"/>
                    <a:pt x="1" y="5"/>
                  </a:cubicBezTo>
                  <a:lnTo>
                    <a:pt x="4" y="2"/>
                  </a:lnTo>
                  <a:cubicBezTo>
                    <a:pt x="5" y="1"/>
                    <a:pt x="6" y="0"/>
                    <a:pt x="7" y="1"/>
                  </a:cubicBezTo>
                  <a:lnTo>
                    <a:pt x="44" y="11"/>
                  </a:lnTo>
                  <a:cubicBezTo>
                    <a:pt x="46" y="12"/>
                    <a:pt x="47" y="13"/>
                    <a:pt x="45" y="15"/>
                  </a:cubicBezTo>
                  <a:lnTo>
                    <a:pt x="43" y="18"/>
                  </a:lnTo>
                  <a:cubicBezTo>
                    <a:pt x="42" y="19"/>
                    <a:pt x="41" y="20"/>
                    <a:pt x="39" y="19"/>
                  </a:cubicBezTo>
                  <a:lnTo>
                    <a:pt x="34" y="18"/>
                  </a:lnTo>
                  <a:lnTo>
                    <a:pt x="24" y="30"/>
                  </a:lnTo>
                  <a:lnTo>
                    <a:pt x="27" y="35"/>
                  </a:lnTo>
                  <a:cubicBezTo>
                    <a:pt x="28" y="37"/>
                    <a:pt x="28" y="38"/>
                    <a:pt x="27" y="39"/>
                  </a:cubicBezTo>
                  <a:lnTo>
                    <a:pt x="25" y="42"/>
                  </a:lnTo>
                  <a:cubicBezTo>
                    <a:pt x="24" y="44"/>
                    <a:pt x="22" y="44"/>
                    <a:pt x="21" y="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7" name="Freeform 34">
              <a:extLst>
                <a:ext uri="{FF2B5EF4-FFF2-40B4-BE49-F238E27FC236}">
                  <a16:creationId xmlns:a16="http://schemas.microsoft.com/office/drawing/2014/main" id="{6F58AE77-0926-4C44-8DC9-489272F3907A}"/>
                </a:ext>
              </a:extLst>
            </p:cNvPr>
            <p:cNvSpPr>
              <a:spLocks noEditPoints="1"/>
            </p:cNvSpPr>
            <p:nvPr/>
          </p:nvSpPr>
          <p:spPr bwMode="auto">
            <a:xfrm>
              <a:off x="9656763" y="2036763"/>
              <a:ext cx="42863" cy="47625"/>
            </a:xfrm>
            <a:custGeom>
              <a:avLst/>
              <a:gdLst>
                <a:gd name="T0" fmla="*/ 22 w 41"/>
                <a:gd name="T1" fmla="*/ 11 h 43"/>
                <a:gd name="T2" fmla="*/ 22 w 41"/>
                <a:gd name="T3" fmla="*/ 11 h 43"/>
                <a:gd name="T4" fmla="*/ 14 w 41"/>
                <a:gd name="T5" fmla="*/ 14 h 43"/>
                <a:gd name="T6" fmla="*/ 11 w 41"/>
                <a:gd name="T7" fmla="*/ 21 h 43"/>
                <a:gd name="T8" fmla="*/ 22 w 41"/>
                <a:gd name="T9" fmla="*/ 26 h 43"/>
                <a:gd name="T10" fmla="*/ 25 w 41"/>
                <a:gd name="T11" fmla="*/ 19 h 43"/>
                <a:gd name="T12" fmla="*/ 22 w 41"/>
                <a:gd name="T13" fmla="*/ 11 h 43"/>
                <a:gd name="T14" fmla="*/ 26 w 41"/>
                <a:gd name="T15" fmla="*/ 3 h 43"/>
                <a:gd name="T16" fmla="*/ 26 w 41"/>
                <a:gd name="T17" fmla="*/ 3 h 43"/>
                <a:gd name="T18" fmla="*/ 32 w 41"/>
                <a:gd name="T19" fmla="*/ 21 h 43"/>
                <a:gd name="T20" fmla="*/ 28 w 41"/>
                <a:gd name="T21" fmla="*/ 29 h 43"/>
                <a:gd name="T22" fmla="*/ 39 w 41"/>
                <a:gd name="T23" fmla="*/ 34 h 43"/>
                <a:gd name="T24" fmla="*/ 40 w 41"/>
                <a:gd name="T25" fmla="*/ 38 h 43"/>
                <a:gd name="T26" fmla="*/ 38 w 41"/>
                <a:gd name="T27" fmla="*/ 41 h 43"/>
                <a:gd name="T28" fmla="*/ 35 w 41"/>
                <a:gd name="T29" fmla="*/ 42 h 43"/>
                <a:gd name="T30" fmla="*/ 2 w 41"/>
                <a:gd name="T31" fmla="*/ 27 h 43"/>
                <a:gd name="T32" fmla="*/ 1 w 41"/>
                <a:gd name="T33" fmla="*/ 23 h 43"/>
                <a:gd name="T34" fmla="*/ 8 w 41"/>
                <a:gd name="T35" fmla="*/ 9 h 43"/>
                <a:gd name="T36" fmla="*/ 26 w 41"/>
                <a:gd name="T3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3">
                  <a:moveTo>
                    <a:pt x="22" y="11"/>
                  </a:moveTo>
                  <a:lnTo>
                    <a:pt x="22" y="11"/>
                  </a:lnTo>
                  <a:cubicBezTo>
                    <a:pt x="19" y="10"/>
                    <a:pt x="16" y="11"/>
                    <a:pt x="14" y="14"/>
                  </a:cubicBezTo>
                  <a:lnTo>
                    <a:pt x="11" y="21"/>
                  </a:lnTo>
                  <a:lnTo>
                    <a:pt x="22" y="26"/>
                  </a:lnTo>
                  <a:lnTo>
                    <a:pt x="25" y="19"/>
                  </a:lnTo>
                  <a:cubicBezTo>
                    <a:pt x="26" y="16"/>
                    <a:pt x="25" y="13"/>
                    <a:pt x="22" y="11"/>
                  </a:cubicBezTo>
                  <a:close/>
                  <a:moveTo>
                    <a:pt x="26" y="3"/>
                  </a:moveTo>
                  <a:lnTo>
                    <a:pt x="26" y="3"/>
                  </a:lnTo>
                  <a:cubicBezTo>
                    <a:pt x="33" y="6"/>
                    <a:pt x="36" y="13"/>
                    <a:pt x="32" y="21"/>
                  </a:cubicBezTo>
                  <a:lnTo>
                    <a:pt x="28" y="29"/>
                  </a:lnTo>
                  <a:lnTo>
                    <a:pt x="39" y="34"/>
                  </a:lnTo>
                  <a:cubicBezTo>
                    <a:pt x="40" y="35"/>
                    <a:pt x="41" y="36"/>
                    <a:pt x="40" y="38"/>
                  </a:cubicBezTo>
                  <a:lnTo>
                    <a:pt x="38" y="41"/>
                  </a:lnTo>
                  <a:cubicBezTo>
                    <a:pt x="38" y="42"/>
                    <a:pt x="36" y="43"/>
                    <a:pt x="35" y="42"/>
                  </a:cubicBezTo>
                  <a:lnTo>
                    <a:pt x="2" y="27"/>
                  </a:lnTo>
                  <a:cubicBezTo>
                    <a:pt x="1" y="26"/>
                    <a:pt x="0" y="25"/>
                    <a:pt x="1" y="23"/>
                  </a:cubicBezTo>
                  <a:lnTo>
                    <a:pt x="8" y="9"/>
                  </a:lnTo>
                  <a:cubicBezTo>
                    <a:pt x="12" y="1"/>
                    <a:pt x="19" y="0"/>
                    <a:pt x="26"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8" name="Freeform 35">
              <a:extLst>
                <a:ext uri="{FF2B5EF4-FFF2-40B4-BE49-F238E27FC236}">
                  <a16:creationId xmlns:a16="http://schemas.microsoft.com/office/drawing/2014/main" id="{61577135-4FD1-42E5-AD63-64BB00B41252}"/>
                </a:ext>
              </a:extLst>
            </p:cNvPr>
            <p:cNvSpPr>
              <a:spLocks/>
            </p:cNvSpPr>
            <p:nvPr/>
          </p:nvSpPr>
          <p:spPr bwMode="auto">
            <a:xfrm>
              <a:off x="9383713" y="1633538"/>
              <a:ext cx="15875" cy="101600"/>
            </a:xfrm>
            <a:custGeom>
              <a:avLst/>
              <a:gdLst>
                <a:gd name="T0" fmla="*/ 4 w 15"/>
                <a:gd name="T1" fmla="*/ 92 h 92"/>
                <a:gd name="T2" fmla="*/ 4 w 15"/>
                <a:gd name="T3" fmla="*/ 92 h 92"/>
                <a:gd name="T4" fmla="*/ 11 w 15"/>
                <a:gd name="T5" fmla="*/ 92 h 92"/>
                <a:gd name="T6" fmla="*/ 15 w 15"/>
                <a:gd name="T7" fmla="*/ 0 h 92"/>
                <a:gd name="T8" fmla="*/ 0 w 15"/>
                <a:gd name="T9" fmla="*/ 0 h 92"/>
                <a:gd name="T10" fmla="*/ 4 w 15"/>
                <a:gd name="T11" fmla="*/ 92 h 92"/>
              </a:gdLst>
              <a:ahLst/>
              <a:cxnLst>
                <a:cxn ang="0">
                  <a:pos x="T0" y="T1"/>
                </a:cxn>
                <a:cxn ang="0">
                  <a:pos x="T2" y="T3"/>
                </a:cxn>
                <a:cxn ang="0">
                  <a:pos x="T4" y="T5"/>
                </a:cxn>
                <a:cxn ang="0">
                  <a:pos x="T6" y="T7"/>
                </a:cxn>
                <a:cxn ang="0">
                  <a:pos x="T8" y="T9"/>
                </a:cxn>
                <a:cxn ang="0">
                  <a:pos x="T10" y="T11"/>
                </a:cxn>
              </a:cxnLst>
              <a:rect l="0" t="0" r="r" b="b"/>
              <a:pathLst>
                <a:path w="15" h="92">
                  <a:moveTo>
                    <a:pt x="4" y="92"/>
                  </a:moveTo>
                  <a:lnTo>
                    <a:pt x="4" y="92"/>
                  </a:lnTo>
                  <a:lnTo>
                    <a:pt x="11" y="92"/>
                  </a:lnTo>
                  <a:lnTo>
                    <a:pt x="15" y="0"/>
                  </a:lnTo>
                  <a:lnTo>
                    <a:pt x="0" y="0"/>
                  </a:lnTo>
                  <a:lnTo>
                    <a:pt x="4" y="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9" name="Freeform 36">
              <a:extLst>
                <a:ext uri="{FF2B5EF4-FFF2-40B4-BE49-F238E27FC236}">
                  <a16:creationId xmlns:a16="http://schemas.microsoft.com/office/drawing/2014/main" id="{BCC12E1B-2DF9-420E-8272-564E8D0E92A5}"/>
                </a:ext>
              </a:extLst>
            </p:cNvPr>
            <p:cNvSpPr>
              <a:spLocks/>
            </p:cNvSpPr>
            <p:nvPr/>
          </p:nvSpPr>
          <p:spPr bwMode="auto">
            <a:xfrm>
              <a:off x="9566275" y="1870075"/>
              <a:ext cx="95250" cy="26987"/>
            </a:xfrm>
            <a:custGeom>
              <a:avLst/>
              <a:gdLst>
                <a:gd name="T0" fmla="*/ 0 w 90"/>
                <a:gd name="T1" fmla="*/ 16 h 24"/>
                <a:gd name="T2" fmla="*/ 0 w 90"/>
                <a:gd name="T3" fmla="*/ 16 h 24"/>
                <a:gd name="T4" fmla="*/ 0 w 90"/>
                <a:gd name="T5" fmla="*/ 24 h 24"/>
                <a:gd name="T6" fmla="*/ 90 w 90"/>
                <a:gd name="T7" fmla="*/ 14 h 24"/>
                <a:gd name="T8" fmla="*/ 88 w 90"/>
                <a:gd name="T9" fmla="*/ 0 h 24"/>
                <a:gd name="T10" fmla="*/ 0 w 90"/>
                <a:gd name="T11" fmla="*/ 16 h 24"/>
              </a:gdLst>
              <a:ahLst/>
              <a:cxnLst>
                <a:cxn ang="0">
                  <a:pos x="T0" y="T1"/>
                </a:cxn>
                <a:cxn ang="0">
                  <a:pos x="T2" y="T3"/>
                </a:cxn>
                <a:cxn ang="0">
                  <a:pos x="T4" y="T5"/>
                </a:cxn>
                <a:cxn ang="0">
                  <a:pos x="T6" y="T7"/>
                </a:cxn>
                <a:cxn ang="0">
                  <a:pos x="T8" y="T9"/>
                </a:cxn>
                <a:cxn ang="0">
                  <a:pos x="T10" y="T11"/>
                </a:cxn>
              </a:cxnLst>
              <a:rect l="0" t="0" r="r" b="b"/>
              <a:pathLst>
                <a:path w="90" h="24">
                  <a:moveTo>
                    <a:pt x="0" y="16"/>
                  </a:moveTo>
                  <a:lnTo>
                    <a:pt x="0" y="16"/>
                  </a:lnTo>
                  <a:lnTo>
                    <a:pt x="0" y="24"/>
                  </a:lnTo>
                  <a:lnTo>
                    <a:pt x="90" y="14"/>
                  </a:lnTo>
                  <a:lnTo>
                    <a:pt x="88" y="0"/>
                  </a:lnTo>
                  <a:lnTo>
                    <a:pt x="0" y="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0" name="Freeform 37">
              <a:extLst>
                <a:ext uri="{FF2B5EF4-FFF2-40B4-BE49-F238E27FC236}">
                  <a16:creationId xmlns:a16="http://schemas.microsoft.com/office/drawing/2014/main" id="{EB640E09-E3E7-45A3-9769-7FF229ECB189}"/>
                </a:ext>
              </a:extLst>
            </p:cNvPr>
            <p:cNvSpPr>
              <a:spLocks/>
            </p:cNvSpPr>
            <p:nvPr/>
          </p:nvSpPr>
          <p:spPr bwMode="auto">
            <a:xfrm>
              <a:off x="9439275" y="1643063"/>
              <a:ext cx="36513" cy="92075"/>
            </a:xfrm>
            <a:custGeom>
              <a:avLst/>
              <a:gdLst>
                <a:gd name="T0" fmla="*/ 0 w 35"/>
                <a:gd name="T1" fmla="*/ 83 h 83"/>
                <a:gd name="T2" fmla="*/ 0 w 35"/>
                <a:gd name="T3" fmla="*/ 83 h 83"/>
                <a:gd name="T4" fmla="*/ 8 w 35"/>
                <a:gd name="T5" fmla="*/ 83 h 83"/>
                <a:gd name="T6" fmla="*/ 35 w 35"/>
                <a:gd name="T7" fmla="*/ 4 h 83"/>
                <a:gd name="T8" fmla="*/ 21 w 35"/>
                <a:gd name="T9" fmla="*/ 0 h 83"/>
                <a:gd name="T10" fmla="*/ 0 w 35"/>
                <a:gd name="T11" fmla="*/ 83 h 83"/>
              </a:gdLst>
              <a:ahLst/>
              <a:cxnLst>
                <a:cxn ang="0">
                  <a:pos x="T0" y="T1"/>
                </a:cxn>
                <a:cxn ang="0">
                  <a:pos x="T2" y="T3"/>
                </a:cxn>
                <a:cxn ang="0">
                  <a:pos x="T4" y="T5"/>
                </a:cxn>
                <a:cxn ang="0">
                  <a:pos x="T6" y="T7"/>
                </a:cxn>
                <a:cxn ang="0">
                  <a:pos x="T8" y="T9"/>
                </a:cxn>
                <a:cxn ang="0">
                  <a:pos x="T10" y="T11"/>
                </a:cxn>
              </a:cxnLst>
              <a:rect l="0" t="0" r="r" b="b"/>
              <a:pathLst>
                <a:path w="35" h="83">
                  <a:moveTo>
                    <a:pt x="0" y="83"/>
                  </a:moveTo>
                  <a:lnTo>
                    <a:pt x="0" y="83"/>
                  </a:lnTo>
                  <a:lnTo>
                    <a:pt x="8" y="83"/>
                  </a:lnTo>
                  <a:lnTo>
                    <a:pt x="35" y="4"/>
                  </a:lnTo>
                  <a:lnTo>
                    <a:pt x="21" y="0"/>
                  </a:lnTo>
                  <a:lnTo>
                    <a:pt x="0" y="8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1" name="Freeform 38">
              <a:extLst>
                <a:ext uri="{FF2B5EF4-FFF2-40B4-BE49-F238E27FC236}">
                  <a16:creationId xmlns:a16="http://schemas.microsoft.com/office/drawing/2014/main" id="{3F35FB99-104B-4EE1-83C5-CCF64154A342}"/>
                </a:ext>
              </a:extLst>
            </p:cNvPr>
            <p:cNvSpPr>
              <a:spLocks/>
            </p:cNvSpPr>
            <p:nvPr/>
          </p:nvSpPr>
          <p:spPr bwMode="auto">
            <a:xfrm>
              <a:off x="9461500" y="1725613"/>
              <a:ext cx="141288" cy="130175"/>
            </a:xfrm>
            <a:custGeom>
              <a:avLst/>
              <a:gdLst>
                <a:gd name="T0" fmla="*/ 0 w 133"/>
                <a:gd name="T1" fmla="*/ 116 h 116"/>
                <a:gd name="T2" fmla="*/ 0 w 133"/>
                <a:gd name="T3" fmla="*/ 116 h 116"/>
                <a:gd name="T4" fmla="*/ 1 w 133"/>
                <a:gd name="T5" fmla="*/ 116 h 116"/>
                <a:gd name="T6" fmla="*/ 133 w 133"/>
                <a:gd name="T7" fmla="*/ 11 h 116"/>
                <a:gd name="T8" fmla="*/ 123 w 133"/>
                <a:gd name="T9" fmla="*/ 0 h 116"/>
                <a:gd name="T10" fmla="*/ 0 w 133"/>
                <a:gd name="T11" fmla="*/ 116 h 116"/>
              </a:gdLst>
              <a:ahLst/>
              <a:cxnLst>
                <a:cxn ang="0">
                  <a:pos x="T0" y="T1"/>
                </a:cxn>
                <a:cxn ang="0">
                  <a:pos x="T2" y="T3"/>
                </a:cxn>
                <a:cxn ang="0">
                  <a:pos x="T4" y="T5"/>
                </a:cxn>
                <a:cxn ang="0">
                  <a:pos x="T6" y="T7"/>
                </a:cxn>
                <a:cxn ang="0">
                  <a:pos x="T8" y="T9"/>
                </a:cxn>
                <a:cxn ang="0">
                  <a:pos x="T10" y="T11"/>
                </a:cxn>
              </a:cxnLst>
              <a:rect l="0" t="0" r="r" b="b"/>
              <a:pathLst>
                <a:path w="133" h="116">
                  <a:moveTo>
                    <a:pt x="0" y="116"/>
                  </a:moveTo>
                  <a:lnTo>
                    <a:pt x="0" y="116"/>
                  </a:lnTo>
                  <a:lnTo>
                    <a:pt x="1" y="116"/>
                  </a:lnTo>
                  <a:lnTo>
                    <a:pt x="133" y="11"/>
                  </a:lnTo>
                  <a:lnTo>
                    <a:pt x="123" y="0"/>
                  </a:lnTo>
                  <a:lnTo>
                    <a:pt x="0"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2" name="Freeform 39">
              <a:extLst>
                <a:ext uri="{FF2B5EF4-FFF2-40B4-BE49-F238E27FC236}">
                  <a16:creationId xmlns:a16="http://schemas.microsoft.com/office/drawing/2014/main" id="{5E0860A8-215F-4848-91A5-2C2FB316C187}"/>
                </a:ext>
              </a:extLst>
            </p:cNvPr>
            <p:cNvSpPr>
              <a:spLocks/>
            </p:cNvSpPr>
            <p:nvPr/>
          </p:nvSpPr>
          <p:spPr bwMode="auto">
            <a:xfrm>
              <a:off x="9451975" y="1674813"/>
              <a:ext cx="92075" cy="146050"/>
            </a:xfrm>
            <a:custGeom>
              <a:avLst/>
              <a:gdLst>
                <a:gd name="T0" fmla="*/ 0 w 87"/>
                <a:gd name="T1" fmla="*/ 128 h 132"/>
                <a:gd name="T2" fmla="*/ 0 w 87"/>
                <a:gd name="T3" fmla="*/ 128 h 132"/>
                <a:gd name="T4" fmla="*/ 0 w 87"/>
                <a:gd name="T5" fmla="*/ 132 h 132"/>
                <a:gd name="T6" fmla="*/ 87 w 87"/>
                <a:gd name="T7" fmla="*/ 8 h 132"/>
                <a:gd name="T8" fmla="*/ 75 w 87"/>
                <a:gd name="T9" fmla="*/ 0 h 132"/>
                <a:gd name="T10" fmla="*/ 0 w 87"/>
                <a:gd name="T11" fmla="*/ 128 h 132"/>
              </a:gdLst>
              <a:ahLst/>
              <a:cxnLst>
                <a:cxn ang="0">
                  <a:pos x="T0" y="T1"/>
                </a:cxn>
                <a:cxn ang="0">
                  <a:pos x="T2" y="T3"/>
                </a:cxn>
                <a:cxn ang="0">
                  <a:pos x="T4" y="T5"/>
                </a:cxn>
                <a:cxn ang="0">
                  <a:pos x="T6" y="T7"/>
                </a:cxn>
                <a:cxn ang="0">
                  <a:pos x="T8" y="T9"/>
                </a:cxn>
                <a:cxn ang="0">
                  <a:pos x="T10" y="T11"/>
                </a:cxn>
              </a:cxnLst>
              <a:rect l="0" t="0" r="r" b="b"/>
              <a:pathLst>
                <a:path w="87" h="132">
                  <a:moveTo>
                    <a:pt x="0" y="128"/>
                  </a:moveTo>
                  <a:lnTo>
                    <a:pt x="0" y="128"/>
                  </a:lnTo>
                  <a:lnTo>
                    <a:pt x="0" y="132"/>
                  </a:lnTo>
                  <a:lnTo>
                    <a:pt x="87" y="8"/>
                  </a:lnTo>
                  <a:lnTo>
                    <a:pt x="75" y="0"/>
                  </a:lnTo>
                  <a:lnTo>
                    <a:pt x="0" y="1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3" name="Freeform 40">
              <a:extLst>
                <a:ext uri="{FF2B5EF4-FFF2-40B4-BE49-F238E27FC236}">
                  <a16:creationId xmlns:a16="http://schemas.microsoft.com/office/drawing/2014/main" id="{D7E3BA1B-3EA8-475B-9F8A-0D3CA291D2AC}"/>
                </a:ext>
              </a:extLst>
            </p:cNvPr>
            <p:cNvSpPr>
              <a:spLocks/>
            </p:cNvSpPr>
            <p:nvPr/>
          </p:nvSpPr>
          <p:spPr bwMode="auto">
            <a:xfrm>
              <a:off x="9518650" y="1792288"/>
              <a:ext cx="122238" cy="63500"/>
            </a:xfrm>
            <a:custGeom>
              <a:avLst/>
              <a:gdLst>
                <a:gd name="T0" fmla="*/ 0 w 116"/>
                <a:gd name="T1" fmla="*/ 56 h 56"/>
                <a:gd name="T2" fmla="*/ 0 w 116"/>
                <a:gd name="T3" fmla="*/ 56 h 56"/>
                <a:gd name="T4" fmla="*/ 12 w 116"/>
                <a:gd name="T5" fmla="*/ 56 h 56"/>
                <a:gd name="T6" fmla="*/ 116 w 116"/>
                <a:gd name="T7" fmla="*/ 13 h 56"/>
                <a:gd name="T8" fmla="*/ 110 w 116"/>
                <a:gd name="T9" fmla="*/ 0 h 56"/>
                <a:gd name="T10" fmla="*/ 0 w 116"/>
                <a:gd name="T11" fmla="*/ 56 h 56"/>
              </a:gdLst>
              <a:ahLst/>
              <a:cxnLst>
                <a:cxn ang="0">
                  <a:pos x="T0" y="T1"/>
                </a:cxn>
                <a:cxn ang="0">
                  <a:pos x="T2" y="T3"/>
                </a:cxn>
                <a:cxn ang="0">
                  <a:pos x="T4" y="T5"/>
                </a:cxn>
                <a:cxn ang="0">
                  <a:pos x="T6" y="T7"/>
                </a:cxn>
                <a:cxn ang="0">
                  <a:pos x="T8" y="T9"/>
                </a:cxn>
                <a:cxn ang="0">
                  <a:pos x="T10" y="T11"/>
                </a:cxn>
              </a:cxnLst>
              <a:rect l="0" t="0" r="r" b="b"/>
              <a:pathLst>
                <a:path w="116" h="56">
                  <a:moveTo>
                    <a:pt x="0" y="56"/>
                  </a:moveTo>
                  <a:lnTo>
                    <a:pt x="0" y="56"/>
                  </a:lnTo>
                  <a:lnTo>
                    <a:pt x="12" y="56"/>
                  </a:lnTo>
                  <a:lnTo>
                    <a:pt x="116" y="13"/>
                  </a:lnTo>
                  <a:lnTo>
                    <a:pt x="110" y="0"/>
                  </a:lnTo>
                  <a:lnTo>
                    <a:pt x="0"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4" name="Freeform 41">
              <a:extLst>
                <a:ext uri="{FF2B5EF4-FFF2-40B4-BE49-F238E27FC236}">
                  <a16:creationId xmlns:a16="http://schemas.microsoft.com/office/drawing/2014/main" id="{2B975C5D-AD48-4180-98B7-D19B8739C12B}"/>
                </a:ext>
              </a:extLst>
            </p:cNvPr>
            <p:cNvSpPr>
              <a:spLocks/>
            </p:cNvSpPr>
            <p:nvPr/>
          </p:nvSpPr>
          <p:spPr bwMode="auto">
            <a:xfrm>
              <a:off x="9123363" y="1870075"/>
              <a:ext cx="95250" cy="26987"/>
            </a:xfrm>
            <a:custGeom>
              <a:avLst/>
              <a:gdLst>
                <a:gd name="T0" fmla="*/ 0 w 90"/>
                <a:gd name="T1" fmla="*/ 14 h 24"/>
                <a:gd name="T2" fmla="*/ 0 w 90"/>
                <a:gd name="T3" fmla="*/ 14 h 24"/>
                <a:gd name="T4" fmla="*/ 90 w 90"/>
                <a:gd name="T5" fmla="*/ 24 h 24"/>
                <a:gd name="T6" fmla="*/ 90 w 90"/>
                <a:gd name="T7" fmla="*/ 16 h 24"/>
                <a:gd name="T8" fmla="*/ 1 w 90"/>
                <a:gd name="T9" fmla="*/ 0 h 24"/>
                <a:gd name="T10" fmla="*/ 0 w 90"/>
                <a:gd name="T11" fmla="*/ 14 h 24"/>
              </a:gdLst>
              <a:ahLst/>
              <a:cxnLst>
                <a:cxn ang="0">
                  <a:pos x="T0" y="T1"/>
                </a:cxn>
                <a:cxn ang="0">
                  <a:pos x="T2" y="T3"/>
                </a:cxn>
                <a:cxn ang="0">
                  <a:pos x="T4" y="T5"/>
                </a:cxn>
                <a:cxn ang="0">
                  <a:pos x="T6" y="T7"/>
                </a:cxn>
                <a:cxn ang="0">
                  <a:pos x="T8" y="T9"/>
                </a:cxn>
                <a:cxn ang="0">
                  <a:pos x="T10" y="T11"/>
                </a:cxn>
              </a:cxnLst>
              <a:rect l="0" t="0" r="r" b="b"/>
              <a:pathLst>
                <a:path w="90" h="24">
                  <a:moveTo>
                    <a:pt x="0" y="14"/>
                  </a:moveTo>
                  <a:lnTo>
                    <a:pt x="0" y="14"/>
                  </a:lnTo>
                  <a:lnTo>
                    <a:pt x="90" y="24"/>
                  </a:lnTo>
                  <a:lnTo>
                    <a:pt x="90" y="16"/>
                  </a:lnTo>
                  <a:lnTo>
                    <a:pt x="1" y="0"/>
                  </a:lnTo>
                  <a:lnTo>
                    <a:pt x="0"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5" name="Freeform 42">
              <a:extLst>
                <a:ext uri="{FF2B5EF4-FFF2-40B4-BE49-F238E27FC236}">
                  <a16:creationId xmlns:a16="http://schemas.microsoft.com/office/drawing/2014/main" id="{6E593AC4-BE0B-4876-B477-9CA8441CA2FB}"/>
                </a:ext>
              </a:extLst>
            </p:cNvPr>
            <p:cNvSpPr>
              <a:spLocks/>
            </p:cNvSpPr>
            <p:nvPr/>
          </p:nvSpPr>
          <p:spPr bwMode="auto">
            <a:xfrm>
              <a:off x="9307513" y="1643063"/>
              <a:ext cx="38100" cy="92075"/>
            </a:xfrm>
            <a:custGeom>
              <a:avLst/>
              <a:gdLst>
                <a:gd name="T0" fmla="*/ 27 w 35"/>
                <a:gd name="T1" fmla="*/ 83 h 83"/>
                <a:gd name="T2" fmla="*/ 27 w 35"/>
                <a:gd name="T3" fmla="*/ 83 h 83"/>
                <a:gd name="T4" fmla="*/ 35 w 35"/>
                <a:gd name="T5" fmla="*/ 83 h 83"/>
                <a:gd name="T6" fmla="*/ 14 w 35"/>
                <a:gd name="T7" fmla="*/ 0 h 83"/>
                <a:gd name="T8" fmla="*/ 0 w 35"/>
                <a:gd name="T9" fmla="*/ 4 h 83"/>
                <a:gd name="T10" fmla="*/ 27 w 35"/>
                <a:gd name="T11" fmla="*/ 83 h 83"/>
              </a:gdLst>
              <a:ahLst/>
              <a:cxnLst>
                <a:cxn ang="0">
                  <a:pos x="T0" y="T1"/>
                </a:cxn>
                <a:cxn ang="0">
                  <a:pos x="T2" y="T3"/>
                </a:cxn>
                <a:cxn ang="0">
                  <a:pos x="T4" y="T5"/>
                </a:cxn>
                <a:cxn ang="0">
                  <a:pos x="T6" y="T7"/>
                </a:cxn>
                <a:cxn ang="0">
                  <a:pos x="T8" y="T9"/>
                </a:cxn>
                <a:cxn ang="0">
                  <a:pos x="T10" y="T11"/>
                </a:cxn>
              </a:cxnLst>
              <a:rect l="0" t="0" r="r" b="b"/>
              <a:pathLst>
                <a:path w="35" h="83">
                  <a:moveTo>
                    <a:pt x="27" y="83"/>
                  </a:moveTo>
                  <a:lnTo>
                    <a:pt x="27" y="83"/>
                  </a:lnTo>
                  <a:lnTo>
                    <a:pt x="35" y="83"/>
                  </a:lnTo>
                  <a:lnTo>
                    <a:pt x="14" y="0"/>
                  </a:lnTo>
                  <a:lnTo>
                    <a:pt x="0" y="4"/>
                  </a:lnTo>
                  <a:lnTo>
                    <a:pt x="27" y="8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6" name="Freeform 43">
              <a:extLst>
                <a:ext uri="{FF2B5EF4-FFF2-40B4-BE49-F238E27FC236}">
                  <a16:creationId xmlns:a16="http://schemas.microsoft.com/office/drawing/2014/main" id="{D54B792B-2CA9-45FD-A1FD-0E13844567E8}"/>
                </a:ext>
              </a:extLst>
            </p:cNvPr>
            <p:cNvSpPr>
              <a:spLocks/>
            </p:cNvSpPr>
            <p:nvPr/>
          </p:nvSpPr>
          <p:spPr bwMode="auto">
            <a:xfrm>
              <a:off x="9180513" y="1725613"/>
              <a:ext cx="142875" cy="130175"/>
            </a:xfrm>
            <a:custGeom>
              <a:avLst/>
              <a:gdLst>
                <a:gd name="T0" fmla="*/ 132 w 133"/>
                <a:gd name="T1" fmla="*/ 116 h 116"/>
                <a:gd name="T2" fmla="*/ 132 w 133"/>
                <a:gd name="T3" fmla="*/ 116 h 116"/>
                <a:gd name="T4" fmla="*/ 133 w 133"/>
                <a:gd name="T5" fmla="*/ 116 h 116"/>
                <a:gd name="T6" fmla="*/ 10 w 133"/>
                <a:gd name="T7" fmla="*/ 0 h 116"/>
                <a:gd name="T8" fmla="*/ 0 w 133"/>
                <a:gd name="T9" fmla="*/ 11 h 116"/>
                <a:gd name="T10" fmla="*/ 132 w 133"/>
                <a:gd name="T11" fmla="*/ 116 h 116"/>
              </a:gdLst>
              <a:ahLst/>
              <a:cxnLst>
                <a:cxn ang="0">
                  <a:pos x="T0" y="T1"/>
                </a:cxn>
                <a:cxn ang="0">
                  <a:pos x="T2" y="T3"/>
                </a:cxn>
                <a:cxn ang="0">
                  <a:pos x="T4" y="T5"/>
                </a:cxn>
                <a:cxn ang="0">
                  <a:pos x="T6" y="T7"/>
                </a:cxn>
                <a:cxn ang="0">
                  <a:pos x="T8" y="T9"/>
                </a:cxn>
                <a:cxn ang="0">
                  <a:pos x="T10" y="T11"/>
                </a:cxn>
              </a:cxnLst>
              <a:rect l="0" t="0" r="r" b="b"/>
              <a:pathLst>
                <a:path w="133" h="116">
                  <a:moveTo>
                    <a:pt x="132" y="116"/>
                  </a:moveTo>
                  <a:lnTo>
                    <a:pt x="132" y="116"/>
                  </a:lnTo>
                  <a:lnTo>
                    <a:pt x="133" y="116"/>
                  </a:lnTo>
                  <a:lnTo>
                    <a:pt x="10" y="0"/>
                  </a:lnTo>
                  <a:lnTo>
                    <a:pt x="0" y="11"/>
                  </a:lnTo>
                  <a:lnTo>
                    <a:pt x="13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7" name="Freeform 44">
              <a:extLst>
                <a:ext uri="{FF2B5EF4-FFF2-40B4-BE49-F238E27FC236}">
                  <a16:creationId xmlns:a16="http://schemas.microsoft.com/office/drawing/2014/main" id="{C27AEAAB-F438-4834-A8C3-39D2F661CF06}"/>
                </a:ext>
              </a:extLst>
            </p:cNvPr>
            <p:cNvSpPr>
              <a:spLocks/>
            </p:cNvSpPr>
            <p:nvPr/>
          </p:nvSpPr>
          <p:spPr bwMode="auto">
            <a:xfrm>
              <a:off x="9239250" y="1674813"/>
              <a:ext cx="93663" cy="147637"/>
            </a:xfrm>
            <a:custGeom>
              <a:avLst/>
              <a:gdLst>
                <a:gd name="T0" fmla="*/ 0 w 88"/>
                <a:gd name="T1" fmla="*/ 8 h 133"/>
                <a:gd name="T2" fmla="*/ 0 w 88"/>
                <a:gd name="T3" fmla="*/ 8 h 133"/>
                <a:gd name="T4" fmla="*/ 88 w 88"/>
                <a:gd name="T5" fmla="*/ 133 h 133"/>
                <a:gd name="T6" fmla="*/ 88 w 88"/>
                <a:gd name="T7" fmla="*/ 129 h 133"/>
                <a:gd name="T8" fmla="*/ 12 w 88"/>
                <a:gd name="T9" fmla="*/ 0 h 133"/>
                <a:gd name="T10" fmla="*/ 0 w 88"/>
                <a:gd name="T11" fmla="*/ 8 h 133"/>
              </a:gdLst>
              <a:ahLst/>
              <a:cxnLst>
                <a:cxn ang="0">
                  <a:pos x="T0" y="T1"/>
                </a:cxn>
                <a:cxn ang="0">
                  <a:pos x="T2" y="T3"/>
                </a:cxn>
                <a:cxn ang="0">
                  <a:pos x="T4" y="T5"/>
                </a:cxn>
                <a:cxn ang="0">
                  <a:pos x="T6" y="T7"/>
                </a:cxn>
                <a:cxn ang="0">
                  <a:pos x="T8" y="T9"/>
                </a:cxn>
                <a:cxn ang="0">
                  <a:pos x="T10" y="T11"/>
                </a:cxn>
              </a:cxnLst>
              <a:rect l="0" t="0" r="r" b="b"/>
              <a:pathLst>
                <a:path w="88" h="133">
                  <a:moveTo>
                    <a:pt x="0" y="8"/>
                  </a:moveTo>
                  <a:lnTo>
                    <a:pt x="0" y="8"/>
                  </a:lnTo>
                  <a:lnTo>
                    <a:pt x="88" y="133"/>
                  </a:lnTo>
                  <a:lnTo>
                    <a:pt x="88" y="129"/>
                  </a:lnTo>
                  <a:lnTo>
                    <a:pt x="12" y="0"/>
                  </a:lnTo>
                  <a:lnTo>
                    <a:pt x="0" y="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8" name="Freeform 45">
              <a:extLst>
                <a:ext uri="{FF2B5EF4-FFF2-40B4-BE49-F238E27FC236}">
                  <a16:creationId xmlns:a16="http://schemas.microsoft.com/office/drawing/2014/main" id="{97FFE97B-FB92-454A-9E18-63CFA23BADD6}"/>
                </a:ext>
              </a:extLst>
            </p:cNvPr>
            <p:cNvSpPr>
              <a:spLocks/>
            </p:cNvSpPr>
            <p:nvPr/>
          </p:nvSpPr>
          <p:spPr bwMode="auto">
            <a:xfrm>
              <a:off x="9142413" y="1792288"/>
              <a:ext cx="122238" cy="63500"/>
            </a:xfrm>
            <a:custGeom>
              <a:avLst/>
              <a:gdLst>
                <a:gd name="T0" fmla="*/ 105 w 116"/>
                <a:gd name="T1" fmla="*/ 56 h 56"/>
                <a:gd name="T2" fmla="*/ 105 w 116"/>
                <a:gd name="T3" fmla="*/ 56 h 56"/>
                <a:gd name="T4" fmla="*/ 116 w 116"/>
                <a:gd name="T5" fmla="*/ 56 h 56"/>
                <a:gd name="T6" fmla="*/ 6 w 116"/>
                <a:gd name="T7" fmla="*/ 0 h 56"/>
                <a:gd name="T8" fmla="*/ 0 w 116"/>
                <a:gd name="T9" fmla="*/ 13 h 56"/>
                <a:gd name="T10" fmla="*/ 105 w 116"/>
                <a:gd name="T11" fmla="*/ 56 h 56"/>
              </a:gdLst>
              <a:ahLst/>
              <a:cxnLst>
                <a:cxn ang="0">
                  <a:pos x="T0" y="T1"/>
                </a:cxn>
                <a:cxn ang="0">
                  <a:pos x="T2" y="T3"/>
                </a:cxn>
                <a:cxn ang="0">
                  <a:pos x="T4" y="T5"/>
                </a:cxn>
                <a:cxn ang="0">
                  <a:pos x="T6" y="T7"/>
                </a:cxn>
                <a:cxn ang="0">
                  <a:pos x="T8" y="T9"/>
                </a:cxn>
                <a:cxn ang="0">
                  <a:pos x="T10" y="T11"/>
                </a:cxn>
              </a:cxnLst>
              <a:rect l="0" t="0" r="r" b="b"/>
              <a:pathLst>
                <a:path w="116" h="56">
                  <a:moveTo>
                    <a:pt x="105" y="56"/>
                  </a:moveTo>
                  <a:lnTo>
                    <a:pt x="105" y="56"/>
                  </a:lnTo>
                  <a:lnTo>
                    <a:pt x="116" y="56"/>
                  </a:lnTo>
                  <a:lnTo>
                    <a:pt x="6" y="0"/>
                  </a:lnTo>
                  <a:lnTo>
                    <a:pt x="0" y="13"/>
                  </a:lnTo>
                  <a:lnTo>
                    <a:pt x="105"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9" name="Freeform 46">
              <a:extLst>
                <a:ext uri="{FF2B5EF4-FFF2-40B4-BE49-F238E27FC236}">
                  <a16:creationId xmlns:a16="http://schemas.microsoft.com/office/drawing/2014/main" id="{E5A6EB24-EA3F-424D-BDE5-C1FE96AACB99}"/>
                </a:ext>
              </a:extLst>
            </p:cNvPr>
            <p:cNvSpPr>
              <a:spLocks/>
            </p:cNvSpPr>
            <p:nvPr/>
          </p:nvSpPr>
          <p:spPr bwMode="auto">
            <a:xfrm>
              <a:off x="9383713" y="2100263"/>
              <a:ext cx="15875" cy="101600"/>
            </a:xfrm>
            <a:custGeom>
              <a:avLst/>
              <a:gdLst>
                <a:gd name="T0" fmla="*/ 4 w 15"/>
                <a:gd name="T1" fmla="*/ 0 h 91"/>
                <a:gd name="T2" fmla="*/ 4 w 15"/>
                <a:gd name="T3" fmla="*/ 0 h 91"/>
                <a:gd name="T4" fmla="*/ 0 w 15"/>
                <a:gd name="T5" fmla="*/ 91 h 91"/>
                <a:gd name="T6" fmla="*/ 15 w 15"/>
                <a:gd name="T7" fmla="*/ 91 h 91"/>
                <a:gd name="T8" fmla="*/ 11 w 15"/>
                <a:gd name="T9" fmla="*/ 0 h 91"/>
                <a:gd name="T10" fmla="*/ 4 w 15"/>
                <a:gd name="T11" fmla="*/ 0 h 91"/>
              </a:gdLst>
              <a:ahLst/>
              <a:cxnLst>
                <a:cxn ang="0">
                  <a:pos x="T0" y="T1"/>
                </a:cxn>
                <a:cxn ang="0">
                  <a:pos x="T2" y="T3"/>
                </a:cxn>
                <a:cxn ang="0">
                  <a:pos x="T4" y="T5"/>
                </a:cxn>
                <a:cxn ang="0">
                  <a:pos x="T6" y="T7"/>
                </a:cxn>
                <a:cxn ang="0">
                  <a:pos x="T8" y="T9"/>
                </a:cxn>
                <a:cxn ang="0">
                  <a:pos x="T10" y="T11"/>
                </a:cxn>
              </a:cxnLst>
              <a:rect l="0" t="0" r="r" b="b"/>
              <a:pathLst>
                <a:path w="15" h="91">
                  <a:moveTo>
                    <a:pt x="4" y="0"/>
                  </a:moveTo>
                  <a:lnTo>
                    <a:pt x="4" y="0"/>
                  </a:lnTo>
                  <a:lnTo>
                    <a:pt x="0" y="91"/>
                  </a:lnTo>
                  <a:lnTo>
                    <a:pt x="15" y="91"/>
                  </a:lnTo>
                  <a:lnTo>
                    <a:pt x="11"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0" name="Freeform 47">
              <a:extLst>
                <a:ext uri="{FF2B5EF4-FFF2-40B4-BE49-F238E27FC236}">
                  <a16:creationId xmlns:a16="http://schemas.microsoft.com/office/drawing/2014/main" id="{A83BA859-CDDD-4CC9-8A2B-83F55B37A3DC}"/>
                </a:ext>
              </a:extLst>
            </p:cNvPr>
            <p:cNvSpPr>
              <a:spLocks/>
            </p:cNvSpPr>
            <p:nvPr/>
          </p:nvSpPr>
          <p:spPr bwMode="auto">
            <a:xfrm>
              <a:off x="9566275" y="1939925"/>
              <a:ext cx="95250" cy="25400"/>
            </a:xfrm>
            <a:custGeom>
              <a:avLst/>
              <a:gdLst>
                <a:gd name="T0" fmla="*/ 0 w 90"/>
                <a:gd name="T1" fmla="*/ 7 h 23"/>
                <a:gd name="T2" fmla="*/ 0 w 90"/>
                <a:gd name="T3" fmla="*/ 7 h 23"/>
                <a:gd name="T4" fmla="*/ 88 w 90"/>
                <a:gd name="T5" fmla="*/ 23 h 23"/>
                <a:gd name="T6" fmla="*/ 90 w 90"/>
                <a:gd name="T7" fmla="*/ 9 h 23"/>
                <a:gd name="T8" fmla="*/ 0 w 90"/>
                <a:gd name="T9" fmla="*/ 0 h 23"/>
                <a:gd name="T10" fmla="*/ 0 w 90"/>
                <a:gd name="T11" fmla="*/ 7 h 23"/>
              </a:gdLst>
              <a:ahLst/>
              <a:cxnLst>
                <a:cxn ang="0">
                  <a:pos x="T0" y="T1"/>
                </a:cxn>
                <a:cxn ang="0">
                  <a:pos x="T2" y="T3"/>
                </a:cxn>
                <a:cxn ang="0">
                  <a:pos x="T4" y="T5"/>
                </a:cxn>
                <a:cxn ang="0">
                  <a:pos x="T6" y="T7"/>
                </a:cxn>
                <a:cxn ang="0">
                  <a:pos x="T8" y="T9"/>
                </a:cxn>
                <a:cxn ang="0">
                  <a:pos x="T10" y="T11"/>
                </a:cxn>
              </a:cxnLst>
              <a:rect l="0" t="0" r="r" b="b"/>
              <a:pathLst>
                <a:path w="90" h="23">
                  <a:moveTo>
                    <a:pt x="0" y="7"/>
                  </a:moveTo>
                  <a:lnTo>
                    <a:pt x="0" y="7"/>
                  </a:lnTo>
                  <a:lnTo>
                    <a:pt x="88" y="23"/>
                  </a:lnTo>
                  <a:lnTo>
                    <a:pt x="90" y="9"/>
                  </a:lnTo>
                  <a:lnTo>
                    <a:pt x="0" y="0"/>
                  </a:lnTo>
                  <a:lnTo>
                    <a:pt x="0" y="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1" name="Freeform 48">
              <a:extLst>
                <a:ext uri="{FF2B5EF4-FFF2-40B4-BE49-F238E27FC236}">
                  <a16:creationId xmlns:a16="http://schemas.microsoft.com/office/drawing/2014/main" id="{9D36DB93-3863-428F-91B5-A80B989E572B}"/>
                </a:ext>
              </a:extLst>
            </p:cNvPr>
            <p:cNvSpPr>
              <a:spLocks/>
            </p:cNvSpPr>
            <p:nvPr/>
          </p:nvSpPr>
          <p:spPr bwMode="auto">
            <a:xfrm>
              <a:off x="9439275" y="2100263"/>
              <a:ext cx="36513" cy="93662"/>
            </a:xfrm>
            <a:custGeom>
              <a:avLst/>
              <a:gdLst>
                <a:gd name="T0" fmla="*/ 0 w 35"/>
                <a:gd name="T1" fmla="*/ 0 h 83"/>
                <a:gd name="T2" fmla="*/ 0 w 35"/>
                <a:gd name="T3" fmla="*/ 0 h 83"/>
                <a:gd name="T4" fmla="*/ 21 w 35"/>
                <a:gd name="T5" fmla="*/ 83 h 83"/>
                <a:gd name="T6" fmla="*/ 35 w 35"/>
                <a:gd name="T7" fmla="*/ 79 h 83"/>
                <a:gd name="T8" fmla="*/ 8 w 35"/>
                <a:gd name="T9" fmla="*/ 0 h 83"/>
                <a:gd name="T10" fmla="*/ 0 w 35"/>
                <a:gd name="T11" fmla="*/ 0 h 83"/>
              </a:gdLst>
              <a:ahLst/>
              <a:cxnLst>
                <a:cxn ang="0">
                  <a:pos x="T0" y="T1"/>
                </a:cxn>
                <a:cxn ang="0">
                  <a:pos x="T2" y="T3"/>
                </a:cxn>
                <a:cxn ang="0">
                  <a:pos x="T4" y="T5"/>
                </a:cxn>
                <a:cxn ang="0">
                  <a:pos x="T6" y="T7"/>
                </a:cxn>
                <a:cxn ang="0">
                  <a:pos x="T8" y="T9"/>
                </a:cxn>
                <a:cxn ang="0">
                  <a:pos x="T10" y="T11"/>
                </a:cxn>
              </a:cxnLst>
              <a:rect l="0" t="0" r="r" b="b"/>
              <a:pathLst>
                <a:path w="35" h="83">
                  <a:moveTo>
                    <a:pt x="0" y="0"/>
                  </a:moveTo>
                  <a:lnTo>
                    <a:pt x="0" y="0"/>
                  </a:lnTo>
                  <a:lnTo>
                    <a:pt x="21" y="83"/>
                  </a:lnTo>
                  <a:lnTo>
                    <a:pt x="35" y="79"/>
                  </a:lnTo>
                  <a:lnTo>
                    <a:pt x="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2" name="Freeform 49">
              <a:extLst>
                <a:ext uri="{FF2B5EF4-FFF2-40B4-BE49-F238E27FC236}">
                  <a16:creationId xmlns:a16="http://schemas.microsoft.com/office/drawing/2014/main" id="{EFF19432-1ACC-4B53-9A91-863EFBDF39C3}"/>
                </a:ext>
              </a:extLst>
            </p:cNvPr>
            <p:cNvSpPr>
              <a:spLocks/>
            </p:cNvSpPr>
            <p:nvPr/>
          </p:nvSpPr>
          <p:spPr bwMode="auto">
            <a:xfrm>
              <a:off x="9461500" y="1981200"/>
              <a:ext cx="141288" cy="130175"/>
            </a:xfrm>
            <a:custGeom>
              <a:avLst/>
              <a:gdLst>
                <a:gd name="T0" fmla="*/ 0 w 133"/>
                <a:gd name="T1" fmla="*/ 0 h 116"/>
                <a:gd name="T2" fmla="*/ 0 w 133"/>
                <a:gd name="T3" fmla="*/ 0 h 116"/>
                <a:gd name="T4" fmla="*/ 123 w 133"/>
                <a:gd name="T5" fmla="*/ 116 h 116"/>
                <a:gd name="T6" fmla="*/ 133 w 133"/>
                <a:gd name="T7" fmla="*/ 105 h 116"/>
                <a:gd name="T8" fmla="*/ 1 w 133"/>
                <a:gd name="T9" fmla="*/ 0 h 116"/>
                <a:gd name="T10" fmla="*/ 0 w 133"/>
                <a:gd name="T11" fmla="*/ 0 h 116"/>
              </a:gdLst>
              <a:ahLst/>
              <a:cxnLst>
                <a:cxn ang="0">
                  <a:pos x="T0" y="T1"/>
                </a:cxn>
                <a:cxn ang="0">
                  <a:pos x="T2" y="T3"/>
                </a:cxn>
                <a:cxn ang="0">
                  <a:pos x="T4" y="T5"/>
                </a:cxn>
                <a:cxn ang="0">
                  <a:pos x="T6" y="T7"/>
                </a:cxn>
                <a:cxn ang="0">
                  <a:pos x="T8" y="T9"/>
                </a:cxn>
                <a:cxn ang="0">
                  <a:pos x="T10" y="T11"/>
                </a:cxn>
              </a:cxnLst>
              <a:rect l="0" t="0" r="r" b="b"/>
              <a:pathLst>
                <a:path w="133" h="116">
                  <a:moveTo>
                    <a:pt x="0" y="0"/>
                  </a:moveTo>
                  <a:lnTo>
                    <a:pt x="0" y="0"/>
                  </a:lnTo>
                  <a:lnTo>
                    <a:pt x="123" y="116"/>
                  </a:lnTo>
                  <a:lnTo>
                    <a:pt x="133" y="105"/>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3" name="Freeform 50">
              <a:extLst>
                <a:ext uri="{FF2B5EF4-FFF2-40B4-BE49-F238E27FC236}">
                  <a16:creationId xmlns:a16="http://schemas.microsoft.com/office/drawing/2014/main" id="{353875AF-C35C-42AE-8140-5275B6F7CA21}"/>
                </a:ext>
              </a:extLst>
            </p:cNvPr>
            <p:cNvSpPr>
              <a:spLocks/>
            </p:cNvSpPr>
            <p:nvPr/>
          </p:nvSpPr>
          <p:spPr bwMode="auto">
            <a:xfrm>
              <a:off x="9451975" y="2014538"/>
              <a:ext cx="92075" cy="147637"/>
            </a:xfrm>
            <a:custGeom>
              <a:avLst/>
              <a:gdLst>
                <a:gd name="T0" fmla="*/ 0 w 87"/>
                <a:gd name="T1" fmla="*/ 4 h 132"/>
                <a:gd name="T2" fmla="*/ 0 w 87"/>
                <a:gd name="T3" fmla="*/ 4 h 132"/>
                <a:gd name="T4" fmla="*/ 75 w 87"/>
                <a:gd name="T5" fmla="*/ 132 h 132"/>
                <a:gd name="T6" fmla="*/ 87 w 87"/>
                <a:gd name="T7" fmla="*/ 124 h 132"/>
                <a:gd name="T8" fmla="*/ 0 w 87"/>
                <a:gd name="T9" fmla="*/ 0 h 132"/>
                <a:gd name="T10" fmla="*/ 0 w 87"/>
                <a:gd name="T11" fmla="*/ 4 h 132"/>
              </a:gdLst>
              <a:ahLst/>
              <a:cxnLst>
                <a:cxn ang="0">
                  <a:pos x="T0" y="T1"/>
                </a:cxn>
                <a:cxn ang="0">
                  <a:pos x="T2" y="T3"/>
                </a:cxn>
                <a:cxn ang="0">
                  <a:pos x="T4" y="T5"/>
                </a:cxn>
                <a:cxn ang="0">
                  <a:pos x="T6" y="T7"/>
                </a:cxn>
                <a:cxn ang="0">
                  <a:pos x="T8" y="T9"/>
                </a:cxn>
                <a:cxn ang="0">
                  <a:pos x="T10" y="T11"/>
                </a:cxn>
              </a:cxnLst>
              <a:rect l="0" t="0" r="r" b="b"/>
              <a:pathLst>
                <a:path w="87" h="132">
                  <a:moveTo>
                    <a:pt x="0" y="4"/>
                  </a:moveTo>
                  <a:lnTo>
                    <a:pt x="0" y="4"/>
                  </a:lnTo>
                  <a:lnTo>
                    <a:pt x="75" y="132"/>
                  </a:lnTo>
                  <a:lnTo>
                    <a:pt x="87" y="124"/>
                  </a:lnTo>
                  <a:lnTo>
                    <a:pt x="0" y="0"/>
                  </a:lnTo>
                  <a:lnTo>
                    <a:pt x="0"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4" name="Freeform 51">
              <a:extLst>
                <a:ext uri="{FF2B5EF4-FFF2-40B4-BE49-F238E27FC236}">
                  <a16:creationId xmlns:a16="http://schemas.microsoft.com/office/drawing/2014/main" id="{A94A56D3-55BD-4C34-987C-5D605858FB31}"/>
                </a:ext>
              </a:extLst>
            </p:cNvPr>
            <p:cNvSpPr>
              <a:spLocks/>
            </p:cNvSpPr>
            <p:nvPr/>
          </p:nvSpPr>
          <p:spPr bwMode="auto">
            <a:xfrm>
              <a:off x="9518650" y="1981200"/>
              <a:ext cx="122238" cy="61912"/>
            </a:xfrm>
            <a:custGeom>
              <a:avLst/>
              <a:gdLst>
                <a:gd name="T0" fmla="*/ 0 w 116"/>
                <a:gd name="T1" fmla="*/ 0 h 56"/>
                <a:gd name="T2" fmla="*/ 0 w 116"/>
                <a:gd name="T3" fmla="*/ 0 h 56"/>
                <a:gd name="T4" fmla="*/ 110 w 116"/>
                <a:gd name="T5" fmla="*/ 56 h 56"/>
                <a:gd name="T6" fmla="*/ 116 w 116"/>
                <a:gd name="T7" fmla="*/ 42 h 56"/>
                <a:gd name="T8" fmla="*/ 12 w 116"/>
                <a:gd name="T9" fmla="*/ 0 h 56"/>
                <a:gd name="T10" fmla="*/ 0 w 116"/>
                <a:gd name="T11" fmla="*/ 0 h 56"/>
              </a:gdLst>
              <a:ahLst/>
              <a:cxnLst>
                <a:cxn ang="0">
                  <a:pos x="T0" y="T1"/>
                </a:cxn>
                <a:cxn ang="0">
                  <a:pos x="T2" y="T3"/>
                </a:cxn>
                <a:cxn ang="0">
                  <a:pos x="T4" y="T5"/>
                </a:cxn>
                <a:cxn ang="0">
                  <a:pos x="T6" y="T7"/>
                </a:cxn>
                <a:cxn ang="0">
                  <a:pos x="T8" y="T9"/>
                </a:cxn>
                <a:cxn ang="0">
                  <a:pos x="T10" y="T11"/>
                </a:cxn>
              </a:cxnLst>
              <a:rect l="0" t="0" r="r" b="b"/>
              <a:pathLst>
                <a:path w="116" h="56">
                  <a:moveTo>
                    <a:pt x="0" y="0"/>
                  </a:moveTo>
                  <a:lnTo>
                    <a:pt x="0" y="0"/>
                  </a:lnTo>
                  <a:lnTo>
                    <a:pt x="110" y="56"/>
                  </a:lnTo>
                  <a:lnTo>
                    <a:pt x="116" y="42"/>
                  </a:lnTo>
                  <a:lnTo>
                    <a:pt x="12"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5" name="Freeform 52">
              <a:extLst>
                <a:ext uri="{FF2B5EF4-FFF2-40B4-BE49-F238E27FC236}">
                  <a16:creationId xmlns:a16="http://schemas.microsoft.com/office/drawing/2014/main" id="{8D1BFFAA-7EAD-468B-B213-FA7CDE9831AD}"/>
                </a:ext>
              </a:extLst>
            </p:cNvPr>
            <p:cNvSpPr>
              <a:spLocks/>
            </p:cNvSpPr>
            <p:nvPr/>
          </p:nvSpPr>
          <p:spPr bwMode="auto">
            <a:xfrm>
              <a:off x="9123363" y="1939925"/>
              <a:ext cx="95250" cy="25400"/>
            </a:xfrm>
            <a:custGeom>
              <a:avLst/>
              <a:gdLst>
                <a:gd name="T0" fmla="*/ 0 w 90"/>
                <a:gd name="T1" fmla="*/ 9 h 23"/>
                <a:gd name="T2" fmla="*/ 0 w 90"/>
                <a:gd name="T3" fmla="*/ 9 h 23"/>
                <a:gd name="T4" fmla="*/ 1 w 90"/>
                <a:gd name="T5" fmla="*/ 23 h 23"/>
                <a:gd name="T6" fmla="*/ 90 w 90"/>
                <a:gd name="T7" fmla="*/ 7 h 23"/>
                <a:gd name="T8" fmla="*/ 90 w 90"/>
                <a:gd name="T9" fmla="*/ 0 h 23"/>
                <a:gd name="T10" fmla="*/ 0 w 90"/>
                <a:gd name="T11" fmla="*/ 9 h 23"/>
              </a:gdLst>
              <a:ahLst/>
              <a:cxnLst>
                <a:cxn ang="0">
                  <a:pos x="T0" y="T1"/>
                </a:cxn>
                <a:cxn ang="0">
                  <a:pos x="T2" y="T3"/>
                </a:cxn>
                <a:cxn ang="0">
                  <a:pos x="T4" y="T5"/>
                </a:cxn>
                <a:cxn ang="0">
                  <a:pos x="T6" y="T7"/>
                </a:cxn>
                <a:cxn ang="0">
                  <a:pos x="T8" y="T9"/>
                </a:cxn>
                <a:cxn ang="0">
                  <a:pos x="T10" y="T11"/>
                </a:cxn>
              </a:cxnLst>
              <a:rect l="0" t="0" r="r" b="b"/>
              <a:pathLst>
                <a:path w="90" h="23">
                  <a:moveTo>
                    <a:pt x="0" y="9"/>
                  </a:moveTo>
                  <a:lnTo>
                    <a:pt x="0" y="9"/>
                  </a:lnTo>
                  <a:lnTo>
                    <a:pt x="1" y="23"/>
                  </a:lnTo>
                  <a:lnTo>
                    <a:pt x="90" y="7"/>
                  </a:lnTo>
                  <a:lnTo>
                    <a:pt x="90" y="0"/>
                  </a:lnTo>
                  <a:lnTo>
                    <a:pt x="0"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6" name="Freeform 53">
              <a:extLst>
                <a:ext uri="{FF2B5EF4-FFF2-40B4-BE49-F238E27FC236}">
                  <a16:creationId xmlns:a16="http://schemas.microsoft.com/office/drawing/2014/main" id="{7533BC6E-6B5B-4A1E-9458-32604B0537A1}"/>
                </a:ext>
              </a:extLst>
            </p:cNvPr>
            <p:cNvSpPr>
              <a:spLocks/>
            </p:cNvSpPr>
            <p:nvPr/>
          </p:nvSpPr>
          <p:spPr bwMode="auto">
            <a:xfrm>
              <a:off x="9307513" y="2100263"/>
              <a:ext cx="38100" cy="93662"/>
            </a:xfrm>
            <a:custGeom>
              <a:avLst/>
              <a:gdLst>
                <a:gd name="T0" fmla="*/ 0 w 35"/>
                <a:gd name="T1" fmla="*/ 80 h 84"/>
                <a:gd name="T2" fmla="*/ 0 w 35"/>
                <a:gd name="T3" fmla="*/ 80 h 84"/>
                <a:gd name="T4" fmla="*/ 14 w 35"/>
                <a:gd name="T5" fmla="*/ 84 h 84"/>
                <a:gd name="T6" fmla="*/ 35 w 35"/>
                <a:gd name="T7" fmla="*/ 0 h 84"/>
                <a:gd name="T8" fmla="*/ 27 w 35"/>
                <a:gd name="T9" fmla="*/ 0 h 84"/>
                <a:gd name="T10" fmla="*/ 0 w 35"/>
                <a:gd name="T11" fmla="*/ 80 h 84"/>
              </a:gdLst>
              <a:ahLst/>
              <a:cxnLst>
                <a:cxn ang="0">
                  <a:pos x="T0" y="T1"/>
                </a:cxn>
                <a:cxn ang="0">
                  <a:pos x="T2" y="T3"/>
                </a:cxn>
                <a:cxn ang="0">
                  <a:pos x="T4" y="T5"/>
                </a:cxn>
                <a:cxn ang="0">
                  <a:pos x="T6" y="T7"/>
                </a:cxn>
                <a:cxn ang="0">
                  <a:pos x="T8" y="T9"/>
                </a:cxn>
                <a:cxn ang="0">
                  <a:pos x="T10" y="T11"/>
                </a:cxn>
              </a:cxnLst>
              <a:rect l="0" t="0" r="r" b="b"/>
              <a:pathLst>
                <a:path w="35" h="84">
                  <a:moveTo>
                    <a:pt x="0" y="80"/>
                  </a:moveTo>
                  <a:lnTo>
                    <a:pt x="0" y="80"/>
                  </a:lnTo>
                  <a:lnTo>
                    <a:pt x="14" y="84"/>
                  </a:lnTo>
                  <a:lnTo>
                    <a:pt x="35" y="0"/>
                  </a:lnTo>
                  <a:lnTo>
                    <a:pt x="27" y="0"/>
                  </a:lnTo>
                  <a:lnTo>
                    <a:pt x="0"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7" name="Freeform 54">
              <a:extLst>
                <a:ext uri="{FF2B5EF4-FFF2-40B4-BE49-F238E27FC236}">
                  <a16:creationId xmlns:a16="http://schemas.microsoft.com/office/drawing/2014/main" id="{22C225BB-629A-489E-A443-849F864F36D0}"/>
                </a:ext>
              </a:extLst>
            </p:cNvPr>
            <p:cNvSpPr>
              <a:spLocks/>
            </p:cNvSpPr>
            <p:nvPr/>
          </p:nvSpPr>
          <p:spPr bwMode="auto">
            <a:xfrm>
              <a:off x="9180513" y="1981200"/>
              <a:ext cx="142875" cy="130175"/>
            </a:xfrm>
            <a:custGeom>
              <a:avLst/>
              <a:gdLst>
                <a:gd name="T0" fmla="*/ 0 w 133"/>
                <a:gd name="T1" fmla="*/ 105 h 116"/>
                <a:gd name="T2" fmla="*/ 0 w 133"/>
                <a:gd name="T3" fmla="*/ 105 h 116"/>
                <a:gd name="T4" fmla="*/ 10 w 133"/>
                <a:gd name="T5" fmla="*/ 116 h 116"/>
                <a:gd name="T6" fmla="*/ 133 w 133"/>
                <a:gd name="T7" fmla="*/ 0 h 116"/>
                <a:gd name="T8" fmla="*/ 132 w 133"/>
                <a:gd name="T9" fmla="*/ 0 h 116"/>
                <a:gd name="T10" fmla="*/ 0 w 133"/>
                <a:gd name="T11" fmla="*/ 105 h 116"/>
              </a:gdLst>
              <a:ahLst/>
              <a:cxnLst>
                <a:cxn ang="0">
                  <a:pos x="T0" y="T1"/>
                </a:cxn>
                <a:cxn ang="0">
                  <a:pos x="T2" y="T3"/>
                </a:cxn>
                <a:cxn ang="0">
                  <a:pos x="T4" y="T5"/>
                </a:cxn>
                <a:cxn ang="0">
                  <a:pos x="T6" y="T7"/>
                </a:cxn>
                <a:cxn ang="0">
                  <a:pos x="T8" y="T9"/>
                </a:cxn>
                <a:cxn ang="0">
                  <a:pos x="T10" y="T11"/>
                </a:cxn>
              </a:cxnLst>
              <a:rect l="0" t="0" r="r" b="b"/>
              <a:pathLst>
                <a:path w="133" h="116">
                  <a:moveTo>
                    <a:pt x="0" y="105"/>
                  </a:moveTo>
                  <a:lnTo>
                    <a:pt x="0" y="105"/>
                  </a:lnTo>
                  <a:lnTo>
                    <a:pt x="10" y="116"/>
                  </a:lnTo>
                  <a:lnTo>
                    <a:pt x="133" y="0"/>
                  </a:lnTo>
                  <a:lnTo>
                    <a:pt x="132" y="0"/>
                  </a:lnTo>
                  <a:lnTo>
                    <a:pt x="0"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8" name="Freeform 55">
              <a:extLst>
                <a:ext uri="{FF2B5EF4-FFF2-40B4-BE49-F238E27FC236}">
                  <a16:creationId xmlns:a16="http://schemas.microsoft.com/office/drawing/2014/main" id="{D655A79F-C124-4D36-9ECF-A248637832FA}"/>
                </a:ext>
              </a:extLst>
            </p:cNvPr>
            <p:cNvSpPr>
              <a:spLocks/>
            </p:cNvSpPr>
            <p:nvPr/>
          </p:nvSpPr>
          <p:spPr bwMode="auto">
            <a:xfrm>
              <a:off x="9239250" y="2012950"/>
              <a:ext cx="93663" cy="149225"/>
            </a:xfrm>
            <a:custGeom>
              <a:avLst/>
              <a:gdLst>
                <a:gd name="T0" fmla="*/ 0 w 88"/>
                <a:gd name="T1" fmla="*/ 125 h 133"/>
                <a:gd name="T2" fmla="*/ 0 w 88"/>
                <a:gd name="T3" fmla="*/ 125 h 133"/>
                <a:gd name="T4" fmla="*/ 12 w 88"/>
                <a:gd name="T5" fmla="*/ 133 h 133"/>
                <a:gd name="T6" fmla="*/ 88 w 88"/>
                <a:gd name="T7" fmla="*/ 4 h 133"/>
                <a:gd name="T8" fmla="*/ 88 w 88"/>
                <a:gd name="T9" fmla="*/ 0 h 133"/>
                <a:gd name="T10" fmla="*/ 0 w 88"/>
                <a:gd name="T11" fmla="*/ 125 h 133"/>
              </a:gdLst>
              <a:ahLst/>
              <a:cxnLst>
                <a:cxn ang="0">
                  <a:pos x="T0" y="T1"/>
                </a:cxn>
                <a:cxn ang="0">
                  <a:pos x="T2" y="T3"/>
                </a:cxn>
                <a:cxn ang="0">
                  <a:pos x="T4" y="T5"/>
                </a:cxn>
                <a:cxn ang="0">
                  <a:pos x="T6" y="T7"/>
                </a:cxn>
                <a:cxn ang="0">
                  <a:pos x="T8" y="T9"/>
                </a:cxn>
                <a:cxn ang="0">
                  <a:pos x="T10" y="T11"/>
                </a:cxn>
              </a:cxnLst>
              <a:rect l="0" t="0" r="r" b="b"/>
              <a:pathLst>
                <a:path w="88" h="133">
                  <a:moveTo>
                    <a:pt x="0" y="125"/>
                  </a:moveTo>
                  <a:lnTo>
                    <a:pt x="0" y="125"/>
                  </a:lnTo>
                  <a:lnTo>
                    <a:pt x="12" y="133"/>
                  </a:lnTo>
                  <a:lnTo>
                    <a:pt x="88" y="4"/>
                  </a:lnTo>
                  <a:lnTo>
                    <a:pt x="88" y="0"/>
                  </a:lnTo>
                  <a:lnTo>
                    <a:pt x="0" y="1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9" name="Freeform 56">
              <a:extLst>
                <a:ext uri="{FF2B5EF4-FFF2-40B4-BE49-F238E27FC236}">
                  <a16:creationId xmlns:a16="http://schemas.microsoft.com/office/drawing/2014/main" id="{67ECA560-05C5-48DE-AAEC-08B7213CE545}"/>
                </a:ext>
              </a:extLst>
            </p:cNvPr>
            <p:cNvSpPr>
              <a:spLocks/>
            </p:cNvSpPr>
            <p:nvPr/>
          </p:nvSpPr>
          <p:spPr bwMode="auto">
            <a:xfrm>
              <a:off x="9142413" y="1981200"/>
              <a:ext cx="122238" cy="61912"/>
            </a:xfrm>
            <a:custGeom>
              <a:avLst/>
              <a:gdLst>
                <a:gd name="T0" fmla="*/ 0 w 116"/>
                <a:gd name="T1" fmla="*/ 42 h 56"/>
                <a:gd name="T2" fmla="*/ 0 w 116"/>
                <a:gd name="T3" fmla="*/ 42 h 56"/>
                <a:gd name="T4" fmla="*/ 6 w 116"/>
                <a:gd name="T5" fmla="*/ 56 h 56"/>
                <a:gd name="T6" fmla="*/ 116 w 116"/>
                <a:gd name="T7" fmla="*/ 0 h 56"/>
                <a:gd name="T8" fmla="*/ 105 w 116"/>
                <a:gd name="T9" fmla="*/ 0 h 56"/>
                <a:gd name="T10" fmla="*/ 0 w 116"/>
                <a:gd name="T11" fmla="*/ 42 h 56"/>
              </a:gdLst>
              <a:ahLst/>
              <a:cxnLst>
                <a:cxn ang="0">
                  <a:pos x="T0" y="T1"/>
                </a:cxn>
                <a:cxn ang="0">
                  <a:pos x="T2" y="T3"/>
                </a:cxn>
                <a:cxn ang="0">
                  <a:pos x="T4" y="T5"/>
                </a:cxn>
                <a:cxn ang="0">
                  <a:pos x="T6" y="T7"/>
                </a:cxn>
                <a:cxn ang="0">
                  <a:pos x="T8" y="T9"/>
                </a:cxn>
                <a:cxn ang="0">
                  <a:pos x="T10" y="T11"/>
                </a:cxn>
              </a:cxnLst>
              <a:rect l="0" t="0" r="r" b="b"/>
              <a:pathLst>
                <a:path w="116" h="56">
                  <a:moveTo>
                    <a:pt x="0" y="42"/>
                  </a:moveTo>
                  <a:lnTo>
                    <a:pt x="0" y="42"/>
                  </a:lnTo>
                  <a:lnTo>
                    <a:pt x="6" y="56"/>
                  </a:lnTo>
                  <a:lnTo>
                    <a:pt x="116" y="0"/>
                  </a:lnTo>
                  <a:lnTo>
                    <a:pt x="105" y="0"/>
                  </a:lnTo>
                  <a:lnTo>
                    <a:pt x="0" y="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0" name="Freeform 57">
              <a:extLst>
                <a:ext uri="{FF2B5EF4-FFF2-40B4-BE49-F238E27FC236}">
                  <a16:creationId xmlns:a16="http://schemas.microsoft.com/office/drawing/2014/main" id="{1913EDDC-52F7-4CF2-98CA-B30327A76EAA}"/>
                </a:ext>
              </a:extLst>
            </p:cNvPr>
            <p:cNvSpPr>
              <a:spLocks/>
            </p:cNvSpPr>
            <p:nvPr/>
          </p:nvSpPr>
          <p:spPr bwMode="auto">
            <a:xfrm>
              <a:off x="9412288" y="1635125"/>
              <a:ext cx="26988" cy="100012"/>
            </a:xfrm>
            <a:custGeom>
              <a:avLst/>
              <a:gdLst>
                <a:gd name="T0" fmla="*/ 0 w 24"/>
                <a:gd name="T1" fmla="*/ 90 h 90"/>
                <a:gd name="T2" fmla="*/ 0 w 24"/>
                <a:gd name="T3" fmla="*/ 90 h 90"/>
                <a:gd name="T4" fmla="*/ 7 w 24"/>
                <a:gd name="T5" fmla="*/ 90 h 90"/>
                <a:gd name="T6" fmla="*/ 24 w 24"/>
                <a:gd name="T7" fmla="*/ 2 h 90"/>
                <a:gd name="T8" fmla="*/ 10 w 24"/>
                <a:gd name="T9" fmla="*/ 0 h 90"/>
                <a:gd name="T10" fmla="*/ 0 w 24"/>
                <a:gd name="T11" fmla="*/ 90 h 90"/>
              </a:gdLst>
              <a:ahLst/>
              <a:cxnLst>
                <a:cxn ang="0">
                  <a:pos x="T0" y="T1"/>
                </a:cxn>
                <a:cxn ang="0">
                  <a:pos x="T2" y="T3"/>
                </a:cxn>
                <a:cxn ang="0">
                  <a:pos x="T4" y="T5"/>
                </a:cxn>
                <a:cxn ang="0">
                  <a:pos x="T6" y="T7"/>
                </a:cxn>
                <a:cxn ang="0">
                  <a:pos x="T8" y="T9"/>
                </a:cxn>
                <a:cxn ang="0">
                  <a:pos x="T10" y="T11"/>
                </a:cxn>
              </a:cxnLst>
              <a:rect l="0" t="0" r="r" b="b"/>
              <a:pathLst>
                <a:path w="24" h="90">
                  <a:moveTo>
                    <a:pt x="0" y="90"/>
                  </a:moveTo>
                  <a:lnTo>
                    <a:pt x="0" y="90"/>
                  </a:lnTo>
                  <a:lnTo>
                    <a:pt x="7" y="90"/>
                  </a:lnTo>
                  <a:lnTo>
                    <a:pt x="24" y="2"/>
                  </a:lnTo>
                  <a:lnTo>
                    <a:pt x="10" y="0"/>
                  </a:lnTo>
                  <a:lnTo>
                    <a:pt x="0" y="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1" name="Freeform 58">
              <a:extLst>
                <a:ext uri="{FF2B5EF4-FFF2-40B4-BE49-F238E27FC236}">
                  <a16:creationId xmlns:a16="http://schemas.microsoft.com/office/drawing/2014/main" id="{97ADF782-93DD-46E3-99C3-A14B344825C5}"/>
                </a:ext>
              </a:extLst>
            </p:cNvPr>
            <p:cNvSpPr>
              <a:spLocks/>
            </p:cNvSpPr>
            <p:nvPr/>
          </p:nvSpPr>
          <p:spPr bwMode="auto">
            <a:xfrm>
              <a:off x="9566275" y="1911350"/>
              <a:ext cx="96838" cy="15875"/>
            </a:xfrm>
            <a:custGeom>
              <a:avLst/>
              <a:gdLst>
                <a:gd name="T0" fmla="*/ 0 w 91"/>
                <a:gd name="T1" fmla="*/ 10 h 14"/>
                <a:gd name="T2" fmla="*/ 0 w 91"/>
                <a:gd name="T3" fmla="*/ 10 h 14"/>
                <a:gd name="T4" fmla="*/ 91 w 91"/>
                <a:gd name="T5" fmla="*/ 14 h 14"/>
                <a:gd name="T6" fmla="*/ 91 w 91"/>
                <a:gd name="T7" fmla="*/ 0 h 14"/>
                <a:gd name="T8" fmla="*/ 0 w 91"/>
                <a:gd name="T9" fmla="*/ 3 h 14"/>
                <a:gd name="T10" fmla="*/ 0 w 91"/>
                <a:gd name="T11" fmla="*/ 10 h 14"/>
              </a:gdLst>
              <a:ahLst/>
              <a:cxnLst>
                <a:cxn ang="0">
                  <a:pos x="T0" y="T1"/>
                </a:cxn>
                <a:cxn ang="0">
                  <a:pos x="T2" y="T3"/>
                </a:cxn>
                <a:cxn ang="0">
                  <a:pos x="T4" y="T5"/>
                </a:cxn>
                <a:cxn ang="0">
                  <a:pos x="T6" y="T7"/>
                </a:cxn>
                <a:cxn ang="0">
                  <a:pos x="T8" y="T9"/>
                </a:cxn>
                <a:cxn ang="0">
                  <a:pos x="T10" y="T11"/>
                </a:cxn>
              </a:cxnLst>
              <a:rect l="0" t="0" r="r" b="b"/>
              <a:pathLst>
                <a:path w="91" h="14">
                  <a:moveTo>
                    <a:pt x="0" y="10"/>
                  </a:moveTo>
                  <a:lnTo>
                    <a:pt x="0" y="10"/>
                  </a:lnTo>
                  <a:lnTo>
                    <a:pt x="91" y="14"/>
                  </a:lnTo>
                  <a:lnTo>
                    <a:pt x="91" y="0"/>
                  </a:lnTo>
                  <a:lnTo>
                    <a:pt x="0" y="3"/>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2" name="Freeform 59">
              <a:extLst>
                <a:ext uri="{FF2B5EF4-FFF2-40B4-BE49-F238E27FC236}">
                  <a16:creationId xmlns:a16="http://schemas.microsoft.com/office/drawing/2014/main" id="{0FA9338F-25C9-4880-9ECE-7B24BA989071}"/>
                </a:ext>
              </a:extLst>
            </p:cNvPr>
            <p:cNvSpPr>
              <a:spLocks/>
            </p:cNvSpPr>
            <p:nvPr/>
          </p:nvSpPr>
          <p:spPr bwMode="auto">
            <a:xfrm>
              <a:off x="9451975" y="1655763"/>
              <a:ext cx="60325" cy="130175"/>
            </a:xfrm>
            <a:custGeom>
              <a:avLst/>
              <a:gdLst>
                <a:gd name="T0" fmla="*/ 0 w 56"/>
                <a:gd name="T1" fmla="*/ 105 h 117"/>
                <a:gd name="T2" fmla="*/ 0 w 56"/>
                <a:gd name="T3" fmla="*/ 105 h 117"/>
                <a:gd name="T4" fmla="*/ 0 w 56"/>
                <a:gd name="T5" fmla="*/ 117 h 117"/>
                <a:gd name="T6" fmla="*/ 56 w 56"/>
                <a:gd name="T7" fmla="*/ 6 h 117"/>
                <a:gd name="T8" fmla="*/ 43 w 56"/>
                <a:gd name="T9" fmla="*/ 0 h 117"/>
                <a:gd name="T10" fmla="*/ 0 w 56"/>
                <a:gd name="T11" fmla="*/ 105 h 117"/>
              </a:gdLst>
              <a:ahLst/>
              <a:cxnLst>
                <a:cxn ang="0">
                  <a:pos x="T0" y="T1"/>
                </a:cxn>
                <a:cxn ang="0">
                  <a:pos x="T2" y="T3"/>
                </a:cxn>
                <a:cxn ang="0">
                  <a:pos x="T4" y="T5"/>
                </a:cxn>
                <a:cxn ang="0">
                  <a:pos x="T6" y="T7"/>
                </a:cxn>
                <a:cxn ang="0">
                  <a:pos x="T8" y="T9"/>
                </a:cxn>
                <a:cxn ang="0">
                  <a:pos x="T10" y="T11"/>
                </a:cxn>
              </a:cxnLst>
              <a:rect l="0" t="0" r="r" b="b"/>
              <a:pathLst>
                <a:path w="56" h="117">
                  <a:moveTo>
                    <a:pt x="0" y="105"/>
                  </a:moveTo>
                  <a:lnTo>
                    <a:pt x="0" y="105"/>
                  </a:lnTo>
                  <a:lnTo>
                    <a:pt x="0" y="117"/>
                  </a:lnTo>
                  <a:lnTo>
                    <a:pt x="56" y="6"/>
                  </a:lnTo>
                  <a:lnTo>
                    <a:pt x="43" y="0"/>
                  </a:lnTo>
                  <a:lnTo>
                    <a:pt x="0"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3" name="Freeform 60">
              <a:extLst>
                <a:ext uri="{FF2B5EF4-FFF2-40B4-BE49-F238E27FC236}">
                  <a16:creationId xmlns:a16="http://schemas.microsoft.com/office/drawing/2014/main" id="{36C7FDEC-9C61-4A5F-ACAD-0D15D351B99E}"/>
                </a:ext>
              </a:extLst>
            </p:cNvPr>
            <p:cNvSpPr>
              <a:spLocks/>
            </p:cNvSpPr>
            <p:nvPr/>
          </p:nvSpPr>
          <p:spPr bwMode="auto">
            <a:xfrm>
              <a:off x="9483725" y="1757363"/>
              <a:ext cx="141288" cy="98425"/>
            </a:xfrm>
            <a:custGeom>
              <a:avLst/>
              <a:gdLst>
                <a:gd name="T0" fmla="*/ 0 w 133"/>
                <a:gd name="T1" fmla="*/ 87 h 87"/>
                <a:gd name="T2" fmla="*/ 0 w 133"/>
                <a:gd name="T3" fmla="*/ 87 h 87"/>
                <a:gd name="T4" fmla="*/ 5 w 133"/>
                <a:gd name="T5" fmla="*/ 87 h 87"/>
                <a:gd name="T6" fmla="*/ 133 w 133"/>
                <a:gd name="T7" fmla="*/ 12 h 87"/>
                <a:gd name="T8" fmla="*/ 125 w 133"/>
                <a:gd name="T9" fmla="*/ 0 h 87"/>
                <a:gd name="T10" fmla="*/ 0 w 133"/>
                <a:gd name="T11" fmla="*/ 87 h 87"/>
              </a:gdLst>
              <a:ahLst/>
              <a:cxnLst>
                <a:cxn ang="0">
                  <a:pos x="T0" y="T1"/>
                </a:cxn>
                <a:cxn ang="0">
                  <a:pos x="T2" y="T3"/>
                </a:cxn>
                <a:cxn ang="0">
                  <a:pos x="T4" y="T5"/>
                </a:cxn>
                <a:cxn ang="0">
                  <a:pos x="T6" y="T7"/>
                </a:cxn>
                <a:cxn ang="0">
                  <a:pos x="T8" y="T9"/>
                </a:cxn>
                <a:cxn ang="0">
                  <a:pos x="T10" y="T11"/>
                </a:cxn>
              </a:cxnLst>
              <a:rect l="0" t="0" r="r" b="b"/>
              <a:pathLst>
                <a:path w="133" h="87">
                  <a:moveTo>
                    <a:pt x="0" y="87"/>
                  </a:moveTo>
                  <a:lnTo>
                    <a:pt x="0" y="87"/>
                  </a:lnTo>
                  <a:lnTo>
                    <a:pt x="5" y="87"/>
                  </a:lnTo>
                  <a:lnTo>
                    <a:pt x="133" y="12"/>
                  </a:lnTo>
                  <a:lnTo>
                    <a:pt x="125" y="0"/>
                  </a:lnTo>
                  <a:lnTo>
                    <a:pt x="0"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4" name="Freeform 61">
              <a:extLst>
                <a:ext uri="{FF2B5EF4-FFF2-40B4-BE49-F238E27FC236}">
                  <a16:creationId xmlns:a16="http://schemas.microsoft.com/office/drawing/2014/main" id="{0A59E18F-ED36-4C0C-9388-F283BFF1D77C}"/>
                </a:ext>
              </a:extLst>
            </p:cNvPr>
            <p:cNvSpPr>
              <a:spLocks/>
            </p:cNvSpPr>
            <p:nvPr/>
          </p:nvSpPr>
          <p:spPr bwMode="auto">
            <a:xfrm>
              <a:off x="9451975" y="1697038"/>
              <a:ext cx="123825" cy="149225"/>
            </a:xfrm>
            <a:custGeom>
              <a:avLst/>
              <a:gdLst>
                <a:gd name="T0" fmla="*/ 0 w 116"/>
                <a:gd name="T1" fmla="*/ 131 h 133"/>
                <a:gd name="T2" fmla="*/ 0 w 116"/>
                <a:gd name="T3" fmla="*/ 131 h 133"/>
                <a:gd name="T4" fmla="*/ 0 w 116"/>
                <a:gd name="T5" fmla="*/ 133 h 133"/>
                <a:gd name="T6" fmla="*/ 116 w 116"/>
                <a:gd name="T7" fmla="*/ 10 h 133"/>
                <a:gd name="T8" fmla="*/ 105 w 116"/>
                <a:gd name="T9" fmla="*/ 0 h 133"/>
                <a:gd name="T10" fmla="*/ 0 w 116"/>
                <a:gd name="T11" fmla="*/ 131 h 133"/>
              </a:gdLst>
              <a:ahLst/>
              <a:cxnLst>
                <a:cxn ang="0">
                  <a:pos x="T0" y="T1"/>
                </a:cxn>
                <a:cxn ang="0">
                  <a:pos x="T2" y="T3"/>
                </a:cxn>
                <a:cxn ang="0">
                  <a:pos x="T4" y="T5"/>
                </a:cxn>
                <a:cxn ang="0">
                  <a:pos x="T6" y="T7"/>
                </a:cxn>
                <a:cxn ang="0">
                  <a:pos x="T8" y="T9"/>
                </a:cxn>
                <a:cxn ang="0">
                  <a:pos x="T10" y="T11"/>
                </a:cxn>
              </a:cxnLst>
              <a:rect l="0" t="0" r="r" b="b"/>
              <a:pathLst>
                <a:path w="116" h="133">
                  <a:moveTo>
                    <a:pt x="0" y="131"/>
                  </a:moveTo>
                  <a:lnTo>
                    <a:pt x="0" y="131"/>
                  </a:lnTo>
                  <a:lnTo>
                    <a:pt x="0" y="133"/>
                  </a:lnTo>
                  <a:lnTo>
                    <a:pt x="116" y="10"/>
                  </a:lnTo>
                  <a:lnTo>
                    <a:pt x="105" y="0"/>
                  </a:lnTo>
                  <a:lnTo>
                    <a:pt x="0" y="13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5" name="Freeform 62">
              <a:extLst>
                <a:ext uri="{FF2B5EF4-FFF2-40B4-BE49-F238E27FC236}">
                  <a16:creationId xmlns:a16="http://schemas.microsoft.com/office/drawing/2014/main" id="{DBA7C0F7-F458-4623-9AA6-5CD8039E5133}"/>
                </a:ext>
              </a:extLst>
            </p:cNvPr>
            <p:cNvSpPr>
              <a:spLocks/>
            </p:cNvSpPr>
            <p:nvPr/>
          </p:nvSpPr>
          <p:spPr bwMode="auto">
            <a:xfrm>
              <a:off x="9566275" y="1830388"/>
              <a:ext cx="87313" cy="39687"/>
            </a:xfrm>
            <a:custGeom>
              <a:avLst/>
              <a:gdLst>
                <a:gd name="T0" fmla="*/ 0 w 83"/>
                <a:gd name="T1" fmla="*/ 27 h 35"/>
                <a:gd name="T2" fmla="*/ 0 w 83"/>
                <a:gd name="T3" fmla="*/ 27 h 35"/>
                <a:gd name="T4" fmla="*/ 0 w 83"/>
                <a:gd name="T5" fmla="*/ 35 h 35"/>
                <a:gd name="T6" fmla="*/ 83 w 83"/>
                <a:gd name="T7" fmla="*/ 14 h 35"/>
                <a:gd name="T8" fmla="*/ 79 w 83"/>
                <a:gd name="T9" fmla="*/ 0 h 35"/>
                <a:gd name="T10" fmla="*/ 0 w 83"/>
                <a:gd name="T11" fmla="*/ 27 h 35"/>
              </a:gdLst>
              <a:ahLst/>
              <a:cxnLst>
                <a:cxn ang="0">
                  <a:pos x="T0" y="T1"/>
                </a:cxn>
                <a:cxn ang="0">
                  <a:pos x="T2" y="T3"/>
                </a:cxn>
                <a:cxn ang="0">
                  <a:pos x="T4" y="T5"/>
                </a:cxn>
                <a:cxn ang="0">
                  <a:pos x="T6" y="T7"/>
                </a:cxn>
                <a:cxn ang="0">
                  <a:pos x="T8" y="T9"/>
                </a:cxn>
                <a:cxn ang="0">
                  <a:pos x="T10" y="T11"/>
                </a:cxn>
              </a:cxnLst>
              <a:rect l="0" t="0" r="r" b="b"/>
              <a:pathLst>
                <a:path w="83" h="35">
                  <a:moveTo>
                    <a:pt x="0" y="27"/>
                  </a:moveTo>
                  <a:lnTo>
                    <a:pt x="0" y="27"/>
                  </a:lnTo>
                  <a:lnTo>
                    <a:pt x="0" y="35"/>
                  </a:lnTo>
                  <a:lnTo>
                    <a:pt x="83" y="14"/>
                  </a:lnTo>
                  <a:lnTo>
                    <a:pt x="79" y="0"/>
                  </a:lnTo>
                  <a:lnTo>
                    <a:pt x="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6" name="Freeform 63">
              <a:extLst>
                <a:ext uri="{FF2B5EF4-FFF2-40B4-BE49-F238E27FC236}">
                  <a16:creationId xmlns:a16="http://schemas.microsoft.com/office/drawing/2014/main" id="{BE4E6AD6-D764-4FC6-AE10-D982814CA946}"/>
                </a:ext>
              </a:extLst>
            </p:cNvPr>
            <p:cNvSpPr>
              <a:spLocks/>
            </p:cNvSpPr>
            <p:nvPr/>
          </p:nvSpPr>
          <p:spPr bwMode="auto">
            <a:xfrm>
              <a:off x="9129713" y="1830388"/>
              <a:ext cx="88900" cy="38100"/>
            </a:xfrm>
            <a:custGeom>
              <a:avLst/>
              <a:gdLst>
                <a:gd name="T0" fmla="*/ 0 w 84"/>
                <a:gd name="T1" fmla="*/ 14 h 34"/>
                <a:gd name="T2" fmla="*/ 0 w 84"/>
                <a:gd name="T3" fmla="*/ 14 h 34"/>
                <a:gd name="T4" fmla="*/ 84 w 84"/>
                <a:gd name="T5" fmla="*/ 34 h 34"/>
                <a:gd name="T6" fmla="*/ 84 w 84"/>
                <a:gd name="T7" fmla="*/ 27 h 34"/>
                <a:gd name="T8" fmla="*/ 4 w 84"/>
                <a:gd name="T9" fmla="*/ 0 h 34"/>
                <a:gd name="T10" fmla="*/ 0 w 84"/>
                <a:gd name="T11" fmla="*/ 14 h 34"/>
              </a:gdLst>
              <a:ahLst/>
              <a:cxnLst>
                <a:cxn ang="0">
                  <a:pos x="T0" y="T1"/>
                </a:cxn>
                <a:cxn ang="0">
                  <a:pos x="T2" y="T3"/>
                </a:cxn>
                <a:cxn ang="0">
                  <a:pos x="T4" y="T5"/>
                </a:cxn>
                <a:cxn ang="0">
                  <a:pos x="T6" y="T7"/>
                </a:cxn>
                <a:cxn ang="0">
                  <a:pos x="T8" y="T9"/>
                </a:cxn>
                <a:cxn ang="0">
                  <a:pos x="T10" y="T11"/>
                </a:cxn>
              </a:cxnLst>
              <a:rect l="0" t="0" r="r" b="b"/>
              <a:pathLst>
                <a:path w="84" h="34">
                  <a:moveTo>
                    <a:pt x="0" y="14"/>
                  </a:moveTo>
                  <a:lnTo>
                    <a:pt x="0" y="14"/>
                  </a:lnTo>
                  <a:lnTo>
                    <a:pt x="84" y="34"/>
                  </a:lnTo>
                  <a:lnTo>
                    <a:pt x="84" y="27"/>
                  </a:lnTo>
                  <a:lnTo>
                    <a:pt x="4" y="0"/>
                  </a:lnTo>
                  <a:lnTo>
                    <a:pt x="0"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7" name="Freeform 64">
              <a:extLst>
                <a:ext uri="{FF2B5EF4-FFF2-40B4-BE49-F238E27FC236}">
                  <a16:creationId xmlns:a16="http://schemas.microsoft.com/office/drawing/2014/main" id="{17F3A371-DEC4-41AF-AFBD-5D9834C5D709}"/>
                </a:ext>
              </a:extLst>
            </p:cNvPr>
            <p:cNvSpPr>
              <a:spLocks/>
            </p:cNvSpPr>
            <p:nvPr/>
          </p:nvSpPr>
          <p:spPr bwMode="auto">
            <a:xfrm>
              <a:off x="9345613" y="1635125"/>
              <a:ext cx="25400" cy="100012"/>
            </a:xfrm>
            <a:custGeom>
              <a:avLst/>
              <a:gdLst>
                <a:gd name="T0" fmla="*/ 17 w 24"/>
                <a:gd name="T1" fmla="*/ 90 h 90"/>
                <a:gd name="T2" fmla="*/ 17 w 24"/>
                <a:gd name="T3" fmla="*/ 90 h 90"/>
                <a:gd name="T4" fmla="*/ 24 w 24"/>
                <a:gd name="T5" fmla="*/ 90 h 90"/>
                <a:gd name="T6" fmla="*/ 15 w 24"/>
                <a:gd name="T7" fmla="*/ 0 h 90"/>
                <a:gd name="T8" fmla="*/ 0 w 24"/>
                <a:gd name="T9" fmla="*/ 2 h 90"/>
                <a:gd name="T10" fmla="*/ 17 w 24"/>
                <a:gd name="T11" fmla="*/ 90 h 90"/>
              </a:gdLst>
              <a:ahLst/>
              <a:cxnLst>
                <a:cxn ang="0">
                  <a:pos x="T0" y="T1"/>
                </a:cxn>
                <a:cxn ang="0">
                  <a:pos x="T2" y="T3"/>
                </a:cxn>
                <a:cxn ang="0">
                  <a:pos x="T4" y="T5"/>
                </a:cxn>
                <a:cxn ang="0">
                  <a:pos x="T6" y="T7"/>
                </a:cxn>
                <a:cxn ang="0">
                  <a:pos x="T8" y="T9"/>
                </a:cxn>
                <a:cxn ang="0">
                  <a:pos x="T10" y="T11"/>
                </a:cxn>
              </a:cxnLst>
              <a:rect l="0" t="0" r="r" b="b"/>
              <a:pathLst>
                <a:path w="24" h="90">
                  <a:moveTo>
                    <a:pt x="17" y="90"/>
                  </a:moveTo>
                  <a:lnTo>
                    <a:pt x="17" y="90"/>
                  </a:lnTo>
                  <a:lnTo>
                    <a:pt x="24" y="90"/>
                  </a:lnTo>
                  <a:lnTo>
                    <a:pt x="15" y="0"/>
                  </a:lnTo>
                  <a:lnTo>
                    <a:pt x="0" y="2"/>
                  </a:lnTo>
                  <a:lnTo>
                    <a:pt x="17" y="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8" name="Freeform 65">
              <a:extLst>
                <a:ext uri="{FF2B5EF4-FFF2-40B4-BE49-F238E27FC236}">
                  <a16:creationId xmlns:a16="http://schemas.microsoft.com/office/drawing/2014/main" id="{8C3AF9C9-787B-4652-974A-8E5BE52266CB}"/>
                </a:ext>
              </a:extLst>
            </p:cNvPr>
            <p:cNvSpPr>
              <a:spLocks/>
            </p:cNvSpPr>
            <p:nvPr/>
          </p:nvSpPr>
          <p:spPr bwMode="auto">
            <a:xfrm>
              <a:off x="9207500" y="1697038"/>
              <a:ext cx="125413" cy="149225"/>
            </a:xfrm>
            <a:custGeom>
              <a:avLst/>
              <a:gdLst>
                <a:gd name="T0" fmla="*/ 0 w 117"/>
                <a:gd name="T1" fmla="*/ 9 h 133"/>
                <a:gd name="T2" fmla="*/ 0 w 117"/>
                <a:gd name="T3" fmla="*/ 9 h 133"/>
                <a:gd name="T4" fmla="*/ 117 w 117"/>
                <a:gd name="T5" fmla="*/ 133 h 133"/>
                <a:gd name="T6" fmla="*/ 117 w 117"/>
                <a:gd name="T7" fmla="*/ 132 h 133"/>
                <a:gd name="T8" fmla="*/ 11 w 117"/>
                <a:gd name="T9" fmla="*/ 0 h 133"/>
                <a:gd name="T10" fmla="*/ 0 w 117"/>
                <a:gd name="T11" fmla="*/ 9 h 133"/>
              </a:gdLst>
              <a:ahLst/>
              <a:cxnLst>
                <a:cxn ang="0">
                  <a:pos x="T0" y="T1"/>
                </a:cxn>
                <a:cxn ang="0">
                  <a:pos x="T2" y="T3"/>
                </a:cxn>
                <a:cxn ang="0">
                  <a:pos x="T4" y="T5"/>
                </a:cxn>
                <a:cxn ang="0">
                  <a:pos x="T6" y="T7"/>
                </a:cxn>
                <a:cxn ang="0">
                  <a:pos x="T8" y="T9"/>
                </a:cxn>
                <a:cxn ang="0">
                  <a:pos x="T10" y="T11"/>
                </a:cxn>
              </a:cxnLst>
              <a:rect l="0" t="0" r="r" b="b"/>
              <a:pathLst>
                <a:path w="117" h="133">
                  <a:moveTo>
                    <a:pt x="0" y="9"/>
                  </a:moveTo>
                  <a:lnTo>
                    <a:pt x="0" y="9"/>
                  </a:lnTo>
                  <a:lnTo>
                    <a:pt x="117" y="133"/>
                  </a:lnTo>
                  <a:lnTo>
                    <a:pt x="117" y="132"/>
                  </a:lnTo>
                  <a:lnTo>
                    <a:pt x="11" y="0"/>
                  </a:lnTo>
                  <a:lnTo>
                    <a:pt x="0"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9" name="Freeform 66">
              <a:extLst>
                <a:ext uri="{FF2B5EF4-FFF2-40B4-BE49-F238E27FC236}">
                  <a16:creationId xmlns:a16="http://schemas.microsoft.com/office/drawing/2014/main" id="{2E960CB2-94E2-4B07-A7B9-B5A3D24B542D}"/>
                </a:ext>
              </a:extLst>
            </p:cNvPr>
            <p:cNvSpPr>
              <a:spLocks/>
            </p:cNvSpPr>
            <p:nvPr/>
          </p:nvSpPr>
          <p:spPr bwMode="auto">
            <a:xfrm>
              <a:off x="9271000" y="1655763"/>
              <a:ext cx="61913" cy="131762"/>
            </a:xfrm>
            <a:custGeom>
              <a:avLst/>
              <a:gdLst>
                <a:gd name="T0" fmla="*/ 0 w 57"/>
                <a:gd name="T1" fmla="*/ 6 h 118"/>
                <a:gd name="T2" fmla="*/ 0 w 57"/>
                <a:gd name="T3" fmla="*/ 6 h 118"/>
                <a:gd name="T4" fmla="*/ 57 w 57"/>
                <a:gd name="T5" fmla="*/ 118 h 118"/>
                <a:gd name="T6" fmla="*/ 57 w 57"/>
                <a:gd name="T7" fmla="*/ 106 h 118"/>
                <a:gd name="T8" fmla="*/ 13 w 57"/>
                <a:gd name="T9" fmla="*/ 0 h 118"/>
                <a:gd name="T10" fmla="*/ 0 w 57"/>
                <a:gd name="T11" fmla="*/ 6 h 118"/>
              </a:gdLst>
              <a:ahLst/>
              <a:cxnLst>
                <a:cxn ang="0">
                  <a:pos x="T0" y="T1"/>
                </a:cxn>
                <a:cxn ang="0">
                  <a:pos x="T2" y="T3"/>
                </a:cxn>
                <a:cxn ang="0">
                  <a:pos x="T4" y="T5"/>
                </a:cxn>
                <a:cxn ang="0">
                  <a:pos x="T6" y="T7"/>
                </a:cxn>
                <a:cxn ang="0">
                  <a:pos x="T8" y="T9"/>
                </a:cxn>
                <a:cxn ang="0">
                  <a:pos x="T10" y="T11"/>
                </a:cxn>
              </a:cxnLst>
              <a:rect l="0" t="0" r="r" b="b"/>
              <a:pathLst>
                <a:path w="57" h="118">
                  <a:moveTo>
                    <a:pt x="0" y="6"/>
                  </a:moveTo>
                  <a:lnTo>
                    <a:pt x="0" y="6"/>
                  </a:lnTo>
                  <a:lnTo>
                    <a:pt x="57" y="118"/>
                  </a:lnTo>
                  <a:lnTo>
                    <a:pt x="57" y="106"/>
                  </a:lnTo>
                  <a:lnTo>
                    <a:pt x="13" y="0"/>
                  </a:lnTo>
                  <a:lnTo>
                    <a:pt x="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0" name="Freeform 67">
              <a:extLst>
                <a:ext uri="{FF2B5EF4-FFF2-40B4-BE49-F238E27FC236}">
                  <a16:creationId xmlns:a16="http://schemas.microsoft.com/office/drawing/2014/main" id="{97477057-B93C-461E-BA66-F706A48063CE}"/>
                </a:ext>
              </a:extLst>
            </p:cNvPr>
            <p:cNvSpPr>
              <a:spLocks/>
            </p:cNvSpPr>
            <p:nvPr/>
          </p:nvSpPr>
          <p:spPr bwMode="auto">
            <a:xfrm>
              <a:off x="9158288" y="1757363"/>
              <a:ext cx="141288" cy="98425"/>
            </a:xfrm>
            <a:custGeom>
              <a:avLst/>
              <a:gdLst>
                <a:gd name="T0" fmla="*/ 129 w 133"/>
                <a:gd name="T1" fmla="*/ 88 h 88"/>
                <a:gd name="T2" fmla="*/ 129 w 133"/>
                <a:gd name="T3" fmla="*/ 88 h 88"/>
                <a:gd name="T4" fmla="*/ 133 w 133"/>
                <a:gd name="T5" fmla="*/ 88 h 88"/>
                <a:gd name="T6" fmla="*/ 8 w 133"/>
                <a:gd name="T7" fmla="*/ 0 h 88"/>
                <a:gd name="T8" fmla="*/ 0 w 133"/>
                <a:gd name="T9" fmla="*/ 13 h 88"/>
                <a:gd name="T10" fmla="*/ 129 w 133"/>
                <a:gd name="T11" fmla="*/ 88 h 88"/>
              </a:gdLst>
              <a:ahLst/>
              <a:cxnLst>
                <a:cxn ang="0">
                  <a:pos x="T0" y="T1"/>
                </a:cxn>
                <a:cxn ang="0">
                  <a:pos x="T2" y="T3"/>
                </a:cxn>
                <a:cxn ang="0">
                  <a:pos x="T4" y="T5"/>
                </a:cxn>
                <a:cxn ang="0">
                  <a:pos x="T6" y="T7"/>
                </a:cxn>
                <a:cxn ang="0">
                  <a:pos x="T8" y="T9"/>
                </a:cxn>
                <a:cxn ang="0">
                  <a:pos x="T10" y="T11"/>
                </a:cxn>
              </a:cxnLst>
              <a:rect l="0" t="0" r="r" b="b"/>
              <a:pathLst>
                <a:path w="133" h="88">
                  <a:moveTo>
                    <a:pt x="129" y="88"/>
                  </a:moveTo>
                  <a:lnTo>
                    <a:pt x="129" y="88"/>
                  </a:lnTo>
                  <a:lnTo>
                    <a:pt x="133" y="88"/>
                  </a:lnTo>
                  <a:lnTo>
                    <a:pt x="8" y="0"/>
                  </a:lnTo>
                  <a:lnTo>
                    <a:pt x="0" y="13"/>
                  </a:lnTo>
                  <a:lnTo>
                    <a:pt x="129" y="8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1" name="Freeform 68">
              <a:extLst>
                <a:ext uri="{FF2B5EF4-FFF2-40B4-BE49-F238E27FC236}">
                  <a16:creationId xmlns:a16="http://schemas.microsoft.com/office/drawing/2014/main" id="{FF78362F-2249-4D4E-A614-F2A618CE86E4}"/>
                </a:ext>
              </a:extLst>
            </p:cNvPr>
            <p:cNvSpPr>
              <a:spLocks/>
            </p:cNvSpPr>
            <p:nvPr/>
          </p:nvSpPr>
          <p:spPr bwMode="auto">
            <a:xfrm>
              <a:off x="9345613" y="2100263"/>
              <a:ext cx="25400" cy="101600"/>
            </a:xfrm>
            <a:custGeom>
              <a:avLst/>
              <a:gdLst>
                <a:gd name="T0" fmla="*/ 0 w 23"/>
                <a:gd name="T1" fmla="*/ 89 h 91"/>
                <a:gd name="T2" fmla="*/ 0 w 23"/>
                <a:gd name="T3" fmla="*/ 89 h 91"/>
                <a:gd name="T4" fmla="*/ 14 w 23"/>
                <a:gd name="T5" fmla="*/ 91 h 91"/>
                <a:gd name="T6" fmla="*/ 23 w 23"/>
                <a:gd name="T7" fmla="*/ 0 h 91"/>
                <a:gd name="T8" fmla="*/ 16 w 23"/>
                <a:gd name="T9" fmla="*/ 0 h 91"/>
                <a:gd name="T10" fmla="*/ 0 w 23"/>
                <a:gd name="T11" fmla="*/ 89 h 91"/>
              </a:gdLst>
              <a:ahLst/>
              <a:cxnLst>
                <a:cxn ang="0">
                  <a:pos x="T0" y="T1"/>
                </a:cxn>
                <a:cxn ang="0">
                  <a:pos x="T2" y="T3"/>
                </a:cxn>
                <a:cxn ang="0">
                  <a:pos x="T4" y="T5"/>
                </a:cxn>
                <a:cxn ang="0">
                  <a:pos x="T6" y="T7"/>
                </a:cxn>
                <a:cxn ang="0">
                  <a:pos x="T8" y="T9"/>
                </a:cxn>
                <a:cxn ang="0">
                  <a:pos x="T10" y="T11"/>
                </a:cxn>
              </a:cxnLst>
              <a:rect l="0" t="0" r="r" b="b"/>
              <a:pathLst>
                <a:path w="23" h="91">
                  <a:moveTo>
                    <a:pt x="0" y="89"/>
                  </a:moveTo>
                  <a:lnTo>
                    <a:pt x="0" y="89"/>
                  </a:lnTo>
                  <a:lnTo>
                    <a:pt x="14" y="91"/>
                  </a:lnTo>
                  <a:lnTo>
                    <a:pt x="23" y="0"/>
                  </a:lnTo>
                  <a:lnTo>
                    <a:pt x="16" y="0"/>
                  </a:lnTo>
                  <a:lnTo>
                    <a:pt x="0" y="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2" name="Freeform 69">
              <a:extLst>
                <a:ext uri="{FF2B5EF4-FFF2-40B4-BE49-F238E27FC236}">
                  <a16:creationId xmlns:a16="http://schemas.microsoft.com/office/drawing/2014/main" id="{B974F49A-157F-4624-8470-B1D5D92CC3CE}"/>
                </a:ext>
              </a:extLst>
            </p:cNvPr>
            <p:cNvSpPr>
              <a:spLocks/>
            </p:cNvSpPr>
            <p:nvPr/>
          </p:nvSpPr>
          <p:spPr bwMode="auto">
            <a:xfrm>
              <a:off x="9566275" y="1966913"/>
              <a:ext cx="87313" cy="39687"/>
            </a:xfrm>
            <a:custGeom>
              <a:avLst/>
              <a:gdLst>
                <a:gd name="T0" fmla="*/ 0 w 83"/>
                <a:gd name="T1" fmla="*/ 8 h 35"/>
                <a:gd name="T2" fmla="*/ 0 w 83"/>
                <a:gd name="T3" fmla="*/ 8 h 35"/>
                <a:gd name="T4" fmla="*/ 79 w 83"/>
                <a:gd name="T5" fmla="*/ 35 h 35"/>
                <a:gd name="T6" fmla="*/ 83 w 83"/>
                <a:gd name="T7" fmla="*/ 21 h 35"/>
                <a:gd name="T8" fmla="*/ 0 w 83"/>
                <a:gd name="T9" fmla="*/ 0 h 35"/>
                <a:gd name="T10" fmla="*/ 0 w 83"/>
                <a:gd name="T11" fmla="*/ 8 h 35"/>
              </a:gdLst>
              <a:ahLst/>
              <a:cxnLst>
                <a:cxn ang="0">
                  <a:pos x="T0" y="T1"/>
                </a:cxn>
                <a:cxn ang="0">
                  <a:pos x="T2" y="T3"/>
                </a:cxn>
                <a:cxn ang="0">
                  <a:pos x="T4" y="T5"/>
                </a:cxn>
                <a:cxn ang="0">
                  <a:pos x="T6" y="T7"/>
                </a:cxn>
                <a:cxn ang="0">
                  <a:pos x="T8" y="T9"/>
                </a:cxn>
                <a:cxn ang="0">
                  <a:pos x="T10" y="T11"/>
                </a:cxn>
              </a:cxnLst>
              <a:rect l="0" t="0" r="r" b="b"/>
              <a:pathLst>
                <a:path w="83" h="35">
                  <a:moveTo>
                    <a:pt x="0" y="8"/>
                  </a:moveTo>
                  <a:lnTo>
                    <a:pt x="0" y="8"/>
                  </a:lnTo>
                  <a:lnTo>
                    <a:pt x="79" y="35"/>
                  </a:lnTo>
                  <a:lnTo>
                    <a:pt x="83" y="21"/>
                  </a:lnTo>
                  <a:lnTo>
                    <a:pt x="0" y="0"/>
                  </a:lnTo>
                  <a:lnTo>
                    <a:pt x="0" y="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3" name="Freeform 70">
              <a:extLst>
                <a:ext uri="{FF2B5EF4-FFF2-40B4-BE49-F238E27FC236}">
                  <a16:creationId xmlns:a16="http://schemas.microsoft.com/office/drawing/2014/main" id="{374D1900-3B48-4668-963B-4DB5252A1C1B}"/>
                </a:ext>
              </a:extLst>
            </p:cNvPr>
            <p:cNvSpPr>
              <a:spLocks/>
            </p:cNvSpPr>
            <p:nvPr/>
          </p:nvSpPr>
          <p:spPr bwMode="auto">
            <a:xfrm>
              <a:off x="9412288" y="2100263"/>
              <a:ext cx="26988" cy="101600"/>
            </a:xfrm>
            <a:custGeom>
              <a:avLst/>
              <a:gdLst>
                <a:gd name="T0" fmla="*/ 0 w 24"/>
                <a:gd name="T1" fmla="*/ 0 h 90"/>
                <a:gd name="T2" fmla="*/ 0 w 24"/>
                <a:gd name="T3" fmla="*/ 0 h 90"/>
                <a:gd name="T4" fmla="*/ 9 w 24"/>
                <a:gd name="T5" fmla="*/ 90 h 90"/>
                <a:gd name="T6" fmla="*/ 24 w 24"/>
                <a:gd name="T7" fmla="*/ 88 h 90"/>
                <a:gd name="T8" fmla="*/ 7 w 24"/>
                <a:gd name="T9" fmla="*/ 0 h 90"/>
                <a:gd name="T10" fmla="*/ 0 w 24"/>
                <a:gd name="T11" fmla="*/ 0 h 90"/>
              </a:gdLst>
              <a:ahLst/>
              <a:cxnLst>
                <a:cxn ang="0">
                  <a:pos x="T0" y="T1"/>
                </a:cxn>
                <a:cxn ang="0">
                  <a:pos x="T2" y="T3"/>
                </a:cxn>
                <a:cxn ang="0">
                  <a:pos x="T4" y="T5"/>
                </a:cxn>
                <a:cxn ang="0">
                  <a:pos x="T6" y="T7"/>
                </a:cxn>
                <a:cxn ang="0">
                  <a:pos x="T8" y="T9"/>
                </a:cxn>
                <a:cxn ang="0">
                  <a:pos x="T10" y="T11"/>
                </a:cxn>
              </a:cxnLst>
              <a:rect l="0" t="0" r="r" b="b"/>
              <a:pathLst>
                <a:path w="24" h="90">
                  <a:moveTo>
                    <a:pt x="0" y="0"/>
                  </a:moveTo>
                  <a:lnTo>
                    <a:pt x="0" y="0"/>
                  </a:lnTo>
                  <a:lnTo>
                    <a:pt x="9" y="90"/>
                  </a:lnTo>
                  <a:lnTo>
                    <a:pt x="24" y="88"/>
                  </a:lnTo>
                  <a:lnTo>
                    <a:pt x="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4" name="Freeform 71">
              <a:extLst>
                <a:ext uri="{FF2B5EF4-FFF2-40B4-BE49-F238E27FC236}">
                  <a16:creationId xmlns:a16="http://schemas.microsoft.com/office/drawing/2014/main" id="{7A25FAEF-14F4-4ED2-8D4F-EC7487D4EA99}"/>
                </a:ext>
              </a:extLst>
            </p:cNvPr>
            <p:cNvSpPr>
              <a:spLocks/>
            </p:cNvSpPr>
            <p:nvPr/>
          </p:nvSpPr>
          <p:spPr bwMode="auto">
            <a:xfrm>
              <a:off x="9451975" y="1990725"/>
              <a:ext cx="123825" cy="147637"/>
            </a:xfrm>
            <a:custGeom>
              <a:avLst/>
              <a:gdLst>
                <a:gd name="T0" fmla="*/ 0 w 116"/>
                <a:gd name="T1" fmla="*/ 1 h 133"/>
                <a:gd name="T2" fmla="*/ 0 w 116"/>
                <a:gd name="T3" fmla="*/ 1 h 133"/>
                <a:gd name="T4" fmla="*/ 105 w 116"/>
                <a:gd name="T5" fmla="*/ 133 h 133"/>
                <a:gd name="T6" fmla="*/ 116 w 116"/>
                <a:gd name="T7" fmla="*/ 123 h 133"/>
                <a:gd name="T8" fmla="*/ 0 w 116"/>
                <a:gd name="T9" fmla="*/ 0 h 133"/>
                <a:gd name="T10" fmla="*/ 0 w 116"/>
                <a:gd name="T11" fmla="*/ 1 h 133"/>
              </a:gdLst>
              <a:ahLst/>
              <a:cxnLst>
                <a:cxn ang="0">
                  <a:pos x="T0" y="T1"/>
                </a:cxn>
                <a:cxn ang="0">
                  <a:pos x="T2" y="T3"/>
                </a:cxn>
                <a:cxn ang="0">
                  <a:pos x="T4" y="T5"/>
                </a:cxn>
                <a:cxn ang="0">
                  <a:pos x="T6" y="T7"/>
                </a:cxn>
                <a:cxn ang="0">
                  <a:pos x="T8" y="T9"/>
                </a:cxn>
                <a:cxn ang="0">
                  <a:pos x="T10" y="T11"/>
                </a:cxn>
              </a:cxnLst>
              <a:rect l="0" t="0" r="r" b="b"/>
              <a:pathLst>
                <a:path w="116" h="133">
                  <a:moveTo>
                    <a:pt x="0" y="1"/>
                  </a:moveTo>
                  <a:lnTo>
                    <a:pt x="0" y="1"/>
                  </a:lnTo>
                  <a:lnTo>
                    <a:pt x="105" y="133"/>
                  </a:lnTo>
                  <a:lnTo>
                    <a:pt x="116" y="123"/>
                  </a:lnTo>
                  <a:lnTo>
                    <a:pt x="0"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5" name="Freeform 72">
              <a:extLst>
                <a:ext uri="{FF2B5EF4-FFF2-40B4-BE49-F238E27FC236}">
                  <a16:creationId xmlns:a16="http://schemas.microsoft.com/office/drawing/2014/main" id="{EA066661-33A7-4588-B31F-102224031AFC}"/>
                </a:ext>
              </a:extLst>
            </p:cNvPr>
            <p:cNvSpPr>
              <a:spLocks/>
            </p:cNvSpPr>
            <p:nvPr/>
          </p:nvSpPr>
          <p:spPr bwMode="auto">
            <a:xfrm>
              <a:off x="9451975" y="2051050"/>
              <a:ext cx="60325" cy="128587"/>
            </a:xfrm>
            <a:custGeom>
              <a:avLst/>
              <a:gdLst>
                <a:gd name="T0" fmla="*/ 0 w 56"/>
                <a:gd name="T1" fmla="*/ 12 h 116"/>
                <a:gd name="T2" fmla="*/ 0 w 56"/>
                <a:gd name="T3" fmla="*/ 12 h 116"/>
                <a:gd name="T4" fmla="*/ 43 w 56"/>
                <a:gd name="T5" fmla="*/ 116 h 116"/>
                <a:gd name="T6" fmla="*/ 56 w 56"/>
                <a:gd name="T7" fmla="*/ 110 h 116"/>
                <a:gd name="T8" fmla="*/ 0 w 56"/>
                <a:gd name="T9" fmla="*/ 0 h 116"/>
                <a:gd name="T10" fmla="*/ 0 w 56"/>
                <a:gd name="T11" fmla="*/ 12 h 116"/>
              </a:gdLst>
              <a:ahLst/>
              <a:cxnLst>
                <a:cxn ang="0">
                  <a:pos x="T0" y="T1"/>
                </a:cxn>
                <a:cxn ang="0">
                  <a:pos x="T2" y="T3"/>
                </a:cxn>
                <a:cxn ang="0">
                  <a:pos x="T4" y="T5"/>
                </a:cxn>
                <a:cxn ang="0">
                  <a:pos x="T6" y="T7"/>
                </a:cxn>
                <a:cxn ang="0">
                  <a:pos x="T8" y="T9"/>
                </a:cxn>
                <a:cxn ang="0">
                  <a:pos x="T10" y="T11"/>
                </a:cxn>
              </a:cxnLst>
              <a:rect l="0" t="0" r="r" b="b"/>
              <a:pathLst>
                <a:path w="56" h="116">
                  <a:moveTo>
                    <a:pt x="0" y="12"/>
                  </a:moveTo>
                  <a:lnTo>
                    <a:pt x="0" y="12"/>
                  </a:lnTo>
                  <a:lnTo>
                    <a:pt x="43" y="116"/>
                  </a:lnTo>
                  <a:lnTo>
                    <a:pt x="56" y="110"/>
                  </a:lnTo>
                  <a:lnTo>
                    <a:pt x="0" y="0"/>
                  </a:lnTo>
                  <a:lnTo>
                    <a:pt x="0"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6" name="Freeform 73">
              <a:extLst>
                <a:ext uri="{FF2B5EF4-FFF2-40B4-BE49-F238E27FC236}">
                  <a16:creationId xmlns:a16="http://schemas.microsoft.com/office/drawing/2014/main" id="{51F6A449-AC91-4025-927F-A7083B099357}"/>
                </a:ext>
              </a:extLst>
            </p:cNvPr>
            <p:cNvSpPr>
              <a:spLocks/>
            </p:cNvSpPr>
            <p:nvPr/>
          </p:nvSpPr>
          <p:spPr bwMode="auto">
            <a:xfrm>
              <a:off x="9483725" y="1981200"/>
              <a:ext cx="141288" cy="96837"/>
            </a:xfrm>
            <a:custGeom>
              <a:avLst/>
              <a:gdLst>
                <a:gd name="T0" fmla="*/ 0 w 133"/>
                <a:gd name="T1" fmla="*/ 0 h 87"/>
                <a:gd name="T2" fmla="*/ 0 w 133"/>
                <a:gd name="T3" fmla="*/ 0 h 87"/>
                <a:gd name="T4" fmla="*/ 125 w 133"/>
                <a:gd name="T5" fmla="*/ 87 h 87"/>
                <a:gd name="T6" fmla="*/ 133 w 133"/>
                <a:gd name="T7" fmla="*/ 75 h 87"/>
                <a:gd name="T8" fmla="*/ 4 w 133"/>
                <a:gd name="T9" fmla="*/ 0 h 87"/>
                <a:gd name="T10" fmla="*/ 0 w 133"/>
                <a:gd name="T11" fmla="*/ 0 h 87"/>
              </a:gdLst>
              <a:ahLst/>
              <a:cxnLst>
                <a:cxn ang="0">
                  <a:pos x="T0" y="T1"/>
                </a:cxn>
                <a:cxn ang="0">
                  <a:pos x="T2" y="T3"/>
                </a:cxn>
                <a:cxn ang="0">
                  <a:pos x="T4" y="T5"/>
                </a:cxn>
                <a:cxn ang="0">
                  <a:pos x="T6" y="T7"/>
                </a:cxn>
                <a:cxn ang="0">
                  <a:pos x="T8" y="T9"/>
                </a:cxn>
                <a:cxn ang="0">
                  <a:pos x="T10" y="T11"/>
                </a:cxn>
              </a:cxnLst>
              <a:rect l="0" t="0" r="r" b="b"/>
              <a:pathLst>
                <a:path w="133" h="87">
                  <a:moveTo>
                    <a:pt x="0" y="0"/>
                  </a:moveTo>
                  <a:lnTo>
                    <a:pt x="0" y="0"/>
                  </a:lnTo>
                  <a:lnTo>
                    <a:pt x="125" y="87"/>
                  </a:lnTo>
                  <a:lnTo>
                    <a:pt x="133" y="75"/>
                  </a:lnTo>
                  <a:lnTo>
                    <a:pt x="4"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7" name="Freeform 74">
              <a:extLst>
                <a:ext uri="{FF2B5EF4-FFF2-40B4-BE49-F238E27FC236}">
                  <a16:creationId xmlns:a16="http://schemas.microsoft.com/office/drawing/2014/main" id="{BE6A33E2-3F18-49AD-894F-C349B91B6EBA}"/>
                </a:ext>
              </a:extLst>
            </p:cNvPr>
            <p:cNvSpPr>
              <a:spLocks/>
            </p:cNvSpPr>
            <p:nvPr/>
          </p:nvSpPr>
          <p:spPr bwMode="auto">
            <a:xfrm>
              <a:off x="9120188" y="1909763"/>
              <a:ext cx="98425" cy="15875"/>
            </a:xfrm>
            <a:custGeom>
              <a:avLst/>
              <a:gdLst>
                <a:gd name="T0" fmla="*/ 0 w 92"/>
                <a:gd name="T1" fmla="*/ 0 h 14"/>
                <a:gd name="T2" fmla="*/ 0 w 92"/>
                <a:gd name="T3" fmla="*/ 0 h 14"/>
                <a:gd name="T4" fmla="*/ 0 w 92"/>
                <a:gd name="T5" fmla="*/ 14 h 14"/>
                <a:gd name="T6" fmla="*/ 92 w 92"/>
                <a:gd name="T7" fmla="*/ 10 h 14"/>
                <a:gd name="T8" fmla="*/ 92 w 92"/>
                <a:gd name="T9" fmla="*/ 3 h 14"/>
                <a:gd name="T10" fmla="*/ 0 w 92"/>
                <a:gd name="T11" fmla="*/ 0 h 14"/>
              </a:gdLst>
              <a:ahLst/>
              <a:cxnLst>
                <a:cxn ang="0">
                  <a:pos x="T0" y="T1"/>
                </a:cxn>
                <a:cxn ang="0">
                  <a:pos x="T2" y="T3"/>
                </a:cxn>
                <a:cxn ang="0">
                  <a:pos x="T4" y="T5"/>
                </a:cxn>
                <a:cxn ang="0">
                  <a:pos x="T6" y="T7"/>
                </a:cxn>
                <a:cxn ang="0">
                  <a:pos x="T8" y="T9"/>
                </a:cxn>
                <a:cxn ang="0">
                  <a:pos x="T10" y="T11"/>
                </a:cxn>
              </a:cxnLst>
              <a:rect l="0" t="0" r="r" b="b"/>
              <a:pathLst>
                <a:path w="92" h="14">
                  <a:moveTo>
                    <a:pt x="0" y="0"/>
                  </a:moveTo>
                  <a:lnTo>
                    <a:pt x="0" y="0"/>
                  </a:lnTo>
                  <a:lnTo>
                    <a:pt x="0" y="14"/>
                  </a:lnTo>
                  <a:lnTo>
                    <a:pt x="92" y="10"/>
                  </a:lnTo>
                  <a:lnTo>
                    <a:pt x="9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8" name="Freeform 75">
              <a:extLst>
                <a:ext uri="{FF2B5EF4-FFF2-40B4-BE49-F238E27FC236}">
                  <a16:creationId xmlns:a16="http://schemas.microsoft.com/office/drawing/2014/main" id="{5ACC3BC0-6829-4E3A-B3E7-1DE8F3E38C45}"/>
                </a:ext>
              </a:extLst>
            </p:cNvPr>
            <p:cNvSpPr>
              <a:spLocks/>
            </p:cNvSpPr>
            <p:nvPr/>
          </p:nvSpPr>
          <p:spPr bwMode="auto">
            <a:xfrm>
              <a:off x="9271000" y="2047875"/>
              <a:ext cx="61913" cy="131762"/>
            </a:xfrm>
            <a:custGeom>
              <a:avLst/>
              <a:gdLst>
                <a:gd name="T0" fmla="*/ 0 w 57"/>
                <a:gd name="T1" fmla="*/ 112 h 118"/>
                <a:gd name="T2" fmla="*/ 0 w 57"/>
                <a:gd name="T3" fmla="*/ 112 h 118"/>
                <a:gd name="T4" fmla="*/ 13 w 57"/>
                <a:gd name="T5" fmla="*/ 118 h 118"/>
                <a:gd name="T6" fmla="*/ 57 w 57"/>
                <a:gd name="T7" fmla="*/ 12 h 118"/>
                <a:gd name="T8" fmla="*/ 57 w 57"/>
                <a:gd name="T9" fmla="*/ 0 h 118"/>
                <a:gd name="T10" fmla="*/ 0 w 57"/>
                <a:gd name="T11" fmla="*/ 112 h 118"/>
              </a:gdLst>
              <a:ahLst/>
              <a:cxnLst>
                <a:cxn ang="0">
                  <a:pos x="T0" y="T1"/>
                </a:cxn>
                <a:cxn ang="0">
                  <a:pos x="T2" y="T3"/>
                </a:cxn>
                <a:cxn ang="0">
                  <a:pos x="T4" y="T5"/>
                </a:cxn>
                <a:cxn ang="0">
                  <a:pos x="T6" y="T7"/>
                </a:cxn>
                <a:cxn ang="0">
                  <a:pos x="T8" y="T9"/>
                </a:cxn>
                <a:cxn ang="0">
                  <a:pos x="T10" y="T11"/>
                </a:cxn>
              </a:cxnLst>
              <a:rect l="0" t="0" r="r" b="b"/>
              <a:pathLst>
                <a:path w="57" h="118">
                  <a:moveTo>
                    <a:pt x="0" y="112"/>
                  </a:moveTo>
                  <a:lnTo>
                    <a:pt x="0" y="112"/>
                  </a:lnTo>
                  <a:lnTo>
                    <a:pt x="13" y="118"/>
                  </a:lnTo>
                  <a:lnTo>
                    <a:pt x="57" y="12"/>
                  </a:lnTo>
                  <a:lnTo>
                    <a:pt x="57" y="0"/>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9" name="Freeform 76">
              <a:extLst>
                <a:ext uri="{FF2B5EF4-FFF2-40B4-BE49-F238E27FC236}">
                  <a16:creationId xmlns:a16="http://schemas.microsoft.com/office/drawing/2014/main" id="{D2A81192-617C-4557-B191-97CE23A14E27}"/>
                </a:ext>
              </a:extLst>
            </p:cNvPr>
            <p:cNvSpPr>
              <a:spLocks/>
            </p:cNvSpPr>
            <p:nvPr/>
          </p:nvSpPr>
          <p:spPr bwMode="auto">
            <a:xfrm>
              <a:off x="9158288" y="1981200"/>
              <a:ext cx="141288" cy="96837"/>
            </a:xfrm>
            <a:custGeom>
              <a:avLst/>
              <a:gdLst>
                <a:gd name="T0" fmla="*/ 0 w 133"/>
                <a:gd name="T1" fmla="*/ 75 h 87"/>
                <a:gd name="T2" fmla="*/ 0 w 133"/>
                <a:gd name="T3" fmla="*/ 75 h 87"/>
                <a:gd name="T4" fmla="*/ 8 w 133"/>
                <a:gd name="T5" fmla="*/ 87 h 87"/>
                <a:gd name="T6" fmla="*/ 133 w 133"/>
                <a:gd name="T7" fmla="*/ 0 h 87"/>
                <a:gd name="T8" fmla="*/ 129 w 133"/>
                <a:gd name="T9" fmla="*/ 0 h 87"/>
                <a:gd name="T10" fmla="*/ 0 w 133"/>
                <a:gd name="T11" fmla="*/ 75 h 87"/>
              </a:gdLst>
              <a:ahLst/>
              <a:cxnLst>
                <a:cxn ang="0">
                  <a:pos x="T0" y="T1"/>
                </a:cxn>
                <a:cxn ang="0">
                  <a:pos x="T2" y="T3"/>
                </a:cxn>
                <a:cxn ang="0">
                  <a:pos x="T4" y="T5"/>
                </a:cxn>
                <a:cxn ang="0">
                  <a:pos x="T6" y="T7"/>
                </a:cxn>
                <a:cxn ang="0">
                  <a:pos x="T8" y="T9"/>
                </a:cxn>
                <a:cxn ang="0">
                  <a:pos x="T10" y="T11"/>
                </a:cxn>
              </a:cxnLst>
              <a:rect l="0" t="0" r="r" b="b"/>
              <a:pathLst>
                <a:path w="133" h="87">
                  <a:moveTo>
                    <a:pt x="0" y="75"/>
                  </a:moveTo>
                  <a:lnTo>
                    <a:pt x="0" y="75"/>
                  </a:lnTo>
                  <a:lnTo>
                    <a:pt x="8" y="87"/>
                  </a:lnTo>
                  <a:lnTo>
                    <a:pt x="133" y="0"/>
                  </a:lnTo>
                  <a:lnTo>
                    <a:pt x="129" y="0"/>
                  </a:lnTo>
                  <a:lnTo>
                    <a:pt x="0"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0" name="Freeform 77">
              <a:extLst>
                <a:ext uri="{FF2B5EF4-FFF2-40B4-BE49-F238E27FC236}">
                  <a16:creationId xmlns:a16="http://schemas.microsoft.com/office/drawing/2014/main" id="{59053B7A-1DF8-4A75-A172-CBD5A0A749E1}"/>
                </a:ext>
              </a:extLst>
            </p:cNvPr>
            <p:cNvSpPr>
              <a:spLocks/>
            </p:cNvSpPr>
            <p:nvPr/>
          </p:nvSpPr>
          <p:spPr bwMode="auto">
            <a:xfrm>
              <a:off x="9207500" y="1989138"/>
              <a:ext cx="125413" cy="149225"/>
            </a:xfrm>
            <a:custGeom>
              <a:avLst/>
              <a:gdLst>
                <a:gd name="T0" fmla="*/ 0 w 117"/>
                <a:gd name="T1" fmla="*/ 124 h 134"/>
                <a:gd name="T2" fmla="*/ 0 w 117"/>
                <a:gd name="T3" fmla="*/ 124 h 134"/>
                <a:gd name="T4" fmla="*/ 11 w 117"/>
                <a:gd name="T5" fmla="*/ 134 h 134"/>
                <a:gd name="T6" fmla="*/ 117 w 117"/>
                <a:gd name="T7" fmla="*/ 1 h 134"/>
                <a:gd name="T8" fmla="*/ 117 w 117"/>
                <a:gd name="T9" fmla="*/ 0 h 134"/>
                <a:gd name="T10" fmla="*/ 0 w 117"/>
                <a:gd name="T11" fmla="*/ 124 h 134"/>
              </a:gdLst>
              <a:ahLst/>
              <a:cxnLst>
                <a:cxn ang="0">
                  <a:pos x="T0" y="T1"/>
                </a:cxn>
                <a:cxn ang="0">
                  <a:pos x="T2" y="T3"/>
                </a:cxn>
                <a:cxn ang="0">
                  <a:pos x="T4" y="T5"/>
                </a:cxn>
                <a:cxn ang="0">
                  <a:pos x="T6" y="T7"/>
                </a:cxn>
                <a:cxn ang="0">
                  <a:pos x="T8" y="T9"/>
                </a:cxn>
                <a:cxn ang="0">
                  <a:pos x="T10" y="T11"/>
                </a:cxn>
              </a:cxnLst>
              <a:rect l="0" t="0" r="r" b="b"/>
              <a:pathLst>
                <a:path w="117" h="134">
                  <a:moveTo>
                    <a:pt x="0" y="124"/>
                  </a:moveTo>
                  <a:lnTo>
                    <a:pt x="0" y="124"/>
                  </a:lnTo>
                  <a:lnTo>
                    <a:pt x="11" y="134"/>
                  </a:lnTo>
                  <a:lnTo>
                    <a:pt x="117" y="1"/>
                  </a:lnTo>
                  <a:lnTo>
                    <a:pt x="117" y="0"/>
                  </a:lnTo>
                  <a:lnTo>
                    <a:pt x="0" y="1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1" name="Freeform 78">
              <a:extLst>
                <a:ext uri="{FF2B5EF4-FFF2-40B4-BE49-F238E27FC236}">
                  <a16:creationId xmlns:a16="http://schemas.microsoft.com/office/drawing/2014/main" id="{7D321003-4188-448E-ABA0-1954149AB676}"/>
                </a:ext>
              </a:extLst>
            </p:cNvPr>
            <p:cNvSpPr>
              <a:spLocks/>
            </p:cNvSpPr>
            <p:nvPr/>
          </p:nvSpPr>
          <p:spPr bwMode="auto">
            <a:xfrm>
              <a:off x="9129713" y="1966913"/>
              <a:ext cx="88900" cy="39687"/>
            </a:xfrm>
            <a:custGeom>
              <a:avLst/>
              <a:gdLst>
                <a:gd name="T0" fmla="*/ 0 w 84"/>
                <a:gd name="T1" fmla="*/ 21 h 35"/>
                <a:gd name="T2" fmla="*/ 0 w 84"/>
                <a:gd name="T3" fmla="*/ 21 h 35"/>
                <a:gd name="T4" fmla="*/ 4 w 84"/>
                <a:gd name="T5" fmla="*/ 35 h 35"/>
                <a:gd name="T6" fmla="*/ 84 w 84"/>
                <a:gd name="T7" fmla="*/ 8 h 35"/>
                <a:gd name="T8" fmla="*/ 84 w 84"/>
                <a:gd name="T9" fmla="*/ 0 h 35"/>
                <a:gd name="T10" fmla="*/ 0 w 84"/>
                <a:gd name="T11" fmla="*/ 21 h 35"/>
              </a:gdLst>
              <a:ahLst/>
              <a:cxnLst>
                <a:cxn ang="0">
                  <a:pos x="T0" y="T1"/>
                </a:cxn>
                <a:cxn ang="0">
                  <a:pos x="T2" y="T3"/>
                </a:cxn>
                <a:cxn ang="0">
                  <a:pos x="T4" y="T5"/>
                </a:cxn>
                <a:cxn ang="0">
                  <a:pos x="T6" y="T7"/>
                </a:cxn>
                <a:cxn ang="0">
                  <a:pos x="T8" y="T9"/>
                </a:cxn>
                <a:cxn ang="0">
                  <a:pos x="T10" y="T11"/>
                </a:cxn>
              </a:cxnLst>
              <a:rect l="0" t="0" r="r" b="b"/>
              <a:pathLst>
                <a:path w="84" h="35">
                  <a:moveTo>
                    <a:pt x="0" y="21"/>
                  </a:moveTo>
                  <a:lnTo>
                    <a:pt x="0" y="21"/>
                  </a:lnTo>
                  <a:lnTo>
                    <a:pt x="4" y="35"/>
                  </a:lnTo>
                  <a:lnTo>
                    <a:pt x="84" y="8"/>
                  </a:lnTo>
                  <a:lnTo>
                    <a:pt x="84" y="0"/>
                  </a:lnTo>
                  <a:lnTo>
                    <a:pt x="0"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2" name="Freeform 79">
              <a:extLst>
                <a:ext uri="{FF2B5EF4-FFF2-40B4-BE49-F238E27FC236}">
                  <a16:creationId xmlns:a16="http://schemas.microsoft.com/office/drawing/2014/main" id="{EA9F0134-EE87-48F8-9E23-1392AF047A78}"/>
                </a:ext>
              </a:extLst>
            </p:cNvPr>
            <p:cNvSpPr>
              <a:spLocks/>
            </p:cNvSpPr>
            <p:nvPr/>
          </p:nvSpPr>
          <p:spPr bwMode="auto">
            <a:xfrm>
              <a:off x="9350375" y="1878013"/>
              <a:ext cx="80963" cy="80962"/>
            </a:xfrm>
            <a:custGeom>
              <a:avLst/>
              <a:gdLst>
                <a:gd name="T0" fmla="*/ 56 w 77"/>
                <a:gd name="T1" fmla="*/ 47 h 73"/>
                <a:gd name="T2" fmla="*/ 56 w 77"/>
                <a:gd name="T3" fmla="*/ 47 h 73"/>
                <a:gd name="T4" fmla="*/ 63 w 77"/>
                <a:gd name="T5" fmla="*/ 69 h 73"/>
                <a:gd name="T6" fmla="*/ 58 w 77"/>
                <a:gd name="T7" fmla="*/ 72 h 73"/>
                <a:gd name="T8" fmla="*/ 40 w 77"/>
                <a:gd name="T9" fmla="*/ 58 h 73"/>
                <a:gd name="T10" fmla="*/ 37 w 77"/>
                <a:gd name="T11" fmla="*/ 58 h 73"/>
                <a:gd name="T12" fmla="*/ 19 w 77"/>
                <a:gd name="T13" fmla="*/ 72 h 73"/>
                <a:gd name="T14" fmla="*/ 15 w 77"/>
                <a:gd name="T15" fmla="*/ 68 h 73"/>
                <a:gd name="T16" fmla="*/ 22 w 77"/>
                <a:gd name="T17" fmla="*/ 47 h 73"/>
                <a:gd name="T18" fmla="*/ 21 w 77"/>
                <a:gd name="T19" fmla="*/ 44 h 73"/>
                <a:gd name="T20" fmla="*/ 2 w 77"/>
                <a:gd name="T21" fmla="*/ 31 h 73"/>
                <a:gd name="T22" fmla="*/ 4 w 77"/>
                <a:gd name="T23" fmla="*/ 26 h 73"/>
                <a:gd name="T24" fmla="*/ 27 w 77"/>
                <a:gd name="T25" fmla="*/ 26 h 73"/>
                <a:gd name="T26" fmla="*/ 29 w 77"/>
                <a:gd name="T27" fmla="*/ 24 h 73"/>
                <a:gd name="T28" fmla="*/ 36 w 77"/>
                <a:gd name="T29" fmla="*/ 3 h 73"/>
                <a:gd name="T30" fmla="*/ 41 w 77"/>
                <a:gd name="T31" fmla="*/ 3 h 73"/>
                <a:gd name="T32" fmla="*/ 48 w 77"/>
                <a:gd name="T33" fmla="*/ 24 h 73"/>
                <a:gd name="T34" fmla="*/ 51 w 77"/>
                <a:gd name="T35" fmla="*/ 26 h 73"/>
                <a:gd name="T36" fmla="*/ 73 w 77"/>
                <a:gd name="T37" fmla="*/ 26 h 73"/>
                <a:gd name="T38" fmla="*/ 75 w 77"/>
                <a:gd name="T39" fmla="*/ 31 h 73"/>
                <a:gd name="T40" fmla="*/ 57 w 77"/>
                <a:gd name="T41" fmla="*/ 44 h 73"/>
                <a:gd name="T42" fmla="*/ 56 w 77"/>
                <a:gd name="T43"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3">
                  <a:moveTo>
                    <a:pt x="56" y="47"/>
                  </a:moveTo>
                  <a:lnTo>
                    <a:pt x="56" y="47"/>
                  </a:lnTo>
                  <a:lnTo>
                    <a:pt x="63" y="69"/>
                  </a:lnTo>
                  <a:cubicBezTo>
                    <a:pt x="63" y="71"/>
                    <a:pt x="61" y="73"/>
                    <a:pt x="58" y="72"/>
                  </a:cubicBezTo>
                  <a:lnTo>
                    <a:pt x="40" y="58"/>
                  </a:lnTo>
                  <a:cubicBezTo>
                    <a:pt x="40" y="58"/>
                    <a:pt x="38" y="58"/>
                    <a:pt x="37" y="58"/>
                  </a:cubicBezTo>
                  <a:lnTo>
                    <a:pt x="19" y="72"/>
                  </a:lnTo>
                  <a:cubicBezTo>
                    <a:pt x="17" y="73"/>
                    <a:pt x="14" y="71"/>
                    <a:pt x="15" y="68"/>
                  </a:cubicBezTo>
                  <a:lnTo>
                    <a:pt x="22" y="47"/>
                  </a:lnTo>
                  <a:cubicBezTo>
                    <a:pt x="22" y="46"/>
                    <a:pt x="22" y="45"/>
                    <a:pt x="21" y="44"/>
                  </a:cubicBezTo>
                  <a:lnTo>
                    <a:pt x="2" y="31"/>
                  </a:lnTo>
                  <a:cubicBezTo>
                    <a:pt x="0" y="29"/>
                    <a:pt x="1" y="26"/>
                    <a:pt x="4" y="26"/>
                  </a:cubicBezTo>
                  <a:lnTo>
                    <a:pt x="27" y="26"/>
                  </a:lnTo>
                  <a:cubicBezTo>
                    <a:pt x="28" y="26"/>
                    <a:pt x="29" y="25"/>
                    <a:pt x="29" y="24"/>
                  </a:cubicBezTo>
                  <a:lnTo>
                    <a:pt x="36" y="3"/>
                  </a:lnTo>
                  <a:cubicBezTo>
                    <a:pt x="37" y="0"/>
                    <a:pt x="40" y="0"/>
                    <a:pt x="41" y="3"/>
                  </a:cubicBezTo>
                  <a:lnTo>
                    <a:pt x="48" y="24"/>
                  </a:lnTo>
                  <a:cubicBezTo>
                    <a:pt x="49" y="25"/>
                    <a:pt x="50" y="26"/>
                    <a:pt x="51" y="26"/>
                  </a:cubicBezTo>
                  <a:lnTo>
                    <a:pt x="73" y="26"/>
                  </a:lnTo>
                  <a:cubicBezTo>
                    <a:pt x="76" y="26"/>
                    <a:pt x="77" y="29"/>
                    <a:pt x="75" y="31"/>
                  </a:cubicBezTo>
                  <a:lnTo>
                    <a:pt x="57" y="44"/>
                  </a:lnTo>
                  <a:cubicBezTo>
                    <a:pt x="56" y="45"/>
                    <a:pt x="55" y="46"/>
                    <a:pt x="56"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35" name="Titel 1">
            <a:extLst>
              <a:ext uri="{FF2B5EF4-FFF2-40B4-BE49-F238E27FC236}">
                <a16:creationId xmlns:a16="http://schemas.microsoft.com/office/drawing/2014/main" id="{FD2A6151-6714-4BB6-892C-B5431D346FEF}"/>
              </a:ext>
            </a:extLst>
          </p:cNvPr>
          <p:cNvSpPr txBox="1">
            <a:spLocks/>
          </p:cNvSpPr>
          <p:nvPr/>
        </p:nvSpPr>
        <p:spPr>
          <a:xfrm>
            <a:off x="586154" y="1247378"/>
            <a:ext cx="5001845" cy="1534121"/>
          </a:xfrm>
          <a:prstGeom prst="rect">
            <a:avLst/>
          </a:prstGeom>
        </p:spPr>
        <p:txBody>
          <a:bodyPr vert="horz" lIns="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600" b="1" dirty="0">
                <a:solidFill>
                  <a:srgbClr val="FFFFFF"/>
                </a:solidFill>
                <a:latin typeface="Filson Soft Regular"/>
                <a:cs typeface="Filson Soft Regular"/>
              </a:rPr>
              <a:t>SENSIRE CONGRES</a:t>
            </a:r>
          </a:p>
          <a:p>
            <a:pPr algn="l"/>
            <a:r>
              <a:rPr lang="nl-NL" sz="1600" b="1" dirty="0">
                <a:solidFill>
                  <a:srgbClr val="FFFFFF"/>
                </a:solidFill>
                <a:latin typeface="Filson Soft Regular"/>
                <a:cs typeface="Filson Soft Regular"/>
              </a:rPr>
              <a:t>13 NOVEMBER 2019</a:t>
            </a:r>
          </a:p>
          <a:p>
            <a:pPr algn="l"/>
            <a:r>
              <a:rPr lang="nl-NL" sz="1600" b="1" dirty="0">
                <a:solidFill>
                  <a:srgbClr val="FFFFFF"/>
                </a:solidFill>
                <a:latin typeface="Filson Soft Regular"/>
                <a:cs typeface="Filson Soft Regular"/>
              </a:rPr>
              <a:t>HET KOELHUIS ZUTPHEN</a:t>
            </a:r>
          </a:p>
        </p:txBody>
      </p:sp>
      <p:sp>
        <p:nvSpPr>
          <p:cNvPr id="236" name="Titel 1">
            <a:extLst>
              <a:ext uri="{FF2B5EF4-FFF2-40B4-BE49-F238E27FC236}">
                <a16:creationId xmlns:a16="http://schemas.microsoft.com/office/drawing/2014/main" id="{291D67B8-6D64-412D-9F8F-C1F38518BCB9}"/>
              </a:ext>
            </a:extLst>
          </p:cNvPr>
          <p:cNvSpPr txBox="1">
            <a:spLocks/>
          </p:cNvSpPr>
          <p:nvPr/>
        </p:nvSpPr>
        <p:spPr>
          <a:xfrm>
            <a:off x="586154" y="4082668"/>
            <a:ext cx="5001845" cy="387645"/>
          </a:xfrm>
          <a:prstGeom prst="rect">
            <a:avLst/>
          </a:prstGeom>
        </p:spPr>
        <p:txBody>
          <a:bodyPr vert="horz" lIns="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600" b="1" dirty="0">
                <a:solidFill>
                  <a:srgbClr val="FFFFFF"/>
                </a:solidFill>
                <a:latin typeface="Filson Soft Regular"/>
                <a:cs typeface="Filson Soft Regular"/>
              </a:rPr>
              <a:t>Maarten van Rixtel</a:t>
            </a:r>
          </a:p>
        </p:txBody>
      </p:sp>
    </p:spTree>
    <p:extLst>
      <p:ext uri="{BB962C8B-B14F-4D97-AF65-F5344CB8AC3E}">
        <p14:creationId xmlns:p14="http://schemas.microsoft.com/office/powerpoint/2010/main" val="3239211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6" name="Afbeelding 95" descr="Afbeelding met gebouw, buiten, gras, voorzijde&#10;&#10;Automatisch gegenereerde beschrijving">
            <a:extLst>
              <a:ext uri="{FF2B5EF4-FFF2-40B4-BE49-F238E27FC236}">
                <a16:creationId xmlns:a16="http://schemas.microsoft.com/office/drawing/2014/main" id="{EAF05D55-33CB-4345-9327-41E6D5FDAFA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0178" t="29785" r="6612"/>
          <a:stretch/>
        </p:blipFill>
        <p:spPr>
          <a:xfrm>
            <a:off x="0" y="0"/>
            <a:ext cx="12192000" cy="6858000"/>
          </a:xfrm>
          <a:prstGeom prst="rect">
            <a:avLst/>
          </a:prstGeom>
        </p:spPr>
      </p:pic>
      <p:sp>
        <p:nvSpPr>
          <p:cNvPr id="2" name="Rechthoek 1">
            <a:extLst>
              <a:ext uri="{FF2B5EF4-FFF2-40B4-BE49-F238E27FC236}">
                <a16:creationId xmlns:a16="http://schemas.microsoft.com/office/drawing/2014/main" id="{AA9E61AA-0709-46E9-B6D1-A68321086ECD}"/>
              </a:ext>
            </a:extLst>
          </p:cNvPr>
          <p:cNvSpPr/>
          <p:nvPr/>
        </p:nvSpPr>
        <p:spPr>
          <a:xfrm>
            <a:off x="0" y="0"/>
            <a:ext cx="12192000" cy="6858000"/>
          </a:xfrm>
          <a:prstGeom prst="rect">
            <a:avLst/>
          </a:prstGeom>
          <a:gradFill flip="none" rotWithShape="1">
            <a:gsLst>
              <a:gs pos="0">
                <a:schemeClr val="tx1">
                  <a:alpha val="40000"/>
                </a:schemeClr>
              </a:gs>
              <a:gs pos="100000">
                <a:schemeClr val="tx1">
                  <a:alpha val="0"/>
                </a:schemeClr>
              </a:gs>
            </a:gsLst>
            <a:lin ang="10800000" scaled="1"/>
            <a:tileRect/>
          </a:gra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sp>
        <p:nvSpPr>
          <p:cNvPr id="11" name="Titel 1">
            <a:extLst>
              <a:ext uri="{FF2B5EF4-FFF2-40B4-BE49-F238E27FC236}">
                <a16:creationId xmlns:a16="http://schemas.microsoft.com/office/drawing/2014/main" id="{2104C692-E55D-470B-A693-4279E25F004C}"/>
              </a:ext>
            </a:extLst>
          </p:cNvPr>
          <p:cNvSpPr txBox="1">
            <a:spLocks/>
          </p:cNvSpPr>
          <p:nvPr/>
        </p:nvSpPr>
        <p:spPr>
          <a:xfrm>
            <a:off x="7316155" y="1727475"/>
            <a:ext cx="4875845" cy="2618316"/>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nSpc>
                <a:spcPct val="100000"/>
              </a:lnSpc>
            </a:pPr>
            <a:r>
              <a:rPr lang="nl-NL" sz="3733" dirty="0">
                <a:solidFill>
                  <a:schemeClr val="bg1"/>
                </a:solidFill>
                <a:latin typeface="Filson Soft Regular"/>
                <a:cs typeface="Filson Soft Regular"/>
              </a:rPr>
              <a:t>DE ONTDEKKING VAN HET MEESTERSCHAP</a:t>
            </a:r>
          </a:p>
        </p:txBody>
      </p:sp>
      <p:sp>
        <p:nvSpPr>
          <p:cNvPr id="12" name="Titel 1">
            <a:extLst>
              <a:ext uri="{FF2B5EF4-FFF2-40B4-BE49-F238E27FC236}">
                <a16:creationId xmlns:a16="http://schemas.microsoft.com/office/drawing/2014/main" id="{F92A6D0F-C4E4-4EF7-9A0F-D03D43EE115C}"/>
              </a:ext>
            </a:extLst>
          </p:cNvPr>
          <p:cNvSpPr txBox="1">
            <a:spLocks/>
          </p:cNvSpPr>
          <p:nvPr/>
        </p:nvSpPr>
        <p:spPr>
          <a:xfrm>
            <a:off x="7316155" y="773220"/>
            <a:ext cx="5001845" cy="1534121"/>
          </a:xfrm>
          <a:prstGeom prst="rect">
            <a:avLst/>
          </a:prstGeom>
        </p:spPr>
        <p:txBody>
          <a:bodyPr vert="horz" lIns="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600" b="1" dirty="0">
                <a:solidFill>
                  <a:srgbClr val="FFFFFF"/>
                </a:solidFill>
                <a:latin typeface="Filson Soft Regular"/>
                <a:cs typeface="Filson Soft Regular"/>
              </a:rPr>
              <a:t>SENSIRE CONGRES</a:t>
            </a:r>
          </a:p>
          <a:p>
            <a:pPr algn="l"/>
            <a:r>
              <a:rPr lang="nl-NL" sz="1600" b="1" dirty="0">
                <a:solidFill>
                  <a:srgbClr val="FFFFFF"/>
                </a:solidFill>
                <a:latin typeface="Filson Soft Regular"/>
                <a:cs typeface="Filson Soft Regular"/>
              </a:rPr>
              <a:t>13 NOVEMBER 2019</a:t>
            </a:r>
          </a:p>
          <a:p>
            <a:pPr algn="l"/>
            <a:r>
              <a:rPr lang="nl-NL" sz="1600" b="1" dirty="0">
                <a:solidFill>
                  <a:srgbClr val="FFFFFF"/>
                </a:solidFill>
                <a:latin typeface="Filson Soft Regular"/>
                <a:cs typeface="Filson Soft Regular"/>
              </a:rPr>
              <a:t>HET KOELHUIS ZUTPHEN</a:t>
            </a:r>
          </a:p>
        </p:txBody>
      </p:sp>
      <p:sp>
        <p:nvSpPr>
          <p:cNvPr id="13" name="Titel 1">
            <a:extLst>
              <a:ext uri="{FF2B5EF4-FFF2-40B4-BE49-F238E27FC236}">
                <a16:creationId xmlns:a16="http://schemas.microsoft.com/office/drawing/2014/main" id="{12A117B5-87B6-4845-818E-50E8959E977E}"/>
              </a:ext>
            </a:extLst>
          </p:cNvPr>
          <p:cNvSpPr txBox="1">
            <a:spLocks/>
          </p:cNvSpPr>
          <p:nvPr/>
        </p:nvSpPr>
        <p:spPr>
          <a:xfrm>
            <a:off x="7316155" y="4210789"/>
            <a:ext cx="5001845" cy="913282"/>
          </a:xfrm>
          <a:prstGeom prst="rect">
            <a:avLst/>
          </a:prstGeom>
        </p:spPr>
        <p:txBody>
          <a:bodyPr vert="horz" lIns="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600" b="1" dirty="0">
                <a:solidFill>
                  <a:srgbClr val="FFFFFF"/>
                </a:solidFill>
                <a:latin typeface="Filson Soft Regular"/>
                <a:cs typeface="Filson Soft Regular"/>
              </a:rPr>
              <a:t>Maarten van Rixtel</a:t>
            </a:r>
          </a:p>
        </p:txBody>
      </p:sp>
      <p:grpSp>
        <p:nvGrpSpPr>
          <p:cNvPr id="19" name="Groep 18">
            <a:extLst>
              <a:ext uri="{FF2B5EF4-FFF2-40B4-BE49-F238E27FC236}">
                <a16:creationId xmlns:a16="http://schemas.microsoft.com/office/drawing/2014/main" id="{B6B04B98-4E28-44C3-917B-4F78556BD10A}"/>
              </a:ext>
            </a:extLst>
          </p:cNvPr>
          <p:cNvGrpSpPr/>
          <p:nvPr/>
        </p:nvGrpSpPr>
        <p:grpSpPr>
          <a:xfrm>
            <a:off x="1413164" y="1793774"/>
            <a:ext cx="3260200" cy="3261600"/>
            <a:chOff x="9047163" y="1555750"/>
            <a:chExt cx="687388" cy="720725"/>
          </a:xfrm>
          <a:solidFill>
            <a:schemeClr val="bg1"/>
          </a:solidFill>
        </p:grpSpPr>
        <p:sp>
          <p:nvSpPr>
            <p:cNvPr id="20" name="Freeform 5">
              <a:extLst>
                <a:ext uri="{FF2B5EF4-FFF2-40B4-BE49-F238E27FC236}">
                  <a16:creationId xmlns:a16="http://schemas.microsoft.com/office/drawing/2014/main" id="{BC72D023-9259-4C22-AE0A-0AFE4CEDC103}"/>
                </a:ext>
              </a:extLst>
            </p:cNvPr>
            <p:cNvSpPr>
              <a:spLocks/>
            </p:cNvSpPr>
            <p:nvPr/>
          </p:nvSpPr>
          <p:spPr bwMode="auto">
            <a:xfrm>
              <a:off x="9047163" y="1925638"/>
              <a:ext cx="49213" cy="60325"/>
            </a:xfrm>
            <a:custGeom>
              <a:avLst/>
              <a:gdLst>
                <a:gd name="T0" fmla="*/ 44 w 46"/>
                <a:gd name="T1" fmla="*/ 39 h 54"/>
                <a:gd name="T2" fmla="*/ 44 w 46"/>
                <a:gd name="T3" fmla="*/ 39 h 54"/>
                <a:gd name="T4" fmla="*/ 9 w 46"/>
                <a:gd name="T5" fmla="*/ 54 h 54"/>
                <a:gd name="T6" fmla="*/ 6 w 46"/>
                <a:gd name="T7" fmla="*/ 52 h 54"/>
                <a:gd name="T8" fmla="*/ 6 w 46"/>
                <a:gd name="T9" fmla="*/ 48 h 54"/>
                <a:gd name="T10" fmla="*/ 8 w 46"/>
                <a:gd name="T11" fmla="*/ 45 h 54"/>
                <a:gd name="T12" fmla="*/ 30 w 46"/>
                <a:gd name="T13" fmla="*/ 35 h 54"/>
                <a:gd name="T14" fmla="*/ 7 w 46"/>
                <a:gd name="T15" fmla="*/ 31 h 54"/>
                <a:gd name="T16" fmla="*/ 5 w 46"/>
                <a:gd name="T17" fmla="*/ 28 h 54"/>
                <a:gd name="T18" fmla="*/ 5 w 46"/>
                <a:gd name="T19" fmla="*/ 26 h 54"/>
                <a:gd name="T20" fmla="*/ 7 w 46"/>
                <a:gd name="T21" fmla="*/ 23 h 54"/>
                <a:gd name="T22" fmla="*/ 27 w 46"/>
                <a:gd name="T23" fmla="*/ 14 h 54"/>
                <a:gd name="T24" fmla="*/ 4 w 46"/>
                <a:gd name="T25" fmla="*/ 9 h 54"/>
                <a:gd name="T26" fmla="*/ 1 w 46"/>
                <a:gd name="T27" fmla="*/ 6 h 54"/>
                <a:gd name="T28" fmla="*/ 1 w 46"/>
                <a:gd name="T29" fmla="*/ 3 h 54"/>
                <a:gd name="T30" fmla="*/ 4 w 46"/>
                <a:gd name="T31" fmla="*/ 0 h 54"/>
                <a:gd name="T32" fmla="*/ 40 w 46"/>
                <a:gd name="T33" fmla="*/ 7 h 54"/>
                <a:gd name="T34" fmla="*/ 43 w 46"/>
                <a:gd name="T35" fmla="*/ 10 h 54"/>
                <a:gd name="T36" fmla="*/ 43 w 46"/>
                <a:gd name="T37" fmla="*/ 13 h 54"/>
                <a:gd name="T38" fmla="*/ 41 w 46"/>
                <a:gd name="T39" fmla="*/ 16 h 54"/>
                <a:gd name="T40" fmla="*/ 19 w 46"/>
                <a:gd name="T41" fmla="*/ 25 h 54"/>
                <a:gd name="T42" fmla="*/ 43 w 46"/>
                <a:gd name="T43" fmla="*/ 30 h 54"/>
                <a:gd name="T44" fmla="*/ 45 w 46"/>
                <a:gd name="T45" fmla="*/ 33 h 54"/>
                <a:gd name="T46" fmla="*/ 46 w 46"/>
                <a:gd name="T47" fmla="*/ 35 h 54"/>
                <a:gd name="T48" fmla="*/ 44 w 46"/>
                <a:gd name="T49"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54">
                  <a:moveTo>
                    <a:pt x="44" y="39"/>
                  </a:moveTo>
                  <a:lnTo>
                    <a:pt x="44" y="39"/>
                  </a:lnTo>
                  <a:lnTo>
                    <a:pt x="9" y="54"/>
                  </a:lnTo>
                  <a:cubicBezTo>
                    <a:pt x="8" y="54"/>
                    <a:pt x="6" y="54"/>
                    <a:pt x="6" y="52"/>
                  </a:cubicBezTo>
                  <a:lnTo>
                    <a:pt x="6" y="48"/>
                  </a:lnTo>
                  <a:cubicBezTo>
                    <a:pt x="5" y="46"/>
                    <a:pt x="6" y="45"/>
                    <a:pt x="8" y="45"/>
                  </a:cubicBezTo>
                  <a:lnTo>
                    <a:pt x="30" y="35"/>
                  </a:lnTo>
                  <a:lnTo>
                    <a:pt x="7" y="31"/>
                  </a:lnTo>
                  <a:cubicBezTo>
                    <a:pt x="6" y="31"/>
                    <a:pt x="5" y="30"/>
                    <a:pt x="5" y="28"/>
                  </a:cubicBezTo>
                  <a:lnTo>
                    <a:pt x="5" y="26"/>
                  </a:lnTo>
                  <a:cubicBezTo>
                    <a:pt x="4" y="24"/>
                    <a:pt x="5" y="23"/>
                    <a:pt x="7" y="23"/>
                  </a:cubicBezTo>
                  <a:lnTo>
                    <a:pt x="27" y="14"/>
                  </a:lnTo>
                  <a:lnTo>
                    <a:pt x="4" y="9"/>
                  </a:lnTo>
                  <a:cubicBezTo>
                    <a:pt x="2" y="9"/>
                    <a:pt x="1" y="8"/>
                    <a:pt x="1" y="6"/>
                  </a:cubicBezTo>
                  <a:lnTo>
                    <a:pt x="1" y="3"/>
                  </a:lnTo>
                  <a:cubicBezTo>
                    <a:pt x="0" y="1"/>
                    <a:pt x="2" y="0"/>
                    <a:pt x="4" y="0"/>
                  </a:cubicBezTo>
                  <a:lnTo>
                    <a:pt x="40" y="7"/>
                  </a:lnTo>
                  <a:cubicBezTo>
                    <a:pt x="42" y="8"/>
                    <a:pt x="43" y="9"/>
                    <a:pt x="43" y="10"/>
                  </a:cubicBezTo>
                  <a:lnTo>
                    <a:pt x="43" y="13"/>
                  </a:lnTo>
                  <a:cubicBezTo>
                    <a:pt x="43" y="14"/>
                    <a:pt x="43" y="15"/>
                    <a:pt x="41" y="16"/>
                  </a:cubicBezTo>
                  <a:lnTo>
                    <a:pt x="19" y="25"/>
                  </a:lnTo>
                  <a:lnTo>
                    <a:pt x="43" y="30"/>
                  </a:lnTo>
                  <a:cubicBezTo>
                    <a:pt x="44" y="30"/>
                    <a:pt x="45" y="31"/>
                    <a:pt x="45" y="33"/>
                  </a:cubicBezTo>
                  <a:lnTo>
                    <a:pt x="46" y="35"/>
                  </a:lnTo>
                  <a:cubicBezTo>
                    <a:pt x="46" y="37"/>
                    <a:pt x="45" y="38"/>
                    <a:pt x="44"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 name="Freeform 6">
              <a:extLst>
                <a:ext uri="{FF2B5EF4-FFF2-40B4-BE49-F238E27FC236}">
                  <a16:creationId xmlns:a16="http://schemas.microsoft.com/office/drawing/2014/main" id="{5FE3C312-846F-41EE-B5AE-292799D61097}"/>
                </a:ext>
              </a:extLst>
            </p:cNvPr>
            <p:cNvSpPr>
              <a:spLocks/>
            </p:cNvSpPr>
            <p:nvPr/>
          </p:nvSpPr>
          <p:spPr bwMode="auto">
            <a:xfrm>
              <a:off x="9048750" y="1878013"/>
              <a:ext cx="46038" cy="14287"/>
            </a:xfrm>
            <a:custGeom>
              <a:avLst/>
              <a:gdLst>
                <a:gd name="T0" fmla="*/ 38 w 42"/>
                <a:gd name="T1" fmla="*/ 12 h 12"/>
                <a:gd name="T2" fmla="*/ 38 w 42"/>
                <a:gd name="T3" fmla="*/ 12 h 12"/>
                <a:gd name="T4" fmla="*/ 3 w 42"/>
                <a:gd name="T5" fmla="*/ 9 h 12"/>
                <a:gd name="T6" fmla="*/ 1 w 42"/>
                <a:gd name="T7" fmla="*/ 6 h 12"/>
                <a:gd name="T8" fmla="*/ 1 w 42"/>
                <a:gd name="T9" fmla="*/ 2 h 12"/>
                <a:gd name="T10" fmla="*/ 4 w 42"/>
                <a:gd name="T11" fmla="*/ 0 h 12"/>
                <a:gd name="T12" fmla="*/ 39 w 42"/>
                <a:gd name="T13" fmla="*/ 3 h 12"/>
                <a:gd name="T14" fmla="*/ 42 w 42"/>
                <a:gd name="T15" fmla="*/ 6 h 12"/>
                <a:gd name="T16" fmla="*/ 42 w 42"/>
                <a:gd name="T17" fmla="*/ 10 h 12"/>
                <a:gd name="T18" fmla="*/ 38 w 42"/>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2">
                  <a:moveTo>
                    <a:pt x="38" y="12"/>
                  </a:moveTo>
                  <a:lnTo>
                    <a:pt x="38" y="12"/>
                  </a:lnTo>
                  <a:lnTo>
                    <a:pt x="3" y="9"/>
                  </a:lnTo>
                  <a:cubicBezTo>
                    <a:pt x="1" y="9"/>
                    <a:pt x="0" y="8"/>
                    <a:pt x="1" y="6"/>
                  </a:cubicBezTo>
                  <a:lnTo>
                    <a:pt x="1" y="2"/>
                  </a:lnTo>
                  <a:cubicBezTo>
                    <a:pt x="1" y="0"/>
                    <a:pt x="2" y="0"/>
                    <a:pt x="4" y="0"/>
                  </a:cubicBezTo>
                  <a:lnTo>
                    <a:pt x="39" y="3"/>
                  </a:lnTo>
                  <a:cubicBezTo>
                    <a:pt x="41" y="3"/>
                    <a:pt x="42" y="4"/>
                    <a:pt x="42" y="6"/>
                  </a:cubicBezTo>
                  <a:lnTo>
                    <a:pt x="42" y="10"/>
                  </a:lnTo>
                  <a:cubicBezTo>
                    <a:pt x="41" y="11"/>
                    <a:pt x="40" y="12"/>
                    <a:pt x="38"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 name="Freeform 7">
              <a:extLst>
                <a:ext uri="{FF2B5EF4-FFF2-40B4-BE49-F238E27FC236}">
                  <a16:creationId xmlns:a16="http://schemas.microsoft.com/office/drawing/2014/main" id="{F410A3E8-873C-4E25-BE90-E64FB57251EA}"/>
                </a:ext>
              </a:extLst>
            </p:cNvPr>
            <p:cNvSpPr>
              <a:spLocks/>
            </p:cNvSpPr>
            <p:nvPr/>
          </p:nvSpPr>
          <p:spPr bwMode="auto">
            <a:xfrm>
              <a:off x="9061450" y="1808163"/>
              <a:ext cx="44450" cy="44450"/>
            </a:xfrm>
            <a:custGeom>
              <a:avLst/>
              <a:gdLst>
                <a:gd name="T0" fmla="*/ 20 w 41"/>
                <a:gd name="T1" fmla="*/ 38 h 40"/>
                <a:gd name="T2" fmla="*/ 20 w 41"/>
                <a:gd name="T3" fmla="*/ 38 h 40"/>
                <a:gd name="T4" fmla="*/ 15 w 41"/>
                <a:gd name="T5" fmla="*/ 36 h 40"/>
                <a:gd name="T6" fmla="*/ 14 w 41"/>
                <a:gd name="T7" fmla="*/ 32 h 40"/>
                <a:gd name="T8" fmla="*/ 15 w 41"/>
                <a:gd name="T9" fmla="*/ 29 h 40"/>
                <a:gd name="T10" fmla="*/ 18 w 41"/>
                <a:gd name="T11" fmla="*/ 28 h 40"/>
                <a:gd name="T12" fmla="*/ 21 w 41"/>
                <a:gd name="T13" fmla="*/ 29 h 40"/>
                <a:gd name="T14" fmla="*/ 30 w 41"/>
                <a:gd name="T15" fmla="*/ 24 h 40"/>
                <a:gd name="T16" fmla="*/ 22 w 41"/>
                <a:gd name="T17" fmla="*/ 14 h 40"/>
                <a:gd name="T18" fmla="*/ 2 w 41"/>
                <a:gd name="T19" fmla="*/ 9 h 40"/>
                <a:gd name="T20" fmla="*/ 0 w 41"/>
                <a:gd name="T21" fmla="*/ 6 h 40"/>
                <a:gd name="T22" fmla="*/ 1 w 41"/>
                <a:gd name="T23" fmla="*/ 2 h 40"/>
                <a:gd name="T24" fmla="*/ 5 w 41"/>
                <a:gd name="T25" fmla="*/ 0 h 40"/>
                <a:gd name="T26" fmla="*/ 24 w 41"/>
                <a:gd name="T27" fmla="*/ 5 h 40"/>
                <a:gd name="T28" fmla="*/ 38 w 41"/>
                <a:gd name="T29" fmla="*/ 26 h 40"/>
                <a:gd name="T30" fmla="*/ 20 w 41"/>
                <a:gd name="T31"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40">
                  <a:moveTo>
                    <a:pt x="20" y="38"/>
                  </a:moveTo>
                  <a:lnTo>
                    <a:pt x="20" y="38"/>
                  </a:lnTo>
                  <a:cubicBezTo>
                    <a:pt x="19" y="38"/>
                    <a:pt x="17" y="37"/>
                    <a:pt x="15" y="36"/>
                  </a:cubicBezTo>
                  <a:cubicBezTo>
                    <a:pt x="14" y="35"/>
                    <a:pt x="14" y="34"/>
                    <a:pt x="14" y="32"/>
                  </a:cubicBezTo>
                  <a:lnTo>
                    <a:pt x="15" y="29"/>
                  </a:lnTo>
                  <a:cubicBezTo>
                    <a:pt x="16" y="27"/>
                    <a:pt x="17" y="27"/>
                    <a:pt x="18" y="28"/>
                  </a:cubicBezTo>
                  <a:cubicBezTo>
                    <a:pt x="20" y="29"/>
                    <a:pt x="21" y="29"/>
                    <a:pt x="21" y="29"/>
                  </a:cubicBezTo>
                  <a:cubicBezTo>
                    <a:pt x="25" y="30"/>
                    <a:pt x="29" y="29"/>
                    <a:pt x="30" y="24"/>
                  </a:cubicBezTo>
                  <a:cubicBezTo>
                    <a:pt x="32" y="20"/>
                    <a:pt x="29" y="16"/>
                    <a:pt x="22" y="14"/>
                  </a:cubicBezTo>
                  <a:lnTo>
                    <a:pt x="2" y="9"/>
                  </a:lnTo>
                  <a:cubicBezTo>
                    <a:pt x="1" y="9"/>
                    <a:pt x="0" y="7"/>
                    <a:pt x="0" y="6"/>
                  </a:cubicBezTo>
                  <a:lnTo>
                    <a:pt x="1" y="2"/>
                  </a:lnTo>
                  <a:cubicBezTo>
                    <a:pt x="2" y="0"/>
                    <a:pt x="3" y="0"/>
                    <a:pt x="5" y="0"/>
                  </a:cubicBezTo>
                  <a:lnTo>
                    <a:pt x="24" y="5"/>
                  </a:lnTo>
                  <a:cubicBezTo>
                    <a:pt x="36" y="8"/>
                    <a:pt x="41" y="16"/>
                    <a:pt x="38" y="26"/>
                  </a:cubicBezTo>
                  <a:cubicBezTo>
                    <a:pt x="35" y="38"/>
                    <a:pt x="26" y="40"/>
                    <a:pt x="20"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 name="Freeform 8">
              <a:extLst>
                <a:ext uri="{FF2B5EF4-FFF2-40B4-BE49-F238E27FC236}">
                  <a16:creationId xmlns:a16="http://schemas.microsoft.com/office/drawing/2014/main" id="{E80BA471-B8AF-4E6D-822F-506DA75720C5}"/>
                </a:ext>
              </a:extLst>
            </p:cNvPr>
            <p:cNvSpPr>
              <a:spLocks/>
            </p:cNvSpPr>
            <p:nvPr/>
          </p:nvSpPr>
          <p:spPr bwMode="auto">
            <a:xfrm>
              <a:off x="9077325" y="1739900"/>
              <a:ext cx="55563" cy="50800"/>
            </a:xfrm>
            <a:custGeom>
              <a:avLst/>
              <a:gdLst>
                <a:gd name="T0" fmla="*/ 36 w 51"/>
                <a:gd name="T1" fmla="*/ 28 h 45"/>
                <a:gd name="T2" fmla="*/ 36 w 51"/>
                <a:gd name="T3" fmla="*/ 28 h 45"/>
                <a:gd name="T4" fmla="*/ 24 w 51"/>
                <a:gd name="T5" fmla="*/ 29 h 45"/>
                <a:gd name="T6" fmla="*/ 38 w 51"/>
                <a:gd name="T7" fmla="*/ 36 h 45"/>
                <a:gd name="T8" fmla="*/ 39 w 51"/>
                <a:gd name="T9" fmla="*/ 40 h 45"/>
                <a:gd name="T10" fmla="*/ 38 w 51"/>
                <a:gd name="T11" fmla="*/ 43 h 45"/>
                <a:gd name="T12" fmla="*/ 34 w 51"/>
                <a:gd name="T13" fmla="*/ 44 h 45"/>
                <a:gd name="T14" fmla="*/ 2 w 51"/>
                <a:gd name="T15" fmla="*/ 28 h 45"/>
                <a:gd name="T16" fmla="*/ 1 w 51"/>
                <a:gd name="T17" fmla="*/ 24 h 45"/>
                <a:gd name="T18" fmla="*/ 3 w 51"/>
                <a:gd name="T19" fmla="*/ 21 h 45"/>
                <a:gd name="T20" fmla="*/ 6 w 51"/>
                <a:gd name="T21" fmla="*/ 20 h 45"/>
                <a:gd name="T22" fmla="*/ 21 w 51"/>
                <a:gd name="T23" fmla="*/ 27 h 45"/>
                <a:gd name="T24" fmla="*/ 10 w 51"/>
                <a:gd name="T25" fmla="*/ 10 h 45"/>
                <a:gd name="T26" fmla="*/ 10 w 51"/>
                <a:gd name="T27" fmla="*/ 6 h 45"/>
                <a:gd name="T28" fmla="*/ 12 w 51"/>
                <a:gd name="T29" fmla="*/ 2 h 45"/>
                <a:gd name="T30" fmla="*/ 16 w 51"/>
                <a:gd name="T31" fmla="*/ 2 h 45"/>
                <a:gd name="T32" fmla="*/ 26 w 51"/>
                <a:gd name="T33" fmla="*/ 20 h 45"/>
                <a:gd name="T34" fmla="*/ 37 w 51"/>
                <a:gd name="T35" fmla="*/ 19 h 45"/>
                <a:gd name="T36" fmla="*/ 43 w 51"/>
                <a:gd name="T37" fmla="*/ 16 h 45"/>
                <a:gd name="T38" fmla="*/ 44 w 51"/>
                <a:gd name="T39" fmla="*/ 14 h 45"/>
                <a:gd name="T40" fmla="*/ 47 w 51"/>
                <a:gd name="T41" fmla="*/ 13 h 45"/>
                <a:gd name="T42" fmla="*/ 48 w 51"/>
                <a:gd name="T43" fmla="*/ 13 h 45"/>
                <a:gd name="T44" fmla="*/ 51 w 51"/>
                <a:gd name="T45" fmla="*/ 16 h 45"/>
                <a:gd name="T46" fmla="*/ 49 w 51"/>
                <a:gd name="T47" fmla="*/ 21 h 45"/>
                <a:gd name="T48" fmla="*/ 36 w 51"/>
                <a:gd name="T49"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45">
                  <a:moveTo>
                    <a:pt x="36" y="28"/>
                  </a:moveTo>
                  <a:lnTo>
                    <a:pt x="36" y="28"/>
                  </a:lnTo>
                  <a:lnTo>
                    <a:pt x="24" y="29"/>
                  </a:lnTo>
                  <a:lnTo>
                    <a:pt x="38" y="36"/>
                  </a:lnTo>
                  <a:cubicBezTo>
                    <a:pt x="40" y="37"/>
                    <a:pt x="40" y="38"/>
                    <a:pt x="39" y="40"/>
                  </a:cubicBezTo>
                  <a:lnTo>
                    <a:pt x="38" y="43"/>
                  </a:lnTo>
                  <a:cubicBezTo>
                    <a:pt x="37" y="45"/>
                    <a:pt x="36" y="45"/>
                    <a:pt x="34" y="44"/>
                  </a:cubicBezTo>
                  <a:lnTo>
                    <a:pt x="2" y="28"/>
                  </a:lnTo>
                  <a:cubicBezTo>
                    <a:pt x="1" y="27"/>
                    <a:pt x="0" y="26"/>
                    <a:pt x="1" y="24"/>
                  </a:cubicBezTo>
                  <a:lnTo>
                    <a:pt x="3" y="21"/>
                  </a:lnTo>
                  <a:cubicBezTo>
                    <a:pt x="3" y="20"/>
                    <a:pt x="5" y="19"/>
                    <a:pt x="6" y="20"/>
                  </a:cubicBezTo>
                  <a:lnTo>
                    <a:pt x="21" y="27"/>
                  </a:lnTo>
                  <a:lnTo>
                    <a:pt x="10" y="10"/>
                  </a:lnTo>
                  <a:cubicBezTo>
                    <a:pt x="10" y="9"/>
                    <a:pt x="10" y="7"/>
                    <a:pt x="10" y="6"/>
                  </a:cubicBezTo>
                  <a:lnTo>
                    <a:pt x="12" y="2"/>
                  </a:lnTo>
                  <a:cubicBezTo>
                    <a:pt x="13" y="0"/>
                    <a:pt x="15" y="0"/>
                    <a:pt x="16" y="2"/>
                  </a:cubicBezTo>
                  <a:lnTo>
                    <a:pt x="26" y="20"/>
                  </a:lnTo>
                  <a:lnTo>
                    <a:pt x="37" y="19"/>
                  </a:lnTo>
                  <a:cubicBezTo>
                    <a:pt x="41" y="19"/>
                    <a:pt x="43" y="18"/>
                    <a:pt x="43" y="16"/>
                  </a:cubicBezTo>
                  <a:cubicBezTo>
                    <a:pt x="44" y="16"/>
                    <a:pt x="44" y="15"/>
                    <a:pt x="44" y="14"/>
                  </a:cubicBezTo>
                  <a:cubicBezTo>
                    <a:pt x="44" y="13"/>
                    <a:pt x="45" y="13"/>
                    <a:pt x="47" y="13"/>
                  </a:cubicBezTo>
                  <a:lnTo>
                    <a:pt x="48" y="13"/>
                  </a:lnTo>
                  <a:cubicBezTo>
                    <a:pt x="50" y="13"/>
                    <a:pt x="51" y="14"/>
                    <a:pt x="51" y="16"/>
                  </a:cubicBezTo>
                  <a:cubicBezTo>
                    <a:pt x="51" y="18"/>
                    <a:pt x="50" y="19"/>
                    <a:pt x="49" y="21"/>
                  </a:cubicBezTo>
                  <a:cubicBezTo>
                    <a:pt x="47" y="26"/>
                    <a:pt x="42" y="28"/>
                    <a:pt x="36"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 name="Freeform 9">
              <a:extLst>
                <a:ext uri="{FF2B5EF4-FFF2-40B4-BE49-F238E27FC236}">
                  <a16:creationId xmlns:a16="http://schemas.microsoft.com/office/drawing/2014/main" id="{4CDF8BE2-0C7F-49AA-B52F-D0B68796845C}"/>
                </a:ext>
              </a:extLst>
            </p:cNvPr>
            <p:cNvSpPr>
              <a:spLocks/>
            </p:cNvSpPr>
            <p:nvPr/>
          </p:nvSpPr>
          <p:spPr bwMode="auto">
            <a:xfrm>
              <a:off x="9110663" y="1677988"/>
              <a:ext cx="47625" cy="46037"/>
            </a:xfrm>
            <a:custGeom>
              <a:avLst/>
              <a:gdLst>
                <a:gd name="T0" fmla="*/ 38 w 45"/>
                <a:gd name="T1" fmla="*/ 42 h 42"/>
                <a:gd name="T2" fmla="*/ 38 w 45"/>
                <a:gd name="T3" fmla="*/ 42 h 42"/>
                <a:gd name="T4" fmla="*/ 3 w 45"/>
                <a:gd name="T5" fmla="*/ 30 h 42"/>
                <a:gd name="T6" fmla="*/ 1 w 45"/>
                <a:gd name="T7" fmla="*/ 26 h 42"/>
                <a:gd name="T8" fmla="*/ 4 w 45"/>
                <a:gd name="T9" fmla="*/ 23 h 42"/>
                <a:gd name="T10" fmla="*/ 8 w 45"/>
                <a:gd name="T11" fmla="*/ 22 h 42"/>
                <a:gd name="T12" fmla="*/ 34 w 45"/>
                <a:gd name="T13" fmla="*/ 32 h 42"/>
                <a:gd name="T14" fmla="*/ 18 w 45"/>
                <a:gd name="T15" fmla="*/ 9 h 42"/>
                <a:gd name="T16" fmla="*/ 18 w 45"/>
                <a:gd name="T17" fmla="*/ 5 h 42"/>
                <a:gd name="T18" fmla="*/ 21 w 45"/>
                <a:gd name="T19" fmla="*/ 2 h 42"/>
                <a:gd name="T20" fmla="*/ 24 w 45"/>
                <a:gd name="T21" fmla="*/ 2 h 42"/>
                <a:gd name="T22" fmla="*/ 45 w 45"/>
                <a:gd name="T23" fmla="*/ 34 h 42"/>
                <a:gd name="T24" fmla="*/ 44 w 45"/>
                <a:gd name="T25" fmla="*/ 38 h 42"/>
                <a:gd name="T26" fmla="*/ 42 w 45"/>
                <a:gd name="T27" fmla="*/ 41 h 42"/>
                <a:gd name="T28" fmla="*/ 38 w 45"/>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2">
                  <a:moveTo>
                    <a:pt x="38" y="42"/>
                  </a:moveTo>
                  <a:lnTo>
                    <a:pt x="38" y="42"/>
                  </a:lnTo>
                  <a:lnTo>
                    <a:pt x="3" y="30"/>
                  </a:lnTo>
                  <a:cubicBezTo>
                    <a:pt x="1" y="29"/>
                    <a:pt x="0" y="27"/>
                    <a:pt x="1" y="26"/>
                  </a:cubicBezTo>
                  <a:lnTo>
                    <a:pt x="4" y="23"/>
                  </a:lnTo>
                  <a:cubicBezTo>
                    <a:pt x="5" y="21"/>
                    <a:pt x="6" y="21"/>
                    <a:pt x="8" y="22"/>
                  </a:cubicBezTo>
                  <a:lnTo>
                    <a:pt x="34" y="32"/>
                  </a:lnTo>
                  <a:lnTo>
                    <a:pt x="18" y="9"/>
                  </a:lnTo>
                  <a:cubicBezTo>
                    <a:pt x="17" y="7"/>
                    <a:pt x="17" y="6"/>
                    <a:pt x="18" y="5"/>
                  </a:cubicBezTo>
                  <a:lnTo>
                    <a:pt x="21" y="2"/>
                  </a:lnTo>
                  <a:cubicBezTo>
                    <a:pt x="22" y="0"/>
                    <a:pt x="23" y="0"/>
                    <a:pt x="24" y="2"/>
                  </a:cubicBezTo>
                  <a:lnTo>
                    <a:pt x="45" y="34"/>
                  </a:lnTo>
                  <a:cubicBezTo>
                    <a:pt x="45" y="35"/>
                    <a:pt x="45" y="37"/>
                    <a:pt x="44" y="38"/>
                  </a:cubicBezTo>
                  <a:lnTo>
                    <a:pt x="42" y="41"/>
                  </a:lnTo>
                  <a:cubicBezTo>
                    <a:pt x="41" y="42"/>
                    <a:pt x="40" y="42"/>
                    <a:pt x="38" y="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 name="Freeform 10">
              <a:extLst>
                <a:ext uri="{FF2B5EF4-FFF2-40B4-BE49-F238E27FC236}">
                  <a16:creationId xmlns:a16="http://schemas.microsoft.com/office/drawing/2014/main" id="{EB29D94B-721D-464D-96E1-2E44377F11A9}"/>
                </a:ext>
              </a:extLst>
            </p:cNvPr>
            <p:cNvSpPr>
              <a:spLocks/>
            </p:cNvSpPr>
            <p:nvPr/>
          </p:nvSpPr>
          <p:spPr bwMode="auto">
            <a:xfrm>
              <a:off x="9159875" y="1631950"/>
              <a:ext cx="50800" cy="53975"/>
            </a:xfrm>
            <a:custGeom>
              <a:avLst/>
              <a:gdLst>
                <a:gd name="T0" fmla="*/ 12 w 47"/>
                <a:gd name="T1" fmla="*/ 17 h 48"/>
                <a:gd name="T2" fmla="*/ 12 w 47"/>
                <a:gd name="T3" fmla="*/ 17 h 48"/>
                <a:gd name="T4" fmla="*/ 18 w 47"/>
                <a:gd name="T5" fmla="*/ 24 h 48"/>
                <a:gd name="T6" fmla="*/ 28 w 47"/>
                <a:gd name="T7" fmla="*/ 16 h 48"/>
                <a:gd name="T8" fmla="*/ 32 w 47"/>
                <a:gd name="T9" fmla="*/ 16 h 48"/>
                <a:gd name="T10" fmla="*/ 33 w 47"/>
                <a:gd name="T11" fmla="*/ 17 h 48"/>
                <a:gd name="T12" fmla="*/ 32 w 47"/>
                <a:gd name="T13" fmla="*/ 21 h 48"/>
                <a:gd name="T14" fmla="*/ 22 w 47"/>
                <a:gd name="T15" fmla="*/ 30 h 48"/>
                <a:gd name="T16" fmla="*/ 28 w 47"/>
                <a:gd name="T17" fmla="*/ 37 h 48"/>
                <a:gd name="T18" fmla="*/ 40 w 47"/>
                <a:gd name="T19" fmla="*/ 26 h 48"/>
                <a:gd name="T20" fmla="*/ 44 w 47"/>
                <a:gd name="T21" fmla="*/ 27 h 48"/>
                <a:gd name="T22" fmla="*/ 45 w 47"/>
                <a:gd name="T23" fmla="*/ 28 h 48"/>
                <a:gd name="T24" fmla="*/ 45 w 47"/>
                <a:gd name="T25" fmla="*/ 32 h 48"/>
                <a:gd name="T26" fmla="*/ 28 w 47"/>
                <a:gd name="T27" fmla="*/ 47 h 48"/>
                <a:gd name="T28" fmla="*/ 24 w 47"/>
                <a:gd name="T29" fmla="*/ 46 h 48"/>
                <a:gd name="T30" fmla="*/ 1 w 47"/>
                <a:gd name="T31" fmla="*/ 19 h 48"/>
                <a:gd name="T32" fmla="*/ 2 w 47"/>
                <a:gd name="T33" fmla="*/ 15 h 48"/>
                <a:gd name="T34" fmla="*/ 18 w 47"/>
                <a:gd name="T35" fmla="*/ 1 h 48"/>
                <a:gd name="T36" fmla="*/ 22 w 47"/>
                <a:gd name="T37" fmla="*/ 1 h 48"/>
                <a:gd name="T38" fmla="*/ 24 w 47"/>
                <a:gd name="T39" fmla="*/ 3 h 48"/>
                <a:gd name="T40" fmla="*/ 24 w 47"/>
                <a:gd name="T41" fmla="*/ 7 h 48"/>
                <a:gd name="T42" fmla="*/ 12 w 47"/>
                <a:gd name="T43"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48">
                  <a:moveTo>
                    <a:pt x="12" y="17"/>
                  </a:moveTo>
                  <a:lnTo>
                    <a:pt x="12" y="17"/>
                  </a:lnTo>
                  <a:lnTo>
                    <a:pt x="18" y="24"/>
                  </a:lnTo>
                  <a:lnTo>
                    <a:pt x="28" y="16"/>
                  </a:lnTo>
                  <a:cubicBezTo>
                    <a:pt x="29" y="14"/>
                    <a:pt x="31" y="15"/>
                    <a:pt x="32" y="16"/>
                  </a:cubicBezTo>
                  <a:lnTo>
                    <a:pt x="33" y="17"/>
                  </a:lnTo>
                  <a:cubicBezTo>
                    <a:pt x="34" y="19"/>
                    <a:pt x="34" y="20"/>
                    <a:pt x="32" y="21"/>
                  </a:cubicBezTo>
                  <a:lnTo>
                    <a:pt x="22" y="30"/>
                  </a:lnTo>
                  <a:lnTo>
                    <a:pt x="28" y="37"/>
                  </a:lnTo>
                  <a:lnTo>
                    <a:pt x="40" y="26"/>
                  </a:lnTo>
                  <a:cubicBezTo>
                    <a:pt x="41" y="25"/>
                    <a:pt x="43" y="25"/>
                    <a:pt x="44" y="27"/>
                  </a:cubicBezTo>
                  <a:lnTo>
                    <a:pt x="45" y="28"/>
                  </a:lnTo>
                  <a:cubicBezTo>
                    <a:pt x="47" y="30"/>
                    <a:pt x="46" y="31"/>
                    <a:pt x="45" y="32"/>
                  </a:cubicBezTo>
                  <a:lnTo>
                    <a:pt x="28" y="47"/>
                  </a:lnTo>
                  <a:cubicBezTo>
                    <a:pt x="27" y="48"/>
                    <a:pt x="25" y="48"/>
                    <a:pt x="24" y="46"/>
                  </a:cubicBezTo>
                  <a:lnTo>
                    <a:pt x="1" y="19"/>
                  </a:lnTo>
                  <a:cubicBezTo>
                    <a:pt x="0" y="18"/>
                    <a:pt x="0" y="17"/>
                    <a:pt x="2" y="15"/>
                  </a:cubicBezTo>
                  <a:lnTo>
                    <a:pt x="18" y="1"/>
                  </a:lnTo>
                  <a:cubicBezTo>
                    <a:pt x="20" y="0"/>
                    <a:pt x="21" y="0"/>
                    <a:pt x="22" y="1"/>
                  </a:cubicBezTo>
                  <a:lnTo>
                    <a:pt x="24" y="3"/>
                  </a:lnTo>
                  <a:cubicBezTo>
                    <a:pt x="25" y="4"/>
                    <a:pt x="25" y="6"/>
                    <a:pt x="24" y="7"/>
                  </a:cubicBezTo>
                  <a:lnTo>
                    <a:pt x="12"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6" name="Freeform 11">
              <a:extLst>
                <a:ext uri="{FF2B5EF4-FFF2-40B4-BE49-F238E27FC236}">
                  <a16:creationId xmlns:a16="http://schemas.microsoft.com/office/drawing/2014/main" id="{D4EDDE9D-A012-4DB0-AAFD-E49FE273E028}"/>
                </a:ext>
              </a:extLst>
            </p:cNvPr>
            <p:cNvSpPr>
              <a:spLocks noEditPoints="1"/>
            </p:cNvSpPr>
            <p:nvPr/>
          </p:nvSpPr>
          <p:spPr bwMode="auto">
            <a:xfrm>
              <a:off x="9212263" y="1593850"/>
              <a:ext cx="53975" cy="53975"/>
            </a:xfrm>
            <a:custGeom>
              <a:avLst/>
              <a:gdLst>
                <a:gd name="T0" fmla="*/ 25 w 51"/>
                <a:gd name="T1" fmla="*/ 23 h 49"/>
                <a:gd name="T2" fmla="*/ 25 w 51"/>
                <a:gd name="T3" fmla="*/ 23 h 49"/>
                <a:gd name="T4" fmla="*/ 27 w 51"/>
                <a:gd name="T5" fmla="*/ 15 h 49"/>
                <a:gd name="T6" fmla="*/ 19 w 51"/>
                <a:gd name="T7" fmla="*/ 12 h 49"/>
                <a:gd name="T8" fmla="*/ 12 w 51"/>
                <a:gd name="T9" fmla="*/ 16 h 49"/>
                <a:gd name="T10" fmla="*/ 17 w 51"/>
                <a:gd name="T11" fmla="*/ 26 h 49"/>
                <a:gd name="T12" fmla="*/ 25 w 51"/>
                <a:gd name="T13" fmla="*/ 23 h 49"/>
                <a:gd name="T14" fmla="*/ 26 w 51"/>
                <a:gd name="T15" fmla="*/ 30 h 49"/>
                <a:gd name="T16" fmla="*/ 26 w 51"/>
                <a:gd name="T17" fmla="*/ 30 h 49"/>
                <a:gd name="T18" fmla="*/ 21 w 51"/>
                <a:gd name="T19" fmla="*/ 32 h 49"/>
                <a:gd name="T20" fmla="*/ 26 w 51"/>
                <a:gd name="T21" fmla="*/ 43 h 49"/>
                <a:gd name="T22" fmla="*/ 25 w 51"/>
                <a:gd name="T23" fmla="*/ 47 h 49"/>
                <a:gd name="T24" fmla="*/ 22 w 51"/>
                <a:gd name="T25" fmla="*/ 48 h 49"/>
                <a:gd name="T26" fmla="*/ 18 w 51"/>
                <a:gd name="T27" fmla="*/ 47 h 49"/>
                <a:gd name="T28" fmla="*/ 1 w 51"/>
                <a:gd name="T29" fmla="*/ 16 h 49"/>
                <a:gd name="T30" fmla="*/ 2 w 51"/>
                <a:gd name="T31" fmla="*/ 12 h 49"/>
                <a:gd name="T32" fmla="*/ 16 w 51"/>
                <a:gd name="T33" fmla="*/ 5 h 49"/>
                <a:gd name="T34" fmla="*/ 35 w 51"/>
                <a:gd name="T35" fmla="*/ 10 h 49"/>
                <a:gd name="T36" fmla="*/ 33 w 51"/>
                <a:gd name="T37" fmla="*/ 25 h 49"/>
                <a:gd name="T38" fmla="*/ 42 w 51"/>
                <a:gd name="T39" fmla="*/ 29 h 49"/>
                <a:gd name="T40" fmla="*/ 44 w 51"/>
                <a:gd name="T41" fmla="*/ 28 h 49"/>
                <a:gd name="T42" fmla="*/ 48 w 51"/>
                <a:gd name="T43" fmla="*/ 27 h 49"/>
                <a:gd name="T44" fmla="*/ 49 w 51"/>
                <a:gd name="T45" fmla="*/ 28 h 49"/>
                <a:gd name="T46" fmla="*/ 50 w 51"/>
                <a:gd name="T47" fmla="*/ 32 h 49"/>
                <a:gd name="T48" fmla="*/ 44 w 51"/>
                <a:gd name="T49" fmla="*/ 37 h 49"/>
                <a:gd name="T50" fmla="*/ 26 w 51"/>
                <a:gd name="T51"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9">
                  <a:moveTo>
                    <a:pt x="25" y="23"/>
                  </a:moveTo>
                  <a:lnTo>
                    <a:pt x="25" y="23"/>
                  </a:lnTo>
                  <a:cubicBezTo>
                    <a:pt x="27" y="21"/>
                    <a:pt x="28" y="18"/>
                    <a:pt x="27" y="15"/>
                  </a:cubicBezTo>
                  <a:cubicBezTo>
                    <a:pt x="25" y="12"/>
                    <a:pt x="22" y="11"/>
                    <a:pt x="19" y="12"/>
                  </a:cubicBezTo>
                  <a:lnTo>
                    <a:pt x="12" y="16"/>
                  </a:lnTo>
                  <a:lnTo>
                    <a:pt x="17" y="26"/>
                  </a:lnTo>
                  <a:lnTo>
                    <a:pt x="25" y="23"/>
                  </a:lnTo>
                  <a:close/>
                  <a:moveTo>
                    <a:pt x="26" y="30"/>
                  </a:moveTo>
                  <a:lnTo>
                    <a:pt x="26" y="30"/>
                  </a:lnTo>
                  <a:lnTo>
                    <a:pt x="21" y="32"/>
                  </a:lnTo>
                  <a:lnTo>
                    <a:pt x="26" y="43"/>
                  </a:lnTo>
                  <a:cubicBezTo>
                    <a:pt x="27" y="44"/>
                    <a:pt x="27" y="46"/>
                    <a:pt x="25" y="47"/>
                  </a:cubicBezTo>
                  <a:lnTo>
                    <a:pt x="22" y="48"/>
                  </a:lnTo>
                  <a:cubicBezTo>
                    <a:pt x="21" y="49"/>
                    <a:pt x="19" y="49"/>
                    <a:pt x="18" y="47"/>
                  </a:cubicBezTo>
                  <a:lnTo>
                    <a:pt x="1" y="16"/>
                  </a:lnTo>
                  <a:cubicBezTo>
                    <a:pt x="0" y="14"/>
                    <a:pt x="1" y="13"/>
                    <a:pt x="2" y="12"/>
                  </a:cubicBezTo>
                  <a:lnTo>
                    <a:pt x="16" y="5"/>
                  </a:lnTo>
                  <a:cubicBezTo>
                    <a:pt x="24" y="0"/>
                    <a:pt x="31" y="3"/>
                    <a:pt x="35" y="10"/>
                  </a:cubicBezTo>
                  <a:cubicBezTo>
                    <a:pt x="38" y="15"/>
                    <a:pt x="37" y="21"/>
                    <a:pt x="33" y="25"/>
                  </a:cubicBezTo>
                  <a:cubicBezTo>
                    <a:pt x="35" y="29"/>
                    <a:pt x="39" y="31"/>
                    <a:pt x="42" y="29"/>
                  </a:cubicBezTo>
                  <a:cubicBezTo>
                    <a:pt x="43" y="29"/>
                    <a:pt x="44" y="28"/>
                    <a:pt x="44" y="28"/>
                  </a:cubicBezTo>
                  <a:cubicBezTo>
                    <a:pt x="45" y="26"/>
                    <a:pt x="46" y="26"/>
                    <a:pt x="48" y="27"/>
                  </a:cubicBezTo>
                  <a:lnTo>
                    <a:pt x="49" y="28"/>
                  </a:lnTo>
                  <a:cubicBezTo>
                    <a:pt x="50" y="29"/>
                    <a:pt x="51" y="30"/>
                    <a:pt x="50" y="32"/>
                  </a:cubicBezTo>
                  <a:cubicBezTo>
                    <a:pt x="48" y="34"/>
                    <a:pt x="47" y="36"/>
                    <a:pt x="44" y="37"/>
                  </a:cubicBezTo>
                  <a:cubicBezTo>
                    <a:pt x="35" y="42"/>
                    <a:pt x="28" y="33"/>
                    <a:pt x="26"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 name="Freeform 12">
              <a:extLst>
                <a:ext uri="{FF2B5EF4-FFF2-40B4-BE49-F238E27FC236}">
                  <a16:creationId xmlns:a16="http://schemas.microsoft.com/office/drawing/2014/main" id="{3EEC68B9-3336-4B65-BC9C-B5062075E9AA}"/>
                </a:ext>
              </a:extLst>
            </p:cNvPr>
            <p:cNvSpPr>
              <a:spLocks noEditPoints="1"/>
            </p:cNvSpPr>
            <p:nvPr/>
          </p:nvSpPr>
          <p:spPr bwMode="auto">
            <a:xfrm>
              <a:off x="9277350" y="1566863"/>
              <a:ext cx="38100" cy="52387"/>
            </a:xfrm>
            <a:custGeom>
              <a:avLst/>
              <a:gdLst>
                <a:gd name="T0" fmla="*/ 25 w 36"/>
                <a:gd name="T1" fmla="*/ 15 h 47"/>
                <a:gd name="T2" fmla="*/ 25 w 36"/>
                <a:gd name="T3" fmla="*/ 15 h 47"/>
                <a:gd name="T4" fmla="*/ 18 w 36"/>
                <a:gd name="T5" fmla="*/ 11 h 47"/>
                <a:gd name="T6" fmla="*/ 11 w 36"/>
                <a:gd name="T7" fmla="*/ 13 h 47"/>
                <a:gd name="T8" fmla="*/ 14 w 36"/>
                <a:gd name="T9" fmla="*/ 24 h 47"/>
                <a:gd name="T10" fmla="*/ 22 w 36"/>
                <a:gd name="T11" fmla="*/ 22 h 47"/>
                <a:gd name="T12" fmla="*/ 25 w 36"/>
                <a:gd name="T13" fmla="*/ 15 h 47"/>
                <a:gd name="T14" fmla="*/ 34 w 36"/>
                <a:gd name="T15" fmla="*/ 12 h 47"/>
                <a:gd name="T16" fmla="*/ 34 w 36"/>
                <a:gd name="T17" fmla="*/ 12 h 47"/>
                <a:gd name="T18" fmla="*/ 25 w 36"/>
                <a:gd name="T19" fmla="*/ 29 h 47"/>
                <a:gd name="T20" fmla="*/ 16 w 36"/>
                <a:gd name="T21" fmla="*/ 31 h 47"/>
                <a:gd name="T22" fmla="*/ 20 w 36"/>
                <a:gd name="T23" fmla="*/ 42 h 47"/>
                <a:gd name="T24" fmla="*/ 18 w 36"/>
                <a:gd name="T25" fmla="*/ 46 h 47"/>
                <a:gd name="T26" fmla="*/ 14 w 36"/>
                <a:gd name="T27" fmla="*/ 47 h 47"/>
                <a:gd name="T28" fmla="*/ 11 w 36"/>
                <a:gd name="T29" fmla="*/ 45 h 47"/>
                <a:gd name="T30" fmla="*/ 0 w 36"/>
                <a:gd name="T31" fmla="*/ 11 h 47"/>
                <a:gd name="T32" fmla="*/ 2 w 36"/>
                <a:gd name="T33" fmla="*/ 7 h 47"/>
                <a:gd name="T34" fmla="*/ 17 w 36"/>
                <a:gd name="T35" fmla="*/ 3 h 47"/>
                <a:gd name="T36" fmla="*/ 34 w 36"/>
                <a:gd name="T3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47">
                  <a:moveTo>
                    <a:pt x="25" y="15"/>
                  </a:moveTo>
                  <a:lnTo>
                    <a:pt x="25" y="15"/>
                  </a:lnTo>
                  <a:cubicBezTo>
                    <a:pt x="24" y="12"/>
                    <a:pt x="21" y="10"/>
                    <a:pt x="18" y="11"/>
                  </a:cubicBezTo>
                  <a:lnTo>
                    <a:pt x="11" y="13"/>
                  </a:lnTo>
                  <a:lnTo>
                    <a:pt x="14" y="24"/>
                  </a:lnTo>
                  <a:lnTo>
                    <a:pt x="22" y="22"/>
                  </a:lnTo>
                  <a:cubicBezTo>
                    <a:pt x="25" y="21"/>
                    <a:pt x="26" y="18"/>
                    <a:pt x="25" y="15"/>
                  </a:cubicBezTo>
                  <a:close/>
                  <a:moveTo>
                    <a:pt x="34" y="12"/>
                  </a:moveTo>
                  <a:lnTo>
                    <a:pt x="34" y="12"/>
                  </a:lnTo>
                  <a:cubicBezTo>
                    <a:pt x="36" y="19"/>
                    <a:pt x="33" y="26"/>
                    <a:pt x="25" y="29"/>
                  </a:cubicBezTo>
                  <a:lnTo>
                    <a:pt x="16" y="31"/>
                  </a:lnTo>
                  <a:lnTo>
                    <a:pt x="20" y="42"/>
                  </a:lnTo>
                  <a:cubicBezTo>
                    <a:pt x="20" y="44"/>
                    <a:pt x="19" y="45"/>
                    <a:pt x="18" y="46"/>
                  </a:cubicBezTo>
                  <a:lnTo>
                    <a:pt x="14" y="47"/>
                  </a:lnTo>
                  <a:cubicBezTo>
                    <a:pt x="12" y="47"/>
                    <a:pt x="11" y="47"/>
                    <a:pt x="11" y="45"/>
                  </a:cubicBezTo>
                  <a:lnTo>
                    <a:pt x="0" y="11"/>
                  </a:lnTo>
                  <a:cubicBezTo>
                    <a:pt x="0" y="9"/>
                    <a:pt x="0" y="8"/>
                    <a:pt x="2" y="7"/>
                  </a:cubicBezTo>
                  <a:lnTo>
                    <a:pt x="17" y="3"/>
                  </a:lnTo>
                  <a:cubicBezTo>
                    <a:pt x="25" y="0"/>
                    <a:pt x="32" y="5"/>
                    <a:pt x="34"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8" name="Freeform 13">
              <a:extLst>
                <a:ext uri="{FF2B5EF4-FFF2-40B4-BE49-F238E27FC236}">
                  <a16:creationId xmlns:a16="http://schemas.microsoft.com/office/drawing/2014/main" id="{95F8624F-FEEA-41D1-8557-40404092A969}"/>
                </a:ext>
              </a:extLst>
            </p:cNvPr>
            <p:cNvSpPr>
              <a:spLocks/>
            </p:cNvSpPr>
            <p:nvPr/>
          </p:nvSpPr>
          <p:spPr bwMode="auto">
            <a:xfrm>
              <a:off x="9344025" y="1557338"/>
              <a:ext cx="33338" cy="47625"/>
            </a:xfrm>
            <a:custGeom>
              <a:avLst/>
              <a:gdLst>
                <a:gd name="T0" fmla="*/ 4 w 32"/>
                <a:gd name="T1" fmla="*/ 39 h 42"/>
                <a:gd name="T2" fmla="*/ 4 w 32"/>
                <a:gd name="T3" fmla="*/ 39 h 42"/>
                <a:gd name="T4" fmla="*/ 0 w 32"/>
                <a:gd name="T5" fmla="*/ 4 h 42"/>
                <a:gd name="T6" fmla="*/ 3 w 32"/>
                <a:gd name="T7" fmla="*/ 1 h 42"/>
                <a:gd name="T8" fmla="*/ 7 w 32"/>
                <a:gd name="T9" fmla="*/ 0 h 42"/>
                <a:gd name="T10" fmla="*/ 10 w 32"/>
                <a:gd name="T11" fmla="*/ 3 h 42"/>
                <a:gd name="T12" fmla="*/ 13 w 32"/>
                <a:gd name="T13" fmla="*/ 33 h 42"/>
                <a:gd name="T14" fmla="*/ 29 w 32"/>
                <a:gd name="T15" fmla="*/ 31 h 42"/>
                <a:gd name="T16" fmla="*/ 32 w 32"/>
                <a:gd name="T17" fmla="*/ 34 h 42"/>
                <a:gd name="T18" fmla="*/ 32 w 32"/>
                <a:gd name="T19" fmla="*/ 36 h 42"/>
                <a:gd name="T20" fmla="*/ 29 w 32"/>
                <a:gd name="T21" fmla="*/ 39 h 42"/>
                <a:gd name="T22" fmla="*/ 7 w 32"/>
                <a:gd name="T23" fmla="*/ 42 h 42"/>
                <a:gd name="T24" fmla="*/ 4 w 32"/>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2">
                  <a:moveTo>
                    <a:pt x="4" y="39"/>
                  </a:moveTo>
                  <a:lnTo>
                    <a:pt x="4" y="39"/>
                  </a:lnTo>
                  <a:lnTo>
                    <a:pt x="0" y="4"/>
                  </a:lnTo>
                  <a:cubicBezTo>
                    <a:pt x="0" y="2"/>
                    <a:pt x="1" y="1"/>
                    <a:pt x="3" y="1"/>
                  </a:cubicBezTo>
                  <a:lnTo>
                    <a:pt x="7" y="0"/>
                  </a:lnTo>
                  <a:cubicBezTo>
                    <a:pt x="8" y="0"/>
                    <a:pt x="10" y="1"/>
                    <a:pt x="10" y="3"/>
                  </a:cubicBezTo>
                  <a:lnTo>
                    <a:pt x="13" y="33"/>
                  </a:lnTo>
                  <a:lnTo>
                    <a:pt x="29" y="31"/>
                  </a:lnTo>
                  <a:cubicBezTo>
                    <a:pt x="30" y="31"/>
                    <a:pt x="31" y="32"/>
                    <a:pt x="32" y="34"/>
                  </a:cubicBezTo>
                  <a:lnTo>
                    <a:pt x="32" y="36"/>
                  </a:lnTo>
                  <a:cubicBezTo>
                    <a:pt x="32" y="38"/>
                    <a:pt x="31" y="39"/>
                    <a:pt x="29" y="39"/>
                  </a:cubicBezTo>
                  <a:lnTo>
                    <a:pt x="7" y="42"/>
                  </a:lnTo>
                  <a:cubicBezTo>
                    <a:pt x="5" y="42"/>
                    <a:pt x="4" y="41"/>
                    <a:pt x="4"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9" name="Freeform 14">
              <a:extLst>
                <a:ext uri="{FF2B5EF4-FFF2-40B4-BE49-F238E27FC236}">
                  <a16:creationId xmlns:a16="http://schemas.microsoft.com/office/drawing/2014/main" id="{8CBEE498-95B7-4D35-BF3E-F14E0B8EB4EE}"/>
                </a:ext>
              </a:extLst>
            </p:cNvPr>
            <p:cNvSpPr>
              <a:spLocks/>
            </p:cNvSpPr>
            <p:nvPr/>
          </p:nvSpPr>
          <p:spPr bwMode="auto">
            <a:xfrm>
              <a:off x="9404350" y="1555750"/>
              <a:ext cx="33338" cy="47625"/>
            </a:xfrm>
            <a:custGeom>
              <a:avLst/>
              <a:gdLst>
                <a:gd name="T0" fmla="*/ 12 w 31"/>
                <a:gd name="T1" fmla="*/ 9 h 43"/>
                <a:gd name="T2" fmla="*/ 12 w 31"/>
                <a:gd name="T3" fmla="*/ 9 h 43"/>
                <a:gd name="T4" fmla="*/ 11 w 31"/>
                <a:gd name="T5" fmla="*/ 18 h 43"/>
                <a:gd name="T6" fmla="*/ 24 w 31"/>
                <a:gd name="T7" fmla="*/ 19 h 43"/>
                <a:gd name="T8" fmla="*/ 27 w 31"/>
                <a:gd name="T9" fmla="*/ 22 h 43"/>
                <a:gd name="T10" fmla="*/ 26 w 31"/>
                <a:gd name="T11" fmla="*/ 24 h 43"/>
                <a:gd name="T12" fmla="*/ 23 w 31"/>
                <a:gd name="T13" fmla="*/ 26 h 43"/>
                <a:gd name="T14" fmla="*/ 10 w 31"/>
                <a:gd name="T15" fmla="*/ 25 h 43"/>
                <a:gd name="T16" fmla="*/ 9 w 31"/>
                <a:gd name="T17" fmla="*/ 34 h 43"/>
                <a:gd name="T18" fmla="*/ 25 w 31"/>
                <a:gd name="T19" fmla="*/ 35 h 43"/>
                <a:gd name="T20" fmla="*/ 28 w 31"/>
                <a:gd name="T21" fmla="*/ 38 h 43"/>
                <a:gd name="T22" fmla="*/ 27 w 31"/>
                <a:gd name="T23" fmla="*/ 41 h 43"/>
                <a:gd name="T24" fmla="*/ 24 w 31"/>
                <a:gd name="T25" fmla="*/ 43 h 43"/>
                <a:gd name="T26" fmla="*/ 2 w 31"/>
                <a:gd name="T27" fmla="*/ 41 h 43"/>
                <a:gd name="T28" fmla="*/ 0 w 31"/>
                <a:gd name="T29" fmla="*/ 38 h 43"/>
                <a:gd name="T30" fmla="*/ 3 w 31"/>
                <a:gd name="T31" fmla="*/ 3 h 43"/>
                <a:gd name="T32" fmla="*/ 6 w 31"/>
                <a:gd name="T33" fmla="*/ 0 h 43"/>
                <a:gd name="T34" fmla="*/ 28 w 31"/>
                <a:gd name="T35" fmla="*/ 2 h 43"/>
                <a:gd name="T36" fmla="*/ 30 w 31"/>
                <a:gd name="T37" fmla="*/ 5 h 43"/>
                <a:gd name="T38" fmla="*/ 30 w 31"/>
                <a:gd name="T39" fmla="*/ 8 h 43"/>
                <a:gd name="T40" fmla="*/ 27 w 31"/>
                <a:gd name="T41" fmla="*/ 10 h 43"/>
                <a:gd name="T42" fmla="*/ 12 w 31"/>
                <a:gd name="T4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43">
                  <a:moveTo>
                    <a:pt x="12" y="9"/>
                  </a:moveTo>
                  <a:lnTo>
                    <a:pt x="12" y="9"/>
                  </a:lnTo>
                  <a:lnTo>
                    <a:pt x="11" y="18"/>
                  </a:lnTo>
                  <a:lnTo>
                    <a:pt x="24" y="19"/>
                  </a:lnTo>
                  <a:cubicBezTo>
                    <a:pt x="26" y="19"/>
                    <a:pt x="27" y="20"/>
                    <a:pt x="27" y="22"/>
                  </a:cubicBezTo>
                  <a:lnTo>
                    <a:pt x="26" y="24"/>
                  </a:lnTo>
                  <a:cubicBezTo>
                    <a:pt x="26" y="26"/>
                    <a:pt x="25" y="27"/>
                    <a:pt x="23" y="26"/>
                  </a:cubicBezTo>
                  <a:lnTo>
                    <a:pt x="10" y="25"/>
                  </a:lnTo>
                  <a:lnTo>
                    <a:pt x="9" y="34"/>
                  </a:lnTo>
                  <a:lnTo>
                    <a:pt x="25" y="35"/>
                  </a:lnTo>
                  <a:cubicBezTo>
                    <a:pt x="27" y="35"/>
                    <a:pt x="28" y="37"/>
                    <a:pt x="28" y="38"/>
                  </a:cubicBezTo>
                  <a:lnTo>
                    <a:pt x="27" y="41"/>
                  </a:lnTo>
                  <a:cubicBezTo>
                    <a:pt x="27" y="42"/>
                    <a:pt x="26" y="43"/>
                    <a:pt x="24" y="43"/>
                  </a:cubicBezTo>
                  <a:lnTo>
                    <a:pt x="2" y="41"/>
                  </a:lnTo>
                  <a:cubicBezTo>
                    <a:pt x="1" y="41"/>
                    <a:pt x="0" y="40"/>
                    <a:pt x="0" y="38"/>
                  </a:cubicBezTo>
                  <a:lnTo>
                    <a:pt x="3" y="3"/>
                  </a:lnTo>
                  <a:cubicBezTo>
                    <a:pt x="3" y="1"/>
                    <a:pt x="4" y="0"/>
                    <a:pt x="6" y="0"/>
                  </a:cubicBezTo>
                  <a:lnTo>
                    <a:pt x="28" y="2"/>
                  </a:lnTo>
                  <a:cubicBezTo>
                    <a:pt x="30" y="2"/>
                    <a:pt x="31" y="3"/>
                    <a:pt x="30" y="5"/>
                  </a:cubicBezTo>
                  <a:lnTo>
                    <a:pt x="30" y="8"/>
                  </a:lnTo>
                  <a:cubicBezTo>
                    <a:pt x="30" y="9"/>
                    <a:pt x="29" y="10"/>
                    <a:pt x="27" y="10"/>
                  </a:cubicBezTo>
                  <a:lnTo>
                    <a:pt x="12"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15">
              <a:extLst>
                <a:ext uri="{FF2B5EF4-FFF2-40B4-BE49-F238E27FC236}">
                  <a16:creationId xmlns:a16="http://schemas.microsoft.com/office/drawing/2014/main" id="{08466B89-2007-476B-AAA9-766EFC7331A7}"/>
                </a:ext>
              </a:extLst>
            </p:cNvPr>
            <p:cNvSpPr>
              <a:spLocks/>
            </p:cNvSpPr>
            <p:nvPr/>
          </p:nvSpPr>
          <p:spPr bwMode="auto">
            <a:xfrm>
              <a:off x="9461500" y="1565275"/>
              <a:ext cx="39688" cy="52387"/>
            </a:xfrm>
            <a:custGeom>
              <a:avLst/>
              <a:gdLst>
                <a:gd name="T0" fmla="*/ 18 w 38"/>
                <a:gd name="T1" fmla="*/ 10 h 47"/>
                <a:gd name="T2" fmla="*/ 18 w 38"/>
                <a:gd name="T3" fmla="*/ 10 h 47"/>
                <a:gd name="T4" fmla="*/ 16 w 38"/>
                <a:gd name="T5" fmla="*/ 19 h 47"/>
                <a:gd name="T6" fmla="*/ 28 w 38"/>
                <a:gd name="T7" fmla="*/ 22 h 47"/>
                <a:gd name="T8" fmla="*/ 30 w 38"/>
                <a:gd name="T9" fmla="*/ 26 h 47"/>
                <a:gd name="T10" fmla="*/ 30 w 38"/>
                <a:gd name="T11" fmla="*/ 27 h 47"/>
                <a:gd name="T12" fmla="*/ 26 w 38"/>
                <a:gd name="T13" fmla="*/ 29 h 47"/>
                <a:gd name="T14" fmla="*/ 14 w 38"/>
                <a:gd name="T15" fmla="*/ 26 h 47"/>
                <a:gd name="T16" fmla="*/ 11 w 38"/>
                <a:gd name="T17" fmla="*/ 34 h 47"/>
                <a:gd name="T18" fmla="*/ 26 w 38"/>
                <a:gd name="T19" fmla="*/ 39 h 47"/>
                <a:gd name="T20" fmla="*/ 28 w 38"/>
                <a:gd name="T21" fmla="*/ 42 h 47"/>
                <a:gd name="T22" fmla="*/ 28 w 38"/>
                <a:gd name="T23" fmla="*/ 44 h 47"/>
                <a:gd name="T24" fmla="*/ 24 w 38"/>
                <a:gd name="T25" fmla="*/ 46 h 47"/>
                <a:gd name="T26" fmla="*/ 3 w 38"/>
                <a:gd name="T27" fmla="*/ 40 h 47"/>
                <a:gd name="T28" fmla="*/ 1 w 38"/>
                <a:gd name="T29" fmla="*/ 37 h 47"/>
                <a:gd name="T30" fmla="*/ 11 w 38"/>
                <a:gd name="T31" fmla="*/ 2 h 47"/>
                <a:gd name="T32" fmla="*/ 14 w 38"/>
                <a:gd name="T33" fmla="*/ 1 h 47"/>
                <a:gd name="T34" fmla="*/ 35 w 38"/>
                <a:gd name="T35" fmla="*/ 7 h 47"/>
                <a:gd name="T36" fmla="*/ 37 w 38"/>
                <a:gd name="T37" fmla="*/ 10 h 47"/>
                <a:gd name="T38" fmla="*/ 37 w 38"/>
                <a:gd name="T39" fmla="*/ 12 h 47"/>
                <a:gd name="T40" fmla="*/ 33 w 38"/>
                <a:gd name="T41" fmla="*/ 14 h 47"/>
                <a:gd name="T42" fmla="*/ 18 w 38"/>
                <a:gd name="T43"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7">
                  <a:moveTo>
                    <a:pt x="18" y="10"/>
                  </a:moveTo>
                  <a:lnTo>
                    <a:pt x="18" y="10"/>
                  </a:lnTo>
                  <a:lnTo>
                    <a:pt x="16" y="19"/>
                  </a:lnTo>
                  <a:lnTo>
                    <a:pt x="28" y="22"/>
                  </a:lnTo>
                  <a:cubicBezTo>
                    <a:pt x="30" y="23"/>
                    <a:pt x="31" y="24"/>
                    <a:pt x="30" y="26"/>
                  </a:cubicBezTo>
                  <a:lnTo>
                    <a:pt x="30" y="27"/>
                  </a:lnTo>
                  <a:cubicBezTo>
                    <a:pt x="29" y="29"/>
                    <a:pt x="28" y="30"/>
                    <a:pt x="26" y="29"/>
                  </a:cubicBezTo>
                  <a:lnTo>
                    <a:pt x="14" y="26"/>
                  </a:lnTo>
                  <a:lnTo>
                    <a:pt x="11" y="34"/>
                  </a:lnTo>
                  <a:lnTo>
                    <a:pt x="26" y="39"/>
                  </a:lnTo>
                  <a:cubicBezTo>
                    <a:pt x="28" y="39"/>
                    <a:pt x="29" y="40"/>
                    <a:pt x="28" y="42"/>
                  </a:cubicBezTo>
                  <a:lnTo>
                    <a:pt x="28" y="44"/>
                  </a:lnTo>
                  <a:cubicBezTo>
                    <a:pt x="27" y="46"/>
                    <a:pt x="26" y="47"/>
                    <a:pt x="24" y="46"/>
                  </a:cubicBezTo>
                  <a:lnTo>
                    <a:pt x="3" y="40"/>
                  </a:lnTo>
                  <a:cubicBezTo>
                    <a:pt x="1" y="40"/>
                    <a:pt x="0" y="38"/>
                    <a:pt x="1" y="37"/>
                  </a:cubicBezTo>
                  <a:lnTo>
                    <a:pt x="11" y="2"/>
                  </a:lnTo>
                  <a:cubicBezTo>
                    <a:pt x="11" y="1"/>
                    <a:pt x="12" y="0"/>
                    <a:pt x="14" y="1"/>
                  </a:cubicBezTo>
                  <a:lnTo>
                    <a:pt x="35" y="7"/>
                  </a:lnTo>
                  <a:cubicBezTo>
                    <a:pt x="37" y="7"/>
                    <a:pt x="38" y="8"/>
                    <a:pt x="37" y="10"/>
                  </a:cubicBezTo>
                  <a:lnTo>
                    <a:pt x="37" y="12"/>
                  </a:lnTo>
                  <a:cubicBezTo>
                    <a:pt x="36" y="14"/>
                    <a:pt x="35" y="15"/>
                    <a:pt x="33" y="14"/>
                  </a:cubicBezTo>
                  <a:lnTo>
                    <a:pt x="18"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 name="Freeform 16">
              <a:extLst>
                <a:ext uri="{FF2B5EF4-FFF2-40B4-BE49-F238E27FC236}">
                  <a16:creationId xmlns:a16="http://schemas.microsoft.com/office/drawing/2014/main" id="{018011C5-05CE-42B1-8A52-C7E63260097F}"/>
                </a:ext>
              </a:extLst>
            </p:cNvPr>
            <p:cNvSpPr>
              <a:spLocks/>
            </p:cNvSpPr>
            <p:nvPr/>
          </p:nvSpPr>
          <p:spPr bwMode="auto">
            <a:xfrm>
              <a:off x="9515475" y="1590675"/>
              <a:ext cx="49213" cy="52387"/>
            </a:xfrm>
            <a:custGeom>
              <a:avLst/>
              <a:gdLst>
                <a:gd name="T0" fmla="*/ 6 w 46"/>
                <a:gd name="T1" fmla="*/ 15 h 47"/>
                <a:gd name="T2" fmla="*/ 6 w 46"/>
                <a:gd name="T3" fmla="*/ 15 h 47"/>
                <a:gd name="T4" fmla="*/ 35 w 46"/>
                <a:gd name="T5" fmla="*/ 6 h 47"/>
                <a:gd name="T6" fmla="*/ 45 w 46"/>
                <a:gd name="T7" fmla="*/ 15 h 47"/>
                <a:gd name="T8" fmla="*/ 44 w 46"/>
                <a:gd name="T9" fmla="*/ 19 h 47"/>
                <a:gd name="T10" fmla="*/ 41 w 46"/>
                <a:gd name="T11" fmla="*/ 20 h 47"/>
                <a:gd name="T12" fmla="*/ 38 w 46"/>
                <a:gd name="T13" fmla="*/ 18 h 47"/>
                <a:gd name="T14" fmla="*/ 31 w 46"/>
                <a:gd name="T15" fmla="*/ 13 h 47"/>
                <a:gd name="T16" fmla="*/ 14 w 46"/>
                <a:gd name="T17" fmla="*/ 19 h 47"/>
                <a:gd name="T18" fmla="*/ 20 w 46"/>
                <a:gd name="T19" fmla="*/ 37 h 47"/>
                <a:gd name="T20" fmla="*/ 27 w 46"/>
                <a:gd name="T21" fmla="*/ 39 h 47"/>
                <a:gd name="T22" fmla="*/ 30 w 46"/>
                <a:gd name="T23" fmla="*/ 33 h 47"/>
                <a:gd name="T24" fmla="*/ 23 w 46"/>
                <a:gd name="T25" fmla="*/ 30 h 47"/>
                <a:gd name="T26" fmla="*/ 22 w 46"/>
                <a:gd name="T27" fmla="*/ 26 h 47"/>
                <a:gd name="T28" fmla="*/ 23 w 46"/>
                <a:gd name="T29" fmla="*/ 25 h 47"/>
                <a:gd name="T30" fmla="*/ 27 w 46"/>
                <a:gd name="T31" fmla="*/ 24 h 47"/>
                <a:gd name="T32" fmla="*/ 38 w 46"/>
                <a:gd name="T33" fmla="*/ 30 h 47"/>
                <a:gd name="T34" fmla="*/ 39 w 46"/>
                <a:gd name="T35" fmla="*/ 33 h 47"/>
                <a:gd name="T36" fmla="*/ 34 w 46"/>
                <a:gd name="T37" fmla="*/ 44 h 47"/>
                <a:gd name="T38" fmla="*/ 31 w 46"/>
                <a:gd name="T39" fmla="*/ 46 h 47"/>
                <a:gd name="T40" fmla="*/ 16 w 46"/>
                <a:gd name="T41" fmla="*/ 44 h 47"/>
                <a:gd name="T42" fmla="*/ 6 w 46"/>
                <a:gd name="T43"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7">
                  <a:moveTo>
                    <a:pt x="6" y="15"/>
                  </a:moveTo>
                  <a:lnTo>
                    <a:pt x="6" y="15"/>
                  </a:lnTo>
                  <a:cubicBezTo>
                    <a:pt x="11" y="4"/>
                    <a:pt x="24" y="0"/>
                    <a:pt x="35" y="6"/>
                  </a:cubicBezTo>
                  <a:cubicBezTo>
                    <a:pt x="40" y="8"/>
                    <a:pt x="43" y="11"/>
                    <a:pt x="45" y="15"/>
                  </a:cubicBezTo>
                  <a:cubicBezTo>
                    <a:pt x="46" y="16"/>
                    <a:pt x="45" y="18"/>
                    <a:pt x="44" y="19"/>
                  </a:cubicBezTo>
                  <a:lnTo>
                    <a:pt x="41" y="20"/>
                  </a:lnTo>
                  <a:cubicBezTo>
                    <a:pt x="40" y="20"/>
                    <a:pt x="39" y="20"/>
                    <a:pt x="38" y="18"/>
                  </a:cubicBezTo>
                  <a:cubicBezTo>
                    <a:pt x="36" y="16"/>
                    <a:pt x="34" y="14"/>
                    <a:pt x="31" y="13"/>
                  </a:cubicBezTo>
                  <a:cubicBezTo>
                    <a:pt x="25" y="10"/>
                    <a:pt x="17" y="13"/>
                    <a:pt x="14" y="19"/>
                  </a:cubicBezTo>
                  <a:cubicBezTo>
                    <a:pt x="11" y="25"/>
                    <a:pt x="12" y="33"/>
                    <a:pt x="20" y="37"/>
                  </a:cubicBezTo>
                  <a:cubicBezTo>
                    <a:pt x="22" y="38"/>
                    <a:pt x="24" y="39"/>
                    <a:pt x="27" y="39"/>
                  </a:cubicBezTo>
                  <a:lnTo>
                    <a:pt x="30" y="33"/>
                  </a:lnTo>
                  <a:lnTo>
                    <a:pt x="23" y="30"/>
                  </a:lnTo>
                  <a:cubicBezTo>
                    <a:pt x="22" y="29"/>
                    <a:pt x="21" y="27"/>
                    <a:pt x="22" y="26"/>
                  </a:cubicBezTo>
                  <a:lnTo>
                    <a:pt x="23" y="25"/>
                  </a:lnTo>
                  <a:cubicBezTo>
                    <a:pt x="24" y="23"/>
                    <a:pt x="25" y="23"/>
                    <a:pt x="27" y="24"/>
                  </a:cubicBezTo>
                  <a:lnTo>
                    <a:pt x="38" y="30"/>
                  </a:lnTo>
                  <a:cubicBezTo>
                    <a:pt x="40" y="30"/>
                    <a:pt x="40" y="32"/>
                    <a:pt x="39" y="33"/>
                  </a:cubicBezTo>
                  <a:lnTo>
                    <a:pt x="34" y="44"/>
                  </a:lnTo>
                  <a:cubicBezTo>
                    <a:pt x="33" y="45"/>
                    <a:pt x="32" y="46"/>
                    <a:pt x="31" y="46"/>
                  </a:cubicBezTo>
                  <a:cubicBezTo>
                    <a:pt x="25" y="47"/>
                    <a:pt x="20" y="46"/>
                    <a:pt x="16" y="44"/>
                  </a:cubicBezTo>
                  <a:cubicBezTo>
                    <a:pt x="4" y="38"/>
                    <a:pt x="0" y="25"/>
                    <a:pt x="6"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 name="Freeform 17">
              <a:extLst>
                <a:ext uri="{FF2B5EF4-FFF2-40B4-BE49-F238E27FC236}">
                  <a16:creationId xmlns:a16="http://schemas.microsoft.com/office/drawing/2014/main" id="{BBC67AA3-266B-4BD5-B09B-ECA2B9CA0466}"/>
                </a:ext>
              </a:extLst>
            </p:cNvPr>
            <p:cNvSpPr>
              <a:spLocks/>
            </p:cNvSpPr>
            <p:nvPr/>
          </p:nvSpPr>
          <p:spPr bwMode="auto">
            <a:xfrm>
              <a:off x="9571038" y="1628775"/>
              <a:ext cx="52388" cy="58737"/>
            </a:xfrm>
            <a:custGeom>
              <a:avLst/>
              <a:gdLst>
                <a:gd name="T0" fmla="*/ 16 w 49"/>
                <a:gd name="T1" fmla="*/ 35 h 53"/>
                <a:gd name="T2" fmla="*/ 16 w 49"/>
                <a:gd name="T3" fmla="*/ 35 h 53"/>
                <a:gd name="T4" fmla="*/ 19 w 49"/>
                <a:gd name="T5" fmla="*/ 23 h 53"/>
                <a:gd name="T6" fmla="*/ 9 w 49"/>
                <a:gd name="T7" fmla="*/ 35 h 53"/>
                <a:gd name="T8" fmla="*/ 5 w 49"/>
                <a:gd name="T9" fmla="*/ 35 h 53"/>
                <a:gd name="T10" fmla="*/ 2 w 49"/>
                <a:gd name="T11" fmla="*/ 33 h 53"/>
                <a:gd name="T12" fmla="*/ 1 w 49"/>
                <a:gd name="T13" fmla="*/ 29 h 53"/>
                <a:gd name="T14" fmla="*/ 24 w 49"/>
                <a:gd name="T15" fmla="*/ 2 h 53"/>
                <a:gd name="T16" fmla="*/ 28 w 49"/>
                <a:gd name="T17" fmla="*/ 1 h 53"/>
                <a:gd name="T18" fmla="*/ 31 w 49"/>
                <a:gd name="T19" fmla="*/ 4 h 53"/>
                <a:gd name="T20" fmla="*/ 31 w 49"/>
                <a:gd name="T21" fmla="*/ 8 h 53"/>
                <a:gd name="T22" fmla="*/ 21 w 49"/>
                <a:gd name="T23" fmla="*/ 20 h 53"/>
                <a:gd name="T24" fmla="*/ 40 w 49"/>
                <a:gd name="T25" fmla="*/ 14 h 53"/>
                <a:gd name="T26" fmla="*/ 44 w 49"/>
                <a:gd name="T27" fmla="*/ 15 h 53"/>
                <a:gd name="T28" fmla="*/ 48 w 49"/>
                <a:gd name="T29" fmla="*/ 18 h 53"/>
                <a:gd name="T30" fmla="*/ 47 w 49"/>
                <a:gd name="T31" fmla="*/ 21 h 53"/>
                <a:gd name="T32" fmla="*/ 27 w 49"/>
                <a:gd name="T33" fmla="*/ 27 h 53"/>
                <a:gd name="T34" fmla="*/ 25 w 49"/>
                <a:gd name="T35" fmla="*/ 38 h 53"/>
                <a:gd name="T36" fmla="*/ 26 w 49"/>
                <a:gd name="T37" fmla="*/ 45 h 53"/>
                <a:gd name="T38" fmla="*/ 28 w 49"/>
                <a:gd name="T39" fmla="*/ 46 h 53"/>
                <a:gd name="T40" fmla="*/ 29 w 49"/>
                <a:gd name="T41" fmla="*/ 49 h 53"/>
                <a:gd name="T42" fmla="*/ 29 w 49"/>
                <a:gd name="T43" fmla="*/ 50 h 53"/>
                <a:gd name="T44" fmla="*/ 25 w 49"/>
                <a:gd name="T45" fmla="*/ 52 h 53"/>
                <a:gd name="T46" fmla="*/ 20 w 49"/>
                <a:gd name="T47" fmla="*/ 50 h 53"/>
                <a:gd name="T48" fmla="*/ 16 w 49"/>
                <a:gd name="T49"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53">
                  <a:moveTo>
                    <a:pt x="16" y="35"/>
                  </a:moveTo>
                  <a:lnTo>
                    <a:pt x="16" y="35"/>
                  </a:lnTo>
                  <a:lnTo>
                    <a:pt x="19" y="23"/>
                  </a:lnTo>
                  <a:lnTo>
                    <a:pt x="9" y="35"/>
                  </a:lnTo>
                  <a:cubicBezTo>
                    <a:pt x="7" y="36"/>
                    <a:pt x="6" y="37"/>
                    <a:pt x="5" y="35"/>
                  </a:cubicBezTo>
                  <a:lnTo>
                    <a:pt x="2" y="33"/>
                  </a:lnTo>
                  <a:cubicBezTo>
                    <a:pt x="0" y="32"/>
                    <a:pt x="0" y="31"/>
                    <a:pt x="1" y="29"/>
                  </a:cubicBezTo>
                  <a:lnTo>
                    <a:pt x="24" y="2"/>
                  </a:lnTo>
                  <a:cubicBezTo>
                    <a:pt x="25" y="0"/>
                    <a:pt x="27" y="0"/>
                    <a:pt x="28" y="1"/>
                  </a:cubicBezTo>
                  <a:lnTo>
                    <a:pt x="31" y="4"/>
                  </a:lnTo>
                  <a:cubicBezTo>
                    <a:pt x="32" y="5"/>
                    <a:pt x="32" y="6"/>
                    <a:pt x="31" y="8"/>
                  </a:cubicBezTo>
                  <a:lnTo>
                    <a:pt x="21" y="20"/>
                  </a:lnTo>
                  <a:lnTo>
                    <a:pt x="40" y="14"/>
                  </a:lnTo>
                  <a:cubicBezTo>
                    <a:pt x="42" y="13"/>
                    <a:pt x="43" y="14"/>
                    <a:pt x="44" y="15"/>
                  </a:cubicBezTo>
                  <a:lnTo>
                    <a:pt x="48" y="18"/>
                  </a:lnTo>
                  <a:cubicBezTo>
                    <a:pt x="49" y="19"/>
                    <a:pt x="49" y="20"/>
                    <a:pt x="47" y="21"/>
                  </a:cubicBezTo>
                  <a:lnTo>
                    <a:pt x="27" y="27"/>
                  </a:lnTo>
                  <a:lnTo>
                    <a:pt x="25" y="38"/>
                  </a:lnTo>
                  <a:cubicBezTo>
                    <a:pt x="24" y="41"/>
                    <a:pt x="25" y="44"/>
                    <a:pt x="26" y="45"/>
                  </a:cubicBezTo>
                  <a:cubicBezTo>
                    <a:pt x="27" y="45"/>
                    <a:pt x="27" y="45"/>
                    <a:pt x="28" y="46"/>
                  </a:cubicBezTo>
                  <a:cubicBezTo>
                    <a:pt x="30" y="46"/>
                    <a:pt x="30" y="47"/>
                    <a:pt x="29" y="49"/>
                  </a:cubicBezTo>
                  <a:lnTo>
                    <a:pt x="29" y="50"/>
                  </a:lnTo>
                  <a:cubicBezTo>
                    <a:pt x="28" y="52"/>
                    <a:pt x="27" y="53"/>
                    <a:pt x="25" y="52"/>
                  </a:cubicBezTo>
                  <a:cubicBezTo>
                    <a:pt x="23" y="52"/>
                    <a:pt x="22" y="51"/>
                    <a:pt x="20" y="50"/>
                  </a:cubicBezTo>
                  <a:cubicBezTo>
                    <a:pt x="16" y="46"/>
                    <a:pt x="15" y="41"/>
                    <a:pt x="16"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3" name="Freeform 18">
              <a:extLst>
                <a:ext uri="{FF2B5EF4-FFF2-40B4-BE49-F238E27FC236}">
                  <a16:creationId xmlns:a16="http://schemas.microsoft.com/office/drawing/2014/main" id="{FCC09D79-2C56-43AB-A8FF-7F5D0DA0140C}"/>
                </a:ext>
              </a:extLst>
            </p:cNvPr>
            <p:cNvSpPr>
              <a:spLocks/>
            </p:cNvSpPr>
            <p:nvPr/>
          </p:nvSpPr>
          <p:spPr bwMode="auto">
            <a:xfrm>
              <a:off x="9618663" y="1677988"/>
              <a:ext cx="52388" cy="53975"/>
            </a:xfrm>
            <a:custGeom>
              <a:avLst/>
              <a:gdLst>
                <a:gd name="T0" fmla="*/ 8 w 49"/>
                <a:gd name="T1" fmla="*/ 15 h 49"/>
                <a:gd name="T2" fmla="*/ 8 w 49"/>
                <a:gd name="T3" fmla="*/ 15 h 49"/>
                <a:gd name="T4" fmla="*/ 26 w 49"/>
                <a:gd name="T5" fmla="*/ 1 h 49"/>
                <a:gd name="T6" fmla="*/ 30 w 49"/>
                <a:gd name="T7" fmla="*/ 2 h 49"/>
                <a:gd name="T8" fmla="*/ 32 w 49"/>
                <a:gd name="T9" fmla="*/ 5 h 49"/>
                <a:gd name="T10" fmla="*/ 32 w 49"/>
                <a:gd name="T11" fmla="*/ 9 h 49"/>
                <a:gd name="T12" fmla="*/ 14 w 49"/>
                <a:gd name="T13" fmla="*/ 23 h 49"/>
                <a:gd name="T14" fmla="*/ 13 w 49"/>
                <a:gd name="T15" fmla="*/ 34 h 49"/>
                <a:gd name="T16" fmla="*/ 24 w 49"/>
                <a:gd name="T17" fmla="*/ 35 h 49"/>
                <a:gd name="T18" fmla="*/ 42 w 49"/>
                <a:gd name="T19" fmla="*/ 21 h 49"/>
                <a:gd name="T20" fmla="*/ 46 w 49"/>
                <a:gd name="T21" fmla="*/ 21 h 49"/>
                <a:gd name="T22" fmla="*/ 48 w 49"/>
                <a:gd name="T23" fmla="*/ 24 h 49"/>
                <a:gd name="T24" fmla="*/ 47 w 49"/>
                <a:gd name="T25" fmla="*/ 28 h 49"/>
                <a:gd name="T26" fmla="*/ 30 w 49"/>
                <a:gd name="T27" fmla="*/ 42 h 49"/>
                <a:gd name="T28" fmla="*/ 6 w 49"/>
                <a:gd name="T29" fmla="*/ 39 h 49"/>
                <a:gd name="T30" fmla="*/ 8 w 49"/>
                <a:gd name="T31"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49">
                  <a:moveTo>
                    <a:pt x="8" y="15"/>
                  </a:moveTo>
                  <a:lnTo>
                    <a:pt x="8" y="15"/>
                  </a:lnTo>
                  <a:lnTo>
                    <a:pt x="26" y="1"/>
                  </a:lnTo>
                  <a:cubicBezTo>
                    <a:pt x="28" y="0"/>
                    <a:pt x="29" y="0"/>
                    <a:pt x="30" y="2"/>
                  </a:cubicBezTo>
                  <a:lnTo>
                    <a:pt x="32" y="5"/>
                  </a:lnTo>
                  <a:cubicBezTo>
                    <a:pt x="34" y="6"/>
                    <a:pt x="33" y="7"/>
                    <a:pt x="32" y="9"/>
                  </a:cubicBezTo>
                  <a:lnTo>
                    <a:pt x="14" y="23"/>
                  </a:lnTo>
                  <a:cubicBezTo>
                    <a:pt x="10" y="26"/>
                    <a:pt x="10" y="30"/>
                    <a:pt x="13" y="34"/>
                  </a:cubicBezTo>
                  <a:cubicBezTo>
                    <a:pt x="15" y="37"/>
                    <a:pt x="20" y="38"/>
                    <a:pt x="24" y="35"/>
                  </a:cubicBezTo>
                  <a:lnTo>
                    <a:pt x="42" y="21"/>
                  </a:lnTo>
                  <a:cubicBezTo>
                    <a:pt x="43" y="19"/>
                    <a:pt x="44" y="20"/>
                    <a:pt x="46" y="21"/>
                  </a:cubicBezTo>
                  <a:lnTo>
                    <a:pt x="48" y="24"/>
                  </a:lnTo>
                  <a:cubicBezTo>
                    <a:pt x="49" y="25"/>
                    <a:pt x="49" y="27"/>
                    <a:pt x="47" y="28"/>
                  </a:cubicBezTo>
                  <a:lnTo>
                    <a:pt x="30" y="42"/>
                  </a:lnTo>
                  <a:cubicBezTo>
                    <a:pt x="21" y="49"/>
                    <a:pt x="12" y="46"/>
                    <a:pt x="6" y="39"/>
                  </a:cubicBezTo>
                  <a:cubicBezTo>
                    <a:pt x="1" y="32"/>
                    <a:pt x="0" y="22"/>
                    <a:pt x="8"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19">
              <a:extLst>
                <a:ext uri="{FF2B5EF4-FFF2-40B4-BE49-F238E27FC236}">
                  <a16:creationId xmlns:a16="http://schemas.microsoft.com/office/drawing/2014/main" id="{3DA5B81C-028E-4411-9760-22E9C84BB691}"/>
                </a:ext>
              </a:extLst>
            </p:cNvPr>
            <p:cNvSpPr>
              <a:spLocks/>
            </p:cNvSpPr>
            <p:nvPr/>
          </p:nvSpPr>
          <p:spPr bwMode="auto">
            <a:xfrm>
              <a:off x="9653588" y="1741488"/>
              <a:ext cx="55563" cy="53975"/>
            </a:xfrm>
            <a:custGeom>
              <a:avLst/>
              <a:gdLst>
                <a:gd name="T0" fmla="*/ 3 w 52"/>
                <a:gd name="T1" fmla="*/ 16 h 48"/>
                <a:gd name="T2" fmla="*/ 3 w 52"/>
                <a:gd name="T3" fmla="*/ 16 h 48"/>
                <a:gd name="T4" fmla="*/ 34 w 52"/>
                <a:gd name="T5" fmla="*/ 1 h 48"/>
                <a:gd name="T6" fmla="*/ 38 w 52"/>
                <a:gd name="T7" fmla="*/ 2 h 48"/>
                <a:gd name="T8" fmla="*/ 39 w 52"/>
                <a:gd name="T9" fmla="*/ 4 h 48"/>
                <a:gd name="T10" fmla="*/ 39 w 52"/>
                <a:gd name="T11" fmla="*/ 8 h 48"/>
                <a:gd name="T12" fmla="*/ 26 w 52"/>
                <a:gd name="T13" fmla="*/ 33 h 48"/>
                <a:gd name="T14" fmla="*/ 45 w 52"/>
                <a:gd name="T15" fmla="*/ 23 h 48"/>
                <a:gd name="T16" fmla="*/ 49 w 52"/>
                <a:gd name="T17" fmla="*/ 25 h 48"/>
                <a:gd name="T18" fmla="*/ 51 w 52"/>
                <a:gd name="T19" fmla="*/ 28 h 48"/>
                <a:gd name="T20" fmla="*/ 49 w 52"/>
                <a:gd name="T21" fmla="*/ 32 h 48"/>
                <a:gd name="T22" fmla="*/ 18 w 52"/>
                <a:gd name="T23" fmla="*/ 47 h 48"/>
                <a:gd name="T24" fmla="*/ 14 w 52"/>
                <a:gd name="T25" fmla="*/ 46 h 48"/>
                <a:gd name="T26" fmla="*/ 13 w 52"/>
                <a:gd name="T27" fmla="*/ 44 h 48"/>
                <a:gd name="T28" fmla="*/ 13 w 52"/>
                <a:gd name="T29" fmla="*/ 40 h 48"/>
                <a:gd name="T30" fmla="*/ 26 w 52"/>
                <a:gd name="T31" fmla="*/ 15 h 48"/>
                <a:gd name="T32" fmla="*/ 7 w 52"/>
                <a:gd name="T33" fmla="*/ 25 h 48"/>
                <a:gd name="T34" fmla="*/ 3 w 52"/>
                <a:gd name="T35" fmla="*/ 24 h 48"/>
                <a:gd name="T36" fmla="*/ 1 w 52"/>
                <a:gd name="T37" fmla="*/ 20 h 48"/>
                <a:gd name="T38" fmla="*/ 3 w 52"/>
                <a:gd name="T3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48">
                  <a:moveTo>
                    <a:pt x="3" y="16"/>
                  </a:moveTo>
                  <a:lnTo>
                    <a:pt x="3" y="16"/>
                  </a:lnTo>
                  <a:lnTo>
                    <a:pt x="34" y="1"/>
                  </a:lnTo>
                  <a:cubicBezTo>
                    <a:pt x="36" y="0"/>
                    <a:pt x="37" y="1"/>
                    <a:pt x="38" y="2"/>
                  </a:cubicBezTo>
                  <a:lnTo>
                    <a:pt x="39" y="4"/>
                  </a:lnTo>
                  <a:cubicBezTo>
                    <a:pt x="40" y="5"/>
                    <a:pt x="40" y="7"/>
                    <a:pt x="39" y="8"/>
                  </a:cubicBezTo>
                  <a:lnTo>
                    <a:pt x="26" y="33"/>
                  </a:lnTo>
                  <a:lnTo>
                    <a:pt x="45" y="23"/>
                  </a:lnTo>
                  <a:cubicBezTo>
                    <a:pt x="47" y="22"/>
                    <a:pt x="48" y="23"/>
                    <a:pt x="49" y="25"/>
                  </a:cubicBezTo>
                  <a:lnTo>
                    <a:pt x="51" y="28"/>
                  </a:lnTo>
                  <a:cubicBezTo>
                    <a:pt x="52" y="29"/>
                    <a:pt x="51" y="31"/>
                    <a:pt x="49" y="32"/>
                  </a:cubicBezTo>
                  <a:lnTo>
                    <a:pt x="18" y="47"/>
                  </a:lnTo>
                  <a:cubicBezTo>
                    <a:pt x="16" y="48"/>
                    <a:pt x="15" y="48"/>
                    <a:pt x="14" y="46"/>
                  </a:cubicBezTo>
                  <a:lnTo>
                    <a:pt x="13" y="44"/>
                  </a:lnTo>
                  <a:cubicBezTo>
                    <a:pt x="12" y="43"/>
                    <a:pt x="12" y="41"/>
                    <a:pt x="13" y="40"/>
                  </a:cubicBezTo>
                  <a:lnTo>
                    <a:pt x="26" y="15"/>
                  </a:lnTo>
                  <a:lnTo>
                    <a:pt x="7" y="25"/>
                  </a:lnTo>
                  <a:cubicBezTo>
                    <a:pt x="5" y="26"/>
                    <a:pt x="4" y="25"/>
                    <a:pt x="3" y="24"/>
                  </a:cubicBezTo>
                  <a:lnTo>
                    <a:pt x="1" y="20"/>
                  </a:lnTo>
                  <a:cubicBezTo>
                    <a:pt x="0" y="19"/>
                    <a:pt x="1" y="17"/>
                    <a:pt x="3" y="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20">
              <a:extLst>
                <a:ext uri="{FF2B5EF4-FFF2-40B4-BE49-F238E27FC236}">
                  <a16:creationId xmlns:a16="http://schemas.microsoft.com/office/drawing/2014/main" id="{305C1CB7-4D7F-4538-856E-B58FAF536624}"/>
                </a:ext>
              </a:extLst>
            </p:cNvPr>
            <p:cNvSpPr>
              <a:spLocks noEditPoints="1"/>
            </p:cNvSpPr>
            <p:nvPr/>
          </p:nvSpPr>
          <p:spPr bwMode="auto">
            <a:xfrm>
              <a:off x="9680575" y="1814513"/>
              <a:ext cx="47625" cy="47625"/>
            </a:xfrm>
            <a:custGeom>
              <a:avLst/>
              <a:gdLst>
                <a:gd name="T0" fmla="*/ 11 w 46"/>
                <a:gd name="T1" fmla="*/ 23 h 44"/>
                <a:gd name="T2" fmla="*/ 11 w 46"/>
                <a:gd name="T3" fmla="*/ 23 h 44"/>
                <a:gd name="T4" fmla="*/ 26 w 46"/>
                <a:gd name="T5" fmla="*/ 32 h 44"/>
                <a:gd name="T6" fmla="*/ 35 w 46"/>
                <a:gd name="T7" fmla="*/ 17 h 44"/>
                <a:gd name="T8" fmla="*/ 34 w 46"/>
                <a:gd name="T9" fmla="*/ 11 h 44"/>
                <a:gd name="T10" fmla="*/ 9 w 46"/>
                <a:gd name="T11" fmla="*/ 17 h 44"/>
                <a:gd name="T12" fmla="*/ 11 w 46"/>
                <a:gd name="T13" fmla="*/ 23 h 44"/>
                <a:gd name="T14" fmla="*/ 2 w 46"/>
                <a:gd name="T15" fmla="*/ 9 h 44"/>
                <a:gd name="T16" fmla="*/ 2 w 46"/>
                <a:gd name="T17" fmla="*/ 9 h 44"/>
                <a:gd name="T18" fmla="*/ 37 w 46"/>
                <a:gd name="T19" fmla="*/ 1 h 44"/>
                <a:gd name="T20" fmla="*/ 40 w 46"/>
                <a:gd name="T21" fmla="*/ 3 h 44"/>
                <a:gd name="T22" fmla="*/ 43 w 46"/>
                <a:gd name="T23" fmla="*/ 16 h 44"/>
                <a:gd name="T24" fmla="*/ 28 w 46"/>
                <a:gd name="T25" fmla="*/ 41 h 44"/>
                <a:gd name="T26" fmla="*/ 3 w 46"/>
                <a:gd name="T27" fmla="*/ 25 h 44"/>
                <a:gd name="T28" fmla="*/ 0 w 46"/>
                <a:gd name="T29" fmla="*/ 12 h 44"/>
                <a:gd name="T30" fmla="*/ 2 w 46"/>
                <a:gd name="T31"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4">
                  <a:moveTo>
                    <a:pt x="11" y="23"/>
                  </a:moveTo>
                  <a:lnTo>
                    <a:pt x="11" y="23"/>
                  </a:lnTo>
                  <a:cubicBezTo>
                    <a:pt x="13" y="30"/>
                    <a:pt x="19" y="34"/>
                    <a:pt x="26" y="32"/>
                  </a:cubicBezTo>
                  <a:cubicBezTo>
                    <a:pt x="33" y="30"/>
                    <a:pt x="37" y="24"/>
                    <a:pt x="35" y="17"/>
                  </a:cubicBezTo>
                  <a:lnTo>
                    <a:pt x="34" y="11"/>
                  </a:lnTo>
                  <a:lnTo>
                    <a:pt x="9" y="17"/>
                  </a:lnTo>
                  <a:lnTo>
                    <a:pt x="11" y="23"/>
                  </a:lnTo>
                  <a:close/>
                  <a:moveTo>
                    <a:pt x="2" y="9"/>
                  </a:moveTo>
                  <a:lnTo>
                    <a:pt x="2" y="9"/>
                  </a:lnTo>
                  <a:lnTo>
                    <a:pt x="37" y="1"/>
                  </a:lnTo>
                  <a:cubicBezTo>
                    <a:pt x="39" y="0"/>
                    <a:pt x="40" y="1"/>
                    <a:pt x="40" y="3"/>
                  </a:cubicBezTo>
                  <a:lnTo>
                    <a:pt x="43" y="16"/>
                  </a:lnTo>
                  <a:cubicBezTo>
                    <a:pt x="46" y="28"/>
                    <a:pt x="39" y="39"/>
                    <a:pt x="28" y="41"/>
                  </a:cubicBezTo>
                  <a:cubicBezTo>
                    <a:pt x="17" y="44"/>
                    <a:pt x="6" y="38"/>
                    <a:pt x="3" y="25"/>
                  </a:cubicBezTo>
                  <a:lnTo>
                    <a:pt x="0" y="12"/>
                  </a:lnTo>
                  <a:cubicBezTo>
                    <a:pt x="0" y="10"/>
                    <a:pt x="0" y="9"/>
                    <a:pt x="2"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21">
              <a:extLst>
                <a:ext uri="{FF2B5EF4-FFF2-40B4-BE49-F238E27FC236}">
                  <a16:creationId xmlns:a16="http://schemas.microsoft.com/office/drawing/2014/main" id="{9DC3AAF5-4025-484E-9F29-4EFF7CA87647}"/>
                </a:ext>
              </a:extLst>
            </p:cNvPr>
            <p:cNvSpPr>
              <a:spLocks/>
            </p:cNvSpPr>
            <p:nvPr/>
          </p:nvSpPr>
          <p:spPr bwMode="auto">
            <a:xfrm>
              <a:off x="9691688" y="1890713"/>
              <a:ext cx="42863" cy="14287"/>
            </a:xfrm>
            <a:custGeom>
              <a:avLst/>
              <a:gdLst>
                <a:gd name="T0" fmla="*/ 2 w 41"/>
                <a:gd name="T1" fmla="*/ 2 h 12"/>
                <a:gd name="T2" fmla="*/ 2 w 41"/>
                <a:gd name="T3" fmla="*/ 2 h 12"/>
                <a:gd name="T4" fmla="*/ 38 w 41"/>
                <a:gd name="T5" fmla="*/ 0 h 12"/>
                <a:gd name="T6" fmla="*/ 41 w 41"/>
                <a:gd name="T7" fmla="*/ 3 h 12"/>
                <a:gd name="T8" fmla="*/ 41 w 41"/>
                <a:gd name="T9" fmla="*/ 6 h 12"/>
                <a:gd name="T10" fmla="*/ 38 w 41"/>
                <a:gd name="T11" fmla="*/ 9 h 12"/>
                <a:gd name="T12" fmla="*/ 3 w 41"/>
                <a:gd name="T13" fmla="*/ 11 h 12"/>
                <a:gd name="T14" fmla="*/ 0 w 41"/>
                <a:gd name="T15" fmla="*/ 9 h 12"/>
                <a:gd name="T16" fmla="*/ 0 w 41"/>
                <a:gd name="T17" fmla="*/ 5 h 12"/>
                <a:gd name="T18" fmla="*/ 2 w 41"/>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2">
                  <a:moveTo>
                    <a:pt x="2" y="2"/>
                  </a:moveTo>
                  <a:lnTo>
                    <a:pt x="2" y="2"/>
                  </a:lnTo>
                  <a:lnTo>
                    <a:pt x="38" y="0"/>
                  </a:lnTo>
                  <a:cubicBezTo>
                    <a:pt x="40" y="0"/>
                    <a:pt x="41" y="1"/>
                    <a:pt x="41" y="3"/>
                  </a:cubicBezTo>
                  <a:lnTo>
                    <a:pt x="41" y="6"/>
                  </a:lnTo>
                  <a:cubicBezTo>
                    <a:pt x="41" y="8"/>
                    <a:pt x="40" y="9"/>
                    <a:pt x="38" y="9"/>
                  </a:cubicBezTo>
                  <a:lnTo>
                    <a:pt x="3" y="11"/>
                  </a:lnTo>
                  <a:cubicBezTo>
                    <a:pt x="1" y="12"/>
                    <a:pt x="0" y="11"/>
                    <a:pt x="0" y="9"/>
                  </a:cubicBezTo>
                  <a:lnTo>
                    <a:pt x="0" y="5"/>
                  </a:lnTo>
                  <a:cubicBezTo>
                    <a:pt x="0" y="3"/>
                    <a:pt x="0" y="2"/>
                    <a:pt x="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22">
              <a:extLst>
                <a:ext uri="{FF2B5EF4-FFF2-40B4-BE49-F238E27FC236}">
                  <a16:creationId xmlns:a16="http://schemas.microsoft.com/office/drawing/2014/main" id="{F7B3D374-3DD1-41C8-9AD6-4C0163C27C41}"/>
                </a:ext>
              </a:extLst>
            </p:cNvPr>
            <p:cNvSpPr>
              <a:spLocks/>
            </p:cNvSpPr>
            <p:nvPr/>
          </p:nvSpPr>
          <p:spPr bwMode="auto">
            <a:xfrm>
              <a:off x="9688513" y="1933575"/>
              <a:ext cx="46038" cy="44450"/>
            </a:xfrm>
            <a:custGeom>
              <a:avLst/>
              <a:gdLst>
                <a:gd name="T0" fmla="*/ 24 w 44"/>
                <a:gd name="T1" fmla="*/ 2 h 40"/>
                <a:gd name="T2" fmla="*/ 24 w 44"/>
                <a:gd name="T3" fmla="*/ 2 h 40"/>
                <a:gd name="T4" fmla="*/ 42 w 44"/>
                <a:gd name="T5" fmla="*/ 26 h 40"/>
                <a:gd name="T6" fmla="*/ 38 w 44"/>
                <a:gd name="T7" fmla="*/ 38 h 40"/>
                <a:gd name="T8" fmla="*/ 34 w 44"/>
                <a:gd name="T9" fmla="*/ 38 h 40"/>
                <a:gd name="T10" fmla="*/ 32 w 44"/>
                <a:gd name="T11" fmla="*/ 37 h 40"/>
                <a:gd name="T12" fmla="*/ 32 w 44"/>
                <a:gd name="T13" fmla="*/ 33 h 40"/>
                <a:gd name="T14" fmla="*/ 34 w 44"/>
                <a:gd name="T15" fmla="*/ 25 h 40"/>
                <a:gd name="T16" fmla="*/ 23 w 44"/>
                <a:gd name="T17" fmla="*/ 11 h 40"/>
                <a:gd name="T18" fmla="*/ 8 w 44"/>
                <a:gd name="T19" fmla="*/ 22 h 40"/>
                <a:gd name="T20" fmla="*/ 9 w 44"/>
                <a:gd name="T21" fmla="*/ 30 h 40"/>
                <a:gd name="T22" fmla="*/ 15 w 44"/>
                <a:gd name="T23" fmla="*/ 31 h 40"/>
                <a:gd name="T24" fmla="*/ 16 w 44"/>
                <a:gd name="T25" fmla="*/ 23 h 40"/>
                <a:gd name="T26" fmla="*/ 19 w 44"/>
                <a:gd name="T27" fmla="*/ 21 h 40"/>
                <a:gd name="T28" fmla="*/ 21 w 44"/>
                <a:gd name="T29" fmla="*/ 21 h 40"/>
                <a:gd name="T30" fmla="*/ 23 w 44"/>
                <a:gd name="T31" fmla="*/ 24 h 40"/>
                <a:gd name="T32" fmla="*/ 22 w 44"/>
                <a:gd name="T33" fmla="*/ 37 h 40"/>
                <a:gd name="T34" fmla="*/ 18 w 44"/>
                <a:gd name="T35" fmla="*/ 40 h 40"/>
                <a:gd name="T36" fmla="*/ 7 w 44"/>
                <a:gd name="T37" fmla="*/ 38 h 40"/>
                <a:gd name="T38" fmla="*/ 3 w 44"/>
                <a:gd name="T39" fmla="*/ 36 h 40"/>
                <a:gd name="T40" fmla="*/ 0 w 44"/>
                <a:gd name="T41" fmla="*/ 21 h 40"/>
                <a:gd name="T42" fmla="*/ 24 w 44"/>
                <a:gd name="T43"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0">
                  <a:moveTo>
                    <a:pt x="24" y="2"/>
                  </a:moveTo>
                  <a:lnTo>
                    <a:pt x="24" y="2"/>
                  </a:lnTo>
                  <a:cubicBezTo>
                    <a:pt x="35" y="3"/>
                    <a:pt x="44" y="13"/>
                    <a:pt x="42" y="26"/>
                  </a:cubicBezTo>
                  <a:cubicBezTo>
                    <a:pt x="42" y="31"/>
                    <a:pt x="40" y="35"/>
                    <a:pt x="38" y="38"/>
                  </a:cubicBezTo>
                  <a:cubicBezTo>
                    <a:pt x="37" y="40"/>
                    <a:pt x="35" y="40"/>
                    <a:pt x="34" y="38"/>
                  </a:cubicBezTo>
                  <a:lnTo>
                    <a:pt x="32" y="37"/>
                  </a:lnTo>
                  <a:cubicBezTo>
                    <a:pt x="31" y="35"/>
                    <a:pt x="31" y="34"/>
                    <a:pt x="32" y="33"/>
                  </a:cubicBezTo>
                  <a:cubicBezTo>
                    <a:pt x="34" y="30"/>
                    <a:pt x="34" y="27"/>
                    <a:pt x="34" y="25"/>
                  </a:cubicBezTo>
                  <a:cubicBezTo>
                    <a:pt x="35" y="18"/>
                    <a:pt x="30" y="12"/>
                    <a:pt x="23" y="11"/>
                  </a:cubicBezTo>
                  <a:cubicBezTo>
                    <a:pt x="16" y="10"/>
                    <a:pt x="9" y="14"/>
                    <a:pt x="8" y="22"/>
                  </a:cubicBezTo>
                  <a:cubicBezTo>
                    <a:pt x="8" y="25"/>
                    <a:pt x="8" y="28"/>
                    <a:pt x="9" y="30"/>
                  </a:cubicBezTo>
                  <a:lnTo>
                    <a:pt x="15" y="31"/>
                  </a:lnTo>
                  <a:lnTo>
                    <a:pt x="16" y="23"/>
                  </a:lnTo>
                  <a:cubicBezTo>
                    <a:pt x="16" y="22"/>
                    <a:pt x="18" y="21"/>
                    <a:pt x="19" y="21"/>
                  </a:cubicBezTo>
                  <a:lnTo>
                    <a:pt x="21" y="21"/>
                  </a:lnTo>
                  <a:cubicBezTo>
                    <a:pt x="22" y="21"/>
                    <a:pt x="23" y="22"/>
                    <a:pt x="23" y="24"/>
                  </a:cubicBezTo>
                  <a:lnTo>
                    <a:pt x="22" y="37"/>
                  </a:lnTo>
                  <a:cubicBezTo>
                    <a:pt x="21" y="39"/>
                    <a:pt x="20" y="40"/>
                    <a:pt x="18" y="40"/>
                  </a:cubicBezTo>
                  <a:lnTo>
                    <a:pt x="7" y="38"/>
                  </a:lnTo>
                  <a:cubicBezTo>
                    <a:pt x="5" y="38"/>
                    <a:pt x="4" y="38"/>
                    <a:pt x="3" y="36"/>
                  </a:cubicBezTo>
                  <a:cubicBezTo>
                    <a:pt x="1" y="31"/>
                    <a:pt x="0" y="26"/>
                    <a:pt x="0" y="21"/>
                  </a:cubicBezTo>
                  <a:cubicBezTo>
                    <a:pt x="2" y="8"/>
                    <a:pt x="12" y="0"/>
                    <a:pt x="24"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23">
              <a:extLst>
                <a:ext uri="{FF2B5EF4-FFF2-40B4-BE49-F238E27FC236}">
                  <a16:creationId xmlns:a16="http://schemas.microsoft.com/office/drawing/2014/main" id="{6FBC412A-86B5-4081-A726-C4582994A994}"/>
                </a:ext>
              </a:extLst>
            </p:cNvPr>
            <p:cNvSpPr>
              <a:spLocks/>
            </p:cNvSpPr>
            <p:nvPr/>
          </p:nvSpPr>
          <p:spPr bwMode="auto">
            <a:xfrm>
              <a:off x="9077325" y="2044700"/>
              <a:ext cx="60325" cy="66675"/>
            </a:xfrm>
            <a:custGeom>
              <a:avLst/>
              <a:gdLst>
                <a:gd name="T0" fmla="*/ 2 w 56"/>
                <a:gd name="T1" fmla="*/ 15 h 59"/>
                <a:gd name="T2" fmla="*/ 2 w 56"/>
                <a:gd name="T3" fmla="*/ 15 h 59"/>
                <a:gd name="T4" fmla="*/ 35 w 56"/>
                <a:gd name="T5" fmla="*/ 1 h 59"/>
                <a:gd name="T6" fmla="*/ 38 w 56"/>
                <a:gd name="T7" fmla="*/ 2 h 59"/>
                <a:gd name="T8" fmla="*/ 40 w 56"/>
                <a:gd name="T9" fmla="*/ 6 h 59"/>
                <a:gd name="T10" fmla="*/ 40 w 56"/>
                <a:gd name="T11" fmla="*/ 10 h 59"/>
                <a:gd name="T12" fmla="*/ 22 w 56"/>
                <a:gd name="T13" fmla="*/ 31 h 59"/>
                <a:gd name="T14" fmla="*/ 50 w 56"/>
                <a:gd name="T15" fmla="*/ 29 h 59"/>
                <a:gd name="T16" fmla="*/ 53 w 56"/>
                <a:gd name="T17" fmla="*/ 30 h 59"/>
                <a:gd name="T18" fmla="*/ 55 w 56"/>
                <a:gd name="T19" fmla="*/ 34 h 59"/>
                <a:gd name="T20" fmla="*/ 54 w 56"/>
                <a:gd name="T21" fmla="*/ 38 h 59"/>
                <a:gd name="T22" fmla="*/ 25 w 56"/>
                <a:gd name="T23" fmla="*/ 58 h 59"/>
                <a:gd name="T24" fmla="*/ 21 w 56"/>
                <a:gd name="T25" fmla="*/ 57 h 59"/>
                <a:gd name="T26" fmla="*/ 19 w 56"/>
                <a:gd name="T27" fmla="*/ 53 h 59"/>
                <a:gd name="T28" fmla="*/ 20 w 56"/>
                <a:gd name="T29" fmla="*/ 50 h 59"/>
                <a:gd name="T30" fmla="*/ 39 w 56"/>
                <a:gd name="T31" fmla="*/ 37 h 59"/>
                <a:gd name="T32" fmla="*/ 15 w 56"/>
                <a:gd name="T33" fmla="*/ 40 h 59"/>
                <a:gd name="T34" fmla="*/ 12 w 56"/>
                <a:gd name="T35" fmla="*/ 38 h 59"/>
                <a:gd name="T36" fmla="*/ 11 w 56"/>
                <a:gd name="T37" fmla="*/ 37 h 59"/>
                <a:gd name="T38" fmla="*/ 11 w 56"/>
                <a:gd name="T39" fmla="*/ 33 h 59"/>
                <a:gd name="T40" fmla="*/ 27 w 56"/>
                <a:gd name="T41" fmla="*/ 14 h 59"/>
                <a:gd name="T42" fmla="*/ 6 w 56"/>
                <a:gd name="T43" fmla="*/ 23 h 59"/>
                <a:gd name="T44" fmla="*/ 2 w 56"/>
                <a:gd name="T45" fmla="*/ 22 h 59"/>
                <a:gd name="T46" fmla="*/ 1 w 56"/>
                <a:gd name="T47" fmla="*/ 19 h 59"/>
                <a:gd name="T48" fmla="*/ 2 w 56"/>
                <a:gd name="T49" fmla="*/ 1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9">
                  <a:moveTo>
                    <a:pt x="2" y="15"/>
                  </a:moveTo>
                  <a:lnTo>
                    <a:pt x="2" y="15"/>
                  </a:lnTo>
                  <a:lnTo>
                    <a:pt x="35" y="1"/>
                  </a:lnTo>
                  <a:cubicBezTo>
                    <a:pt x="36" y="0"/>
                    <a:pt x="38" y="1"/>
                    <a:pt x="38" y="2"/>
                  </a:cubicBezTo>
                  <a:lnTo>
                    <a:pt x="40" y="6"/>
                  </a:lnTo>
                  <a:cubicBezTo>
                    <a:pt x="41" y="8"/>
                    <a:pt x="41" y="9"/>
                    <a:pt x="40" y="10"/>
                  </a:cubicBezTo>
                  <a:lnTo>
                    <a:pt x="22" y="31"/>
                  </a:lnTo>
                  <a:lnTo>
                    <a:pt x="50" y="29"/>
                  </a:lnTo>
                  <a:cubicBezTo>
                    <a:pt x="52" y="28"/>
                    <a:pt x="53" y="29"/>
                    <a:pt x="53" y="30"/>
                  </a:cubicBezTo>
                  <a:lnTo>
                    <a:pt x="55" y="34"/>
                  </a:lnTo>
                  <a:cubicBezTo>
                    <a:pt x="56" y="36"/>
                    <a:pt x="56" y="37"/>
                    <a:pt x="54" y="38"/>
                  </a:cubicBezTo>
                  <a:lnTo>
                    <a:pt x="25" y="58"/>
                  </a:lnTo>
                  <a:cubicBezTo>
                    <a:pt x="23" y="59"/>
                    <a:pt x="22" y="58"/>
                    <a:pt x="21" y="57"/>
                  </a:cubicBezTo>
                  <a:lnTo>
                    <a:pt x="19" y="53"/>
                  </a:lnTo>
                  <a:cubicBezTo>
                    <a:pt x="18" y="52"/>
                    <a:pt x="19" y="51"/>
                    <a:pt x="20" y="50"/>
                  </a:cubicBezTo>
                  <a:lnTo>
                    <a:pt x="39" y="37"/>
                  </a:lnTo>
                  <a:lnTo>
                    <a:pt x="15" y="40"/>
                  </a:lnTo>
                  <a:cubicBezTo>
                    <a:pt x="13" y="40"/>
                    <a:pt x="12" y="40"/>
                    <a:pt x="12" y="38"/>
                  </a:cubicBezTo>
                  <a:lnTo>
                    <a:pt x="11" y="37"/>
                  </a:lnTo>
                  <a:cubicBezTo>
                    <a:pt x="10" y="35"/>
                    <a:pt x="10" y="34"/>
                    <a:pt x="11" y="33"/>
                  </a:cubicBezTo>
                  <a:lnTo>
                    <a:pt x="27" y="14"/>
                  </a:lnTo>
                  <a:lnTo>
                    <a:pt x="6" y="23"/>
                  </a:lnTo>
                  <a:cubicBezTo>
                    <a:pt x="4" y="24"/>
                    <a:pt x="3" y="23"/>
                    <a:pt x="2" y="22"/>
                  </a:cubicBezTo>
                  <a:lnTo>
                    <a:pt x="1" y="19"/>
                  </a:lnTo>
                  <a:cubicBezTo>
                    <a:pt x="0" y="17"/>
                    <a:pt x="0" y="16"/>
                    <a:pt x="2"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24">
              <a:extLst>
                <a:ext uri="{FF2B5EF4-FFF2-40B4-BE49-F238E27FC236}">
                  <a16:creationId xmlns:a16="http://schemas.microsoft.com/office/drawing/2014/main" id="{D24CC160-F063-4CBC-81F8-0A7A08883C76}"/>
                </a:ext>
              </a:extLst>
            </p:cNvPr>
            <p:cNvSpPr>
              <a:spLocks/>
            </p:cNvSpPr>
            <p:nvPr/>
          </p:nvSpPr>
          <p:spPr bwMode="auto">
            <a:xfrm>
              <a:off x="9124950" y="2111375"/>
              <a:ext cx="49213" cy="52387"/>
            </a:xfrm>
            <a:custGeom>
              <a:avLst/>
              <a:gdLst>
                <a:gd name="T0" fmla="*/ 30 w 47"/>
                <a:gd name="T1" fmla="*/ 12 h 47"/>
                <a:gd name="T2" fmla="*/ 30 w 47"/>
                <a:gd name="T3" fmla="*/ 12 h 47"/>
                <a:gd name="T4" fmla="*/ 23 w 47"/>
                <a:gd name="T5" fmla="*/ 18 h 47"/>
                <a:gd name="T6" fmla="*/ 32 w 47"/>
                <a:gd name="T7" fmla="*/ 28 h 47"/>
                <a:gd name="T8" fmla="*/ 31 w 47"/>
                <a:gd name="T9" fmla="*/ 32 h 47"/>
                <a:gd name="T10" fmla="*/ 30 w 47"/>
                <a:gd name="T11" fmla="*/ 33 h 47"/>
                <a:gd name="T12" fmla="*/ 26 w 47"/>
                <a:gd name="T13" fmla="*/ 33 h 47"/>
                <a:gd name="T14" fmla="*/ 18 w 47"/>
                <a:gd name="T15" fmla="*/ 23 h 47"/>
                <a:gd name="T16" fmla="*/ 11 w 47"/>
                <a:gd name="T17" fmla="*/ 29 h 47"/>
                <a:gd name="T18" fmla="*/ 21 w 47"/>
                <a:gd name="T19" fmla="*/ 40 h 47"/>
                <a:gd name="T20" fmla="*/ 21 w 47"/>
                <a:gd name="T21" fmla="*/ 44 h 47"/>
                <a:gd name="T22" fmla="*/ 19 w 47"/>
                <a:gd name="T23" fmla="*/ 46 h 47"/>
                <a:gd name="T24" fmla="*/ 15 w 47"/>
                <a:gd name="T25" fmla="*/ 46 h 47"/>
                <a:gd name="T26" fmla="*/ 1 w 47"/>
                <a:gd name="T27" fmla="*/ 29 h 47"/>
                <a:gd name="T28" fmla="*/ 1 w 47"/>
                <a:gd name="T29" fmla="*/ 25 h 47"/>
                <a:gd name="T30" fmla="*/ 28 w 47"/>
                <a:gd name="T31" fmla="*/ 2 h 47"/>
                <a:gd name="T32" fmla="*/ 32 w 47"/>
                <a:gd name="T33" fmla="*/ 2 h 47"/>
                <a:gd name="T34" fmla="*/ 46 w 47"/>
                <a:gd name="T35" fmla="*/ 19 h 47"/>
                <a:gd name="T36" fmla="*/ 46 w 47"/>
                <a:gd name="T37" fmla="*/ 23 h 47"/>
                <a:gd name="T38" fmla="*/ 44 w 47"/>
                <a:gd name="T39" fmla="*/ 24 h 47"/>
                <a:gd name="T40" fmla="*/ 40 w 47"/>
                <a:gd name="T41" fmla="*/ 24 h 47"/>
                <a:gd name="T42" fmla="*/ 30 w 47"/>
                <a:gd name="T43"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47">
                  <a:moveTo>
                    <a:pt x="30" y="12"/>
                  </a:moveTo>
                  <a:lnTo>
                    <a:pt x="30" y="12"/>
                  </a:lnTo>
                  <a:lnTo>
                    <a:pt x="23" y="18"/>
                  </a:lnTo>
                  <a:lnTo>
                    <a:pt x="32" y="28"/>
                  </a:lnTo>
                  <a:cubicBezTo>
                    <a:pt x="33" y="29"/>
                    <a:pt x="33" y="31"/>
                    <a:pt x="31" y="32"/>
                  </a:cubicBezTo>
                  <a:lnTo>
                    <a:pt x="30" y="33"/>
                  </a:lnTo>
                  <a:cubicBezTo>
                    <a:pt x="29" y="34"/>
                    <a:pt x="27" y="34"/>
                    <a:pt x="26" y="33"/>
                  </a:cubicBezTo>
                  <a:lnTo>
                    <a:pt x="18" y="23"/>
                  </a:lnTo>
                  <a:lnTo>
                    <a:pt x="11" y="29"/>
                  </a:lnTo>
                  <a:lnTo>
                    <a:pt x="21" y="40"/>
                  </a:lnTo>
                  <a:cubicBezTo>
                    <a:pt x="22" y="42"/>
                    <a:pt x="22" y="43"/>
                    <a:pt x="21" y="44"/>
                  </a:cubicBezTo>
                  <a:lnTo>
                    <a:pt x="19" y="46"/>
                  </a:lnTo>
                  <a:cubicBezTo>
                    <a:pt x="18" y="47"/>
                    <a:pt x="16" y="47"/>
                    <a:pt x="15" y="46"/>
                  </a:cubicBezTo>
                  <a:lnTo>
                    <a:pt x="1" y="29"/>
                  </a:lnTo>
                  <a:cubicBezTo>
                    <a:pt x="0" y="28"/>
                    <a:pt x="0" y="26"/>
                    <a:pt x="1" y="25"/>
                  </a:cubicBezTo>
                  <a:lnTo>
                    <a:pt x="28" y="2"/>
                  </a:lnTo>
                  <a:cubicBezTo>
                    <a:pt x="29" y="0"/>
                    <a:pt x="31" y="1"/>
                    <a:pt x="32" y="2"/>
                  </a:cubicBezTo>
                  <a:lnTo>
                    <a:pt x="46" y="19"/>
                  </a:lnTo>
                  <a:cubicBezTo>
                    <a:pt x="47" y="20"/>
                    <a:pt x="47" y="21"/>
                    <a:pt x="46" y="23"/>
                  </a:cubicBezTo>
                  <a:lnTo>
                    <a:pt x="44" y="24"/>
                  </a:lnTo>
                  <a:cubicBezTo>
                    <a:pt x="43" y="25"/>
                    <a:pt x="42" y="25"/>
                    <a:pt x="40" y="24"/>
                  </a:cubicBezTo>
                  <a:lnTo>
                    <a:pt x="30"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25">
              <a:extLst>
                <a:ext uri="{FF2B5EF4-FFF2-40B4-BE49-F238E27FC236}">
                  <a16:creationId xmlns:a16="http://schemas.microsoft.com/office/drawing/2014/main" id="{15E2E4D2-02F8-4DA4-AF08-23F7863DEFC4}"/>
                </a:ext>
              </a:extLst>
            </p:cNvPr>
            <p:cNvSpPr>
              <a:spLocks/>
            </p:cNvSpPr>
            <p:nvPr/>
          </p:nvSpPr>
          <p:spPr bwMode="auto">
            <a:xfrm>
              <a:off x="9169400" y="2155825"/>
              <a:ext cx="49213" cy="53975"/>
            </a:xfrm>
            <a:custGeom>
              <a:avLst/>
              <a:gdLst>
                <a:gd name="T0" fmla="*/ 27 w 46"/>
                <a:gd name="T1" fmla="*/ 11 h 48"/>
                <a:gd name="T2" fmla="*/ 27 w 46"/>
                <a:gd name="T3" fmla="*/ 11 h 48"/>
                <a:gd name="T4" fmla="*/ 21 w 46"/>
                <a:gd name="T5" fmla="*/ 19 h 48"/>
                <a:gd name="T6" fmla="*/ 32 w 46"/>
                <a:gd name="T7" fmla="*/ 27 h 48"/>
                <a:gd name="T8" fmla="*/ 32 w 46"/>
                <a:gd name="T9" fmla="*/ 31 h 48"/>
                <a:gd name="T10" fmla="*/ 31 w 46"/>
                <a:gd name="T11" fmla="*/ 32 h 48"/>
                <a:gd name="T12" fmla="*/ 27 w 46"/>
                <a:gd name="T13" fmla="*/ 33 h 48"/>
                <a:gd name="T14" fmla="*/ 17 w 46"/>
                <a:gd name="T15" fmla="*/ 24 h 48"/>
                <a:gd name="T16" fmla="*/ 11 w 46"/>
                <a:gd name="T17" fmla="*/ 31 h 48"/>
                <a:gd name="T18" fmla="*/ 24 w 46"/>
                <a:gd name="T19" fmla="*/ 41 h 48"/>
                <a:gd name="T20" fmla="*/ 24 w 46"/>
                <a:gd name="T21" fmla="*/ 45 h 48"/>
                <a:gd name="T22" fmla="*/ 23 w 46"/>
                <a:gd name="T23" fmla="*/ 47 h 48"/>
                <a:gd name="T24" fmla="*/ 19 w 46"/>
                <a:gd name="T25" fmla="*/ 47 h 48"/>
                <a:gd name="T26" fmla="*/ 2 w 46"/>
                <a:gd name="T27" fmla="*/ 33 h 48"/>
                <a:gd name="T28" fmla="*/ 1 w 46"/>
                <a:gd name="T29" fmla="*/ 29 h 48"/>
                <a:gd name="T30" fmla="*/ 23 w 46"/>
                <a:gd name="T31" fmla="*/ 2 h 48"/>
                <a:gd name="T32" fmla="*/ 27 w 46"/>
                <a:gd name="T33" fmla="*/ 1 h 48"/>
                <a:gd name="T34" fmla="*/ 44 w 46"/>
                <a:gd name="T35" fmla="*/ 15 h 48"/>
                <a:gd name="T36" fmla="*/ 45 w 46"/>
                <a:gd name="T37" fmla="*/ 19 h 48"/>
                <a:gd name="T38" fmla="*/ 43 w 46"/>
                <a:gd name="T39" fmla="*/ 21 h 48"/>
                <a:gd name="T40" fmla="*/ 40 w 46"/>
                <a:gd name="T41" fmla="*/ 21 h 48"/>
                <a:gd name="T42" fmla="*/ 27 w 46"/>
                <a:gd name="T4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8">
                  <a:moveTo>
                    <a:pt x="27" y="11"/>
                  </a:moveTo>
                  <a:lnTo>
                    <a:pt x="27" y="11"/>
                  </a:lnTo>
                  <a:lnTo>
                    <a:pt x="21" y="19"/>
                  </a:lnTo>
                  <a:lnTo>
                    <a:pt x="32" y="27"/>
                  </a:lnTo>
                  <a:cubicBezTo>
                    <a:pt x="33" y="28"/>
                    <a:pt x="33" y="29"/>
                    <a:pt x="32" y="31"/>
                  </a:cubicBezTo>
                  <a:lnTo>
                    <a:pt x="31" y="32"/>
                  </a:lnTo>
                  <a:cubicBezTo>
                    <a:pt x="30" y="33"/>
                    <a:pt x="29" y="34"/>
                    <a:pt x="27" y="33"/>
                  </a:cubicBezTo>
                  <a:lnTo>
                    <a:pt x="17" y="24"/>
                  </a:lnTo>
                  <a:lnTo>
                    <a:pt x="11" y="31"/>
                  </a:lnTo>
                  <a:lnTo>
                    <a:pt x="24" y="41"/>
                  </a:lnTo>
                  <a:cubicBezTo>
                    <a:pt x="25" y="42"/>
                    <a:pt x="25" y="43"/>
                    <a:pt x="24" y="45"/>
                  </a:cubicBezTo>
                  <a:lnTo>
                    <a:pt x="23" y="47"/>
                  </a:lnTo>
                  <a:cubicBezTo>
                    <a:pt x="22" y="48"/>
                    <a:pt x="20" y="48"/>
                    <a:pt x="19" y="47"/>
                  </a:cubicBezTo>
                  <a:lnTo>
                    <a:pt x="2" y="33"/>
                  </a:lnTo>
                  <a:cubicBezTo>
                    <a:pt x="0" y="32"/>
                    <a:pt x="0" y="31"/>
                    <a:pt x="1" y="29"/>
                  </a:cubicBezTo>
                  <a:lnTo>
                    <a:pt x="23" y="2"/>
                  </a:lnTo>
                  <a:cubicBezTo>
                    <a:pt x="24" y="0"/>
                    <a:pt x="26" y="0"/>
                    <a:pt x="27" y="1"/>
                  </a:cubicBezTo>
                  <a:lnTo>
                    <a:pt x="44" y="15"/>
                  </a:lnTo>
                  <a:cubicBezTo>
                    <a:pt x="46" y="16"/>
                    <a:pt x="46" y="17"/>
                    <a:pt x="45" y="19"/>
                  </a:cubicBezTo>
                  <a:lnTo>
                    <a:pt x="43" y="21"/>
                  </a:lnTo>
                  <a:cubicBezTo>
                    <a:pt x="42" y="22"/>
                    <a:pt x="41" y="22"/>
                    <a:pt x="40" y="21"/>
                  </a:cubicBezTo>
                  <a:lnTo>
                    <a:pt x="27" y="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26">
              <a:extLst>
                <a:ext uri="{FF2B5EF4-FFF2-40B4-BE49-F238E27FC236}">
                  <a16:creationId xmlns:a16="http://schemas.microsoft.com/office/drawing/2014/main" id="{047AE27D-8AED-40AA-BA4B-50A16FF10AF0}"/>
                </a:ext>
              </a:extLst>
            </p:cNvPr>
            <p:cNvSpPr>
              <a:spLocks/>
            </p:cNvSpPr>
            <p:nvPr/>
          </p:nvSpPr>
          <p:spPr bwMode="auto">
            <a:xfrm>
              <a:off x="9223375" y="2190750"/>
              <a:ext cx="41275" cy="52387"/>
            </a:xfrm>
            <a:custGeom>
              <a:avLst/>
              <a:gdLst>
                <a:gd name="T0" fmla="*/ 0 w 38"/>
                <a:gd name="T1" fmla="*/ 27 h 46"/>
                <a:gd name="T2" fmla="*/ 0 w 38"/>
                <a:gd name="T3" fmla="*/ 27 h 46"/>
                <a:gd name="T4" fmla="*/ 3 w 38"/>
                <a:gd name="T5" fmla="*/ 24 h 46"/>
                <a:gd name="T6" fmla="*/ 6 w 38"/>
                <a:gd name="T7" fmla="*/ 25 h 46"/>
                <a:gd name="T8" fmla="*/ 8 w 38"/>
                <a:gd name="T9" fmla="*/ 28 h 46"/>
                <a:gd name="T10" fmla="*/ 13 w 38"/>
                <a:gd name="T11" fmla="*/ 35 h 46"/>
                <a:gd name="T12" fmla="*/ 21 w 38"/>
                <a:gd name="T13" fmla="*/ 34 h 46"/>
                <a:gd name="T14" fmla="*/ 19 w 38"/>
                <a:gd name="T15" fmla="*/ 28 h 46"/>
                <a:gd name="T16" fmla="*/ 15 w 38"/>
                <a:gd name="T17" fmla="*/ 23 h 46"/>
                <a:gd name="T18" fmla="*/ 11 w 38"/>
                <a:gd name="T19" fmla="*/ 8 h 46"/>
                <a:gd name="T20" fmla="*/ 29 w 38"/>
                <a:gd name="T21" fmla="*/ 4 h 46"/>
                <a:gd name="T22" fmla="*/ 38 w 38"/>
                <a:gd name="T23" fmla="*/ 17 h 46"/>
                <a:gd name="T24" fmla="*/ 34 w 38"/>
                <a:gd name="T25" fmla="*/ 19 h 46"/>
                <a:gd name="T26" fmla="*/ 32 w 38"/>
                <a:gd name="T27" fmla="*/ 19 h 46"/>
                <a:gd name="T28" fmla="*/ 30 w 38"/>
                <a:gd name="T29" fmla="*/ 15 h 46"/>
                <a:gd name="T30" fmla="*/ 26 w 38"/>
                <a:gd name="T31" fmla="*/ 11 h 46"/>
                <a:gd name="T32" fmla="*/ 19 w 38"/>
                <a:gd name="T33" fmla="*/ 12 h 46"/>
                <a:gd name="T34" fmla="*/ 21 w 38"/>
                <a:gd name="T35" fmla="*/ 18 h 46"/>
                <a:gd name="T36" fmla="*/ 25 w 38"/>
                <a:gd name="T37" fmla="*/ 22 h 46"/>
                <a:gd name="T38" fmla="*/ 29 w 38"/>
                <a:gd name="T39" fmla="*/ 38 h 46"/>
                <a:gd name="T40" fmla="*/ 10 w 38"/>
                <a:gd name="T41" fmla="*/ 42 h 46"/>
                <a:gd name="T42" fmla="*/ 0 w 38"/>
                <a:gd name="T43" fmla="*/ 2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6">
                  <a:moveTo>
                    <a:pt x="0" y="27"/>
                  </a:moveTo>
                  <a:lnTo>
                    <a:pt x="0" y="27"/>
                  </a:lnTo>
                  <a:cubicBezTo>
                    <a:pt x="0" y="25"/>
                    <a:pt x="2" y="24"/>
                    <a:pt x="3" y="24"/>
                  </a:cubicBezTo>
                  <a:lnTo>
                    <a:pt x="6" y="25"/>
                  </a:lnTo>
                  <a:cubicBezTo>
                    <a:pt x="8" y="25"/>
                    <a:pt x="8" y="26"/>
                    <a:pt x="8" y="28"/>
                  </a:cubicBezTo>
                  <a:cubicBezTo>
                    <a:pt x="8" y="31"/>
                    <a:pt x="10" y="33"/>
                    <a:pt x="13" y="35"/>
                  </a:cubicBezTo>
                  <a:cubicBezTo>
                    <a:pt x="17" y="37"/>
                    <a:pt x="20" y="36"/>
                    <a:pt x="21" y="34"/>
                  </a:cubicBezTo>
                  <a:cubicBezTo>
                    <a:pt x="22" y="32"/>
                    <a:pt x="21" y="30"/>
                    <a:pt x="19" y="28"/>
                  </a:cubicBezTo>
                  <a:lnTo>
                    <a:pt x="15" y="23"/>
                  </a:lnTo>
                  <a:cubicBezTo>
                    <a:pt x="12" y="20"/>
                    <a:pt x="8" y="14"/>
                    <a:pt x="11" y="8"/>
                  </a:cubicBezTo>
                  <a:cubicBezTo>
                    <a:pt x="14" y="1"/>
                    <a:pt x="22" y="0"/>
                    <a:pt x="29" y="4"/>
                  </a:cubicBezTo>
                  <a:cubicBezTo>
                    <a:pt x="35" y="7"/>
                    <a:pt x="38" y="11"/>
                    <a:pt x="38" y="17"/>
                  </a:cubicBezTo>
                  <a:cubicBezTo>
                    <a:pt x="38" y="19"/>
                    <a:pt x="36" y="19"/>
                    <a:pt x="34" y="19"/>
                  </a:cubicBezTo>
                  <a:lnTo>
                    <a:pt x="32" y="19"/>
                  </a:lnTo>
                  <a:cubicBezTo>
                    <a:pt x="30" y="18"/>
                    <a:pt x="30" y="17"/>
                    <a:pt x="30" y="15"/>
                  </a:cubicBezTo>
                  <a:cubicBezTo>
                    <a:pt x="29" y="13"/>
                    <a:pt x="28" y="12"/>
                    <a:pt x="26" y="11"/>
                  </a:cubicBezTo>
                  <a:cubicBezTo>
                    <a:pt x="23" y="9"/>
                    <a:pt x="21" y="9"/>
                    <a:pt x="19" y="12"/>
                  </a:cubicBezTo>
                  <a:cubicBezTo>
                    <a:pt x="19" y="13"/>
                    <a:pt x="18" y="15"/>
                    <a:pt x="21" y="18"/>
                  </a:cubicBezTo>
                  <a:lnTo>
                    <a:pt x="25" y="22"/>
                  </a:lnTo>
                  <a:cubicBezTo>
                    <a:pt x="31" y="28"/>
                    <a:pt x="32" y="33"/>
                    <a:pt x="29" y="38"/>
                  </a:cubicBezTo>
                  <a:cubicBezTo>
                    <a:pt x="26" y="45"/>
                    <a:pt x="18" y="46"/>
                    <a:pt x="10" y="42"/>
                  </a:cubicBezTo>
                  <a:cubicBezTo>
                    <a:pt x="3" y="38"/>
                    <a:pt x="0" y="32"/>
                    <a:pt x="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27">
              <a:extLst>
                <a:ext uri="{FF2B5EF4-FFF2-40B4-BE49-F238E27FC236}">
                  <a16:creationId xmlns:a16="http://schemas.microsoft.com/office/drawing/2014/main" id="{80F55953-5B44-407A-B752-3E94897B5465}"/>
                </a:ext>
              </a:extLst>
            </p:cNvPr>
            <p:cNvSpPr>
              <a:spLocks/>
            </p:cNvSpPr>
            <p:nvPr/>
          </p:nvSpPr>
          <p:spPr bwMode="auto">
            <a:xfrm>
              <a:off x="9286875" y="2212975"/>
              <a:ext cx="36513" cy="50800"/>
            </a:xfrm>
            <a:custGeom>
              <a:avLst/>
              <a:gdLst>
                <a:gd name="T0" fmla="*/ 34 w 34"/>
                <a:gd name="T1" fmla="*/ 12 h 45"/>
                <a:gd name="T2" fmla="*/ 34 w 34"/>
                <a:gd name="T3" fmla="*/ 12 h 45"/>
                <a:gd name="T4" fmla="*/ 33 w 34"/>
                <a:gd name="T5" fmla="*/ 14 h 45"/>
                <a:gd name="T6" fmla="*/ 30 w 34"/>
                <a:gd name="T7" fmla="*/ 16 h 45"/>
                <a:gd name="T8" fmla="*/ 21 w 34"/>
                <a:gd name="T9" fmla="*/ 13 h 45"/>
                <a:gd name="T10" fmla="*/ 12 w 34"/>
                <a:gd name="T11" fmla="*/ 42 h 45"/>
                <a:gd name="T12" fmla="*/ 8 w 34"/>
                <a:gd name="T13" fmla="*/ 44 h 45"/>
                <a:gd name="T14" fmla="*/ 5 w 34"/>
                <a:gd name="T15" fmla="*/ 43 h 45"/>
                <a:gd name="T16" fmla="*/ 3 w 34"/>
                <a:gd name="T17" fmla="*/ 40 h 45"/>
                <a:gd name="T18" fmla="*/ 12 w 34"/>
                <a:gd name="T19" fmla="*/ 11 h 45"/>
                <a:gd name="T20" fmla="*/ 3 w 34"/>
                <a:gd name="T21" fmla="*/ 8 h 45"/>
                <a:gd name="T22" fmla="*/ 1 w 34"/>
                <a:gd name="T23" fmla="*/ 4 h 45"/>
                <a:gd name="T24" fmla="*/ 2 w 34"/>
                <a:gd name="T25" fmla="*/ 2 h 45"/>
                <a:gd name="T26" fmla="*/ 5 w 34"/>
                <a:gd name="T27" fmla="*/ 0 h 45"/>
                <a:gd name="T28" fmla="*/ 32 w 34"/>
                <a:gd name="T29" fmla="*/ 8 h 45"/>
                <a:gd name="T30" fmla="*/ 34 w 34"/>
                <a:gd name="T31"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45">
                  <a:moveTo>
                    <a:pt x="34" y="12"/>
                  </a:moveTo>
                  <a:lnTo>
                    <a:pt x="34" y="12"/>
                  </a:lnTo>
                  <a:lnTo>
                    <a:pt x="33" y="14"/>
                  </a:lnTo>
                  <a:cubicBezTo>
                    <a:pt x="33" y="16"/>
                    <a:pt x="31" y="16"/>
                    <a:pt x="30" y="16"/>
                  </a:cubicBezTo>
                  <a:lnTo>
                    <a:pt x="21" y="13"/>
                  </a:lnTo>
                  <a:lnTo>
                    <a:pt x="12" y="42"/>
                  </a:lnTo>
                  <a:cubicBezTo>
                    <a:pt x="11" y="44"/>
                    <a:pt x="10" y="45"/>
                    <a:pt x="8" y="44"/>
                  </a:cubicBezTo>
                  <a:lnTo>
                    <a:pt x="5" y="43"/>
                  </a:lnTo>
                  <a:cubicBezTo>
                    <a:pt x="3" y="43"/>
                    <a:pt x="3" y="42"/>
                    <a:pt x="3" y="40"/>
                  </a:cubicBezTo>
                  <a:lnTo>
                    <a:pt x="12" y="11"/>
                  </a:lnTo>
                  <a:lnTo>
                    <a:pt x="3" y="8"/>
                  </a:lnTo>
                  <a:cubicBezTo>
                    <a:pt x="1" y="7"/>
                    <a:pt x="0" y="6"/>
                    <a:pt x="1" y="4"/>
                  </a:cubicBezTo>
                  <a:lnTo>
                    <a:pt x="2" y="2"/>
                  </a:lnTo>
                  <a:cubicBezTo>
                    <a:pt x="2" y="1"/>
                    <a:pt x="3" y="0"/>
                    <a:pt x="5" y="0"/>
                  </a:cubicBezTo>
                  <a:lnTo>
                    <a:pt x="32" y="8"/>
                  </a:lnTo>
                  <a:cubicBezTo>
                    <a:pt x="34" y="9"/>
                    <a:pt x="34" y="10"/>
                    <a:pt x="34"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3" name="Freeform 28">
              <a:extLst>
                <a:ext uri="{FF2B5EF4-FFF2-40B4-BE49-F238E27FC236}">
                  <a16:creationId xmlns:a16="http://schemas.microsoft.com/office/drawing/2014/main" id="{832138EA-0399-419C-835F-24449C025E0A}"/>
                </a:ext>
              </a:extLst>
            </p:cNvPr>
            <p:cNvSpPr>
              <a:spLocks/>
            </p:cNvSpPr>
            <p:nvPr/>
          </p:nvSpPr>
          <p:spPr bwMode="auto">
            <a:xfrm>
              <a:off x="9345613" y="2228850"/>
              <a:ext cx="33338" cy="47625"/>
            </a:xfrm>
            <a:custGeom>
              <a:avLst/>
              <a:gdLst>
                <a:gd name="T0" fmla="*/ 13 w 32"/>
                <a:gd name="T1" fmla="*/ 9 h 44"/>
                <a:gd name="T2" fmla="*/ 13 w 32"/>
                <a:gd name="T3" fmla="*/ 9 h 44"/>
                <a:gd name="T4" fmla="*/ 12 w 32"/>
                <a:gd name="T5" fmla="*/ 18 h 44"/>
                <a:gd name="T6" fmla="*/ 25 w 32"/>
                <a:gd name="T7" fmla="*/ 20 h 44"/>
                <a:gd name="T8" fmla="*/ 27 w 32"/>
                <a:gd name="T9" fmla="*/ 23 h 44"/>
                <a:gd name="T10" fmla="*/ 27 w 32"/>
                <a:gd name="T11" fmla="*/ 24 h 44"/>
                <a:gd name="T12" fmla="*/ 24 w 32"/>
                <a:gd name="T13" fmla="*/ 27 h 44"/>
                <a:gd name="T14" fmla="*/ 11 w 32"/>
                <a:gd name="T15" fmla="*/ 25 h 44"/>
                <a:gd name="T16" fmla="*/ 10 w 32"/>
                <a:gd name="T17" fmla="*/ 34 h 44"/>
                <a:gd name="T18" fmla="*/ 26 w 32"/>
                <a:gd name="T19" fmla="*/ 36 h 44"/>
                <a:gd name="T20" fmla="*/ 28 w 32"/>
                <a:gd name="T21" fmla="*/ 39 h 44"/>
                <a:gd name="T22" fmla="*/ 28 w 32"/>
                <a:gd name="T23" fmla="*/ 41 h 44"/>
                <a:gd name="T24" fmla="*/ 25 w 32"/>
                <a:gd name="T25" fmla="*/ 44 h 44"/>
                <a:gd name="T26" fmla="*/ 3 w 32"/>
                <a:gd name="T27" fmla="*/ 41 h 44"/>
                <a:gd name="T28" fmla="*/ 0 w 32"/>
                <a:gd name="T29" fmla="*/ 38 h 44"/>
                <a:gd name="T30" fmla="*/ 4 w 32"/>
                <a:gd name="T31" fmla="*/ 3 h 44"/>
                <a:gd name="T32" fmla="*/ 7 w 32"/>
                <a:gd name="T33" fmla="*/ 1 h 44"/>
                <a:gd name="T34" fmla="*/ 29 w 32"/>
                <a:gd name="T35" fmla="*/ 3 h 44"/>
                <a:gd name="T36" fmla="*/ 32 w 32"/>
                <a:gd name="T37" fmla="*/ 6 h 44"/>
                <a:gd name="T38" fmla="*/ 31 w 32"/>
                <a:gd name="T39" fmla="*/ 8 h 44"/>
                <a:gd name="T40" fmla="*/ 28 w 32"/>
                <a:gd name="T41" fmla="*/ 11 h 44"/>
                <a:gd name="T42" fmla="*/ 13 w 32"/>
                <a:gd name="T4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4">
                  <a:moveTo>
                    <a:pt x="13" y="9"/>
                  </a:moveTo>
                  <a:lnTo>
                    <a:pt x="13" y="9"/>
                  </a:lnTo>
                  <a:lnTo>
                    <a:pt x="12" y="18"/>
                  </a:lnTo>
                  <a:lnTo>
                    <a:pt x="25" y="20"/>
                  </a:lnTo>
                  <a:cubicBezTo>
                    <a:pt x="27" y="20"/>
                    <a:pt x="28" y="21"/>
                    <a:pt x="27" y="23"/>
                  </a:cubicBezTo>
                  <a:lnTo>
                    <a:pt x="27" y="24"/>
                  </a:lnTo>
                  <a:cubicBezTo>
                    <a:pt x="27" y="26"/>
                    <a:pt x="26" y="27"/>
                    <a:pt x="24" y="27"/>
                  </a:cubicBezTo>
                  <a:lnTo>
                    <a:pt x="11" y="25"/>
                  </a:lnTo>
                  <a:lnTo>
                    <a:pt x="10" y="34"/>
                  </a:lnTo>
                  <a:lnTo>
                    <a:pt x="26" y="36"/>
                  </a:lnTo>
                  <a:cubicBezTo>
                    <a:pt x="28" y="36"/>
                    <a:pt x="29" y="37"/>
                    <a:pt x="28" y="39"/>
                  </a:cubicBezTo>
                  <a:lnTo>
                    <a:pt x="28" y="41"/>
                  </a:lnTo>
                  <a:cubicBezTo>
                    <a:pt x="28" y="43"/>
                    <a:pt x="27" y="44"/>
                    <a:pt x="25" y="44"/>
                  </a:cubicBezTo>
                  <a:lnTo>
                    <a:pt x="3" y="41"/>
                  </a:lnTo>
                  <a:cubicBezTo>
                    <a:pt x="1" y="41"/>
                    <a:pt x="0" y="40"/>
                    <a:pt x="0" y="38"/>
                  </a:cubicBezTo>
                  <a:lnTo>
                    <a:pt x="4" y="3"/>
                  </a:lnTo>
                  <a:cubicBezTo>
                    <a:pt x="4" y="1"/>
                    <a:pt x="5" y="0"/>
                    <a:pt x="7" y="1"/>
                  </a:cubicBezTo>
                  <a:lnTo>
                    <a:pt x="29" y="3"/>
                  </a:lnTo>
                  <a:cubicBezTo>
                    <a:pt x="31" y="3"/>
                    <a:pt x="32" y="4"/>
                    <a:pt x="32" y="6"/>
                  </a:cubicBezTo>
                  <a:lnTo>
                    <a:pt x="31" y="8"/>
                  </a:lnTo>
                  <a:cubicBezTo>
                    <a:pt x="31" y="10"/>
                    <a:pt x="30" y="11"/>
                    <a:pt x="28" y="11"/>
                  </a:cubicBezTo>
                  <a:lnTo>
                    <a:pt x="13"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4" name="Freeform 29">
              <a:extLst>
                <a:ext uri="{FF2B5EF4-FFF2-40B4-BE49-F238E27FC236}">
                  <a16:creationId xmlns:a16="http://schemas.microsoft.com/office/drawing/2014/main" id="{58380F44-193C-4EDB-9F96-91F1ABFA3218}"/>
                </a:ext>
              </a:extLst>
            </p:cNvPr>
            <p:cNvSpPr>
              <a:spLocks noEditPoints="1"/>
            </p:cNvSpPr>
            <p:nvPr/>
          </p:nvSpPr>
          <p:spPr bwMode="auto">
            <a:xfrm>
              <a:off x="9405938" y="2228850"/>
              <a:ext cx="42863" cy="47625"/>
            </a:xfrm>
            <a:custGeom>
              <a:avLst/>
              <a:gdLst>
                <a:gd name="T0" fmla="*/ 20 w 41"/>
                <a:gd name="T1" fmla="*/ 21 h 44"/>
                <a:gd name="T2" fmla="*/ 20 w 41"/>
                <a:gd name="T3" fmla="*/ 21 h 44"/>
                <a:gd name="T4" fmla="*/ 24 w 41"/>
                <a:gd name="T5" fmla="*/ 14 h 44"/>
                <a:gd name="T6" fmla="*/ 18 w 41"/>
                <a:gd name="T7" fmla="*/ 9 h 44"/>
                <a:gd name="T8" fmla="*/ 10 w 41"/>
                <a:gd name="T9" fmla="*/ 10 h 44"/>
                <a:gd name="T10" fmla="*/ 12 w 41"/>
                <a:gd name="T11" fmla="*/ 22 h 44"/>
                <a:gd name="T12" fmla="*/ 20 w 41"/>
                <a:gd name="T13" fmla="*/ 21 h 44"/>
                <a:gd name="T14" fmla="*/ 18 w 41"/>
                <a:gd name="T15" fmla="*/ 28 h 44"/>
                <a:gd name="T16" fmla="*/ 18 w 41"/>
                <a:gd name="T17" fmla="*/ 28 h 44"/>
                <a:gd name="T18" fmla="*/ 12 w 41"/>
                <a:gd name="T19" fmla="*/ 28 h 44"/>
                <a:gd name="T20" fmla="*/ 13 w 41"/>
                <a:gd name="T21" fmla="*/ 40 h 44"/>
                <a:gd name="T22" fmla="*/ 11 w 41"/>
                <a:gd name="T23" fmla="*/ 43 h 44"/>
                <a:gd name="T24" fmla="*/ 7 w 41"/>
                <a:gd name="T25" fmla="*/ 44 h 44"/>
                <a:gd name="T26" fmla="*/ 4 w 41"/>
                <a:gd name="T27" fmla="*/ 41 h 44"/>
                <a:gd name="T28" fmla="*/ 1 w 41"/>
                <a:gd name="T29" fmla="*/ 6 h 44"/>
                <a:gd name="T30" fmla="*/ 3 w 41"/>
                <a:gd name="T31" fmla="*/ 3 h 44"/>
                <a:gd name="T32" fmla="*/ 19 w 41"/>
                <a:gd name="T33" fmla="*/ 1 h 44"/>
                <a:gd name="T34" fmla="*/ 34 w 41"/>
                <a:gd name="T35" fmla="*/ 13 h 44"/>
                <a:gd name="T36" fmla="*/ 26 w 41"/>
                <a:gd name="T37" fmla="*/ 26 h 44"/>
                <a:gd name="T38" fmla="*/ 33 w 41"/>
                <a:gd name="T39" fmla="*/ 34 h 44"/>
                <a:gd name="T40" fmla="*/ 36 w 41"/>
                <a:gd name="T41" fmla="*/ 33 h 44"/>
                <a:gd name="T42" fmla="*/ 39 w 41"/>
                <a:gd name="T43" fmla="*/ 34 h 44"/>
                <a:gd name="T44" fmla="*/ 40 w 41"/>
                <a:gd name="T45" fmla="*/ 36 h 44"/>
                <a:gd name="T46" fmla="*/ 39 w 41"/>
                <a:gd name="T47" fmla="*/ 39 h 44"/>
                <a:gd name="T48" fmla="*/ 32 w 41"/>
                <a:gd name="T49" fmla="*/ 42 h 44"/>
                <a:gd name="T50" fmla="*/ 18 w 41"/>
                <a:gd name="T51"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44">
                  <a:moveTo>
                    <a:pt x="20" y="21"/>
                  </a:moveTo>
                  <a:lnTo>
                    <a:pt x="20" y="21"/>
                  </a:lnTo>
                  <a:cubicBezTo>
                    <a:pt x="23" y="21"/>
                    <a:pt x="25" y="18"/>
                    <a:pt x="24" y="14"/>
                  </a:cubicBezTo>
                  <a:cubicBezTo>
                    <a:pt x="24" y="11"/>
                    <a:pt x="22" y="9"/>
                    <a:pt x="18" y="9"/>
                  </a:cubicBezTo>
                  <a:lnTo>
                    <a:pt x="10" y="10"/>
                  </a:lnTo>
                  <a:lnTo>
                    <a:pt x="12" y="22"/>
                  </a:lnTo>
                  <a:lnTo>
                    <a:pt x="20" y="21"/>
                  </a:lnTo>
                  <a:close/>
                  <a:moveTo>
                    <a:pt x="18" y="28"/>
                  </a:moveTo>
                  <a:lnTo>
                    <a:pt x="18" y="28"/>
                  </a:lnTo>
                  <a:lnTo>
                    <a:pt x="12" y="28"/>
                  </a:lnTo>
                  <a:lnTo>
                    <a:pt x="13" y="40"/>
                  </a:lnTo>
                  <a:cubicBezTo>
                    <a:pt x="14" y="42"/>
                    <a:pt x="13" y="43"/>
                    <a:pt x="11" y="43"/>
                  </a:cubicBezTo>
                  <a:lnTo>
                    <a:pt x="7" y="44"/>
                  </a:lnTo>
                  <a:cubicBezTo>
                    <a:pt x="6" y="44"/>
                    <a:pt x="4" y="43"/>
                    <a:pt x="4" y="41"/>
                  </a:cubicBezTo>
                  <a:lnTo>
                    <a:pt x="1" y="6"/>
                  </a:lnTo>
                  <a:cubicBezTo>
                    <a:pt x="0" y="4"/>
                    <a:pt x="1" y="3"/>
                    <a:pt x="3" y="3"/>
                  </a:cubicBezTo>
                  <a:lnTo>
                    <a:pt x="19" y="1"/>
                  </a:lnTo>
                  <a:cubicBezTo>
                    <a:pt x="28" y="0"/>
                    <a:pt x="33" y="6"/>
                    <a:pt x="34" y="13"/>
                  </a:cubicBezTo>
                  <a:cubicBezTo>
                    <a:pt x="34" y="19"/>
                    <a:pt x="32" y="24"/>
                    <a:pt x="26" y="26"/>
                  </a:cubicBezTo>
                  <a:cubicBezTo>
                    <a:pt x="27" y="31"/>
                    <a:pt x="30" y="34"/>
                    <a:pt x="33" y="34"/>
                  </a:cubicBezTo>
                  <a:cubicBezTo>
                    <a:pt x="34" y="34"/>
                    <a:pt x="35" y="34"/>
                    <a:pt x="36" y="33"/>
                  </a:cubicBezTo>
                  <a:cubicBezTo>
                    <a:pt x="37" y="33"/>
                    <a:pt x="38" y="33"/>
                    <a:pt x="39" y="34"/>
                  </a:cubicBezTo>
                  <a:lnTo>
                    <a:pt x="40" y="36"/>
                  </a:lnTo>
                  <a:cubicBezTo>
                    <a:pt x="41" y="37"/>
                    <a:pt x="41" y="38"/>
                    <a:pt x="39" y="39"/>
                  </a:cubicBezTo>
                  <a:cubicBezTo>
                    <a:pt x="37" y="41"/>
                    <a:pt x="35" y="41"/>
                    <a:pt x="32" y="42"/>
                  </a:cubicBezTo>
                  <a:cubicBezTo>
                    <a:pt x="22" y="43"/>
                    <a:pt x="19" y="32"/>
                    <a:pt x="18"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5" name="Freeform 30">
              <a:extLst>
                <a:ext uri="{FF2B5EF4-FFF2-40B4-BE49-F238E27FC236}">
                  <a16:creationId xmlns:a16="http://schemas.microsoft.com/office/drawing/2014/main" id="{36D5B9A3-AEEA-4407-8A36-C916F4E773E5}"/>
                </a:ext>
              </a:extLst>
            </p:cNvPr>
            <p:cNvSpPr>
              <a:spLocks/>
            </p:cNvSpPr>
            <p:nvPr/>
          </p:nvSpPr>
          <p:spPr bwMode="auto">
            <a:xfrm>
              <a:off x="9467850" y="2214563"/>
              <a:ext cx="41275" cy="49212"/>
            </a:xfrm>
            <a:custGeom>
              <a:avLst/>
              <a:gdLst>
                <a:gd name="T0" fmla="*/ 7 w 38"/>
                <a:gd name="T1" fmla="*/ 38 h 44"/>
                <a:gd name="T2" fmla="*/ 7 w 38"/>
                <a:gd name="T3" fmla="*/ 38 h 44"/>
                <a:gd name="T4" fmla="*/ 8 w 38"/>
                <a:gd name="T5" fmla="*/ 34 h 44"/>
                <a:gd name="T6" fmla="*/ 10 w 38"/>
                <a:gd name="T7" fmla="*/ 33 h 44"/>
                <a:gd name="T8" fmla="*/ 14 w 38"/>
                <a:gd name="T9" fmla="*/ 34 h 44"/>
                <a:gd name="T10" fmla="*/ 22 w 38"/>
                <a:gd name="T11" fmla="*/ 35 h 44"/>
                <a:gd name="T12" fmla="*/ 27 w 38"/>
                <a:gd name="T13" fmla="*/ 29 h 44"/>
                <a:gd name="T14" fmla="*/ 21 w 38"/>
                <a:gd name="T15" fmla="*/ 26 h 44"/>
                <a:gd name="T16" fmla="*/ 16 w 38"/>
                <a:gd name="T17" fmla="*/ 25 h 44"/>
                <a:gd name="T18" fmla="*/ 2 w 38"/>
                <a:gd name="T19" fmla="*/ 18 h 44"/>
                <a:gd name="T20" fmla="*/ 12 w 38"/>
                <a:gd name="T21" fmla="*/ 2 h 44"/>
                <a:gd name="T22" fmla="*/ 27 w 38"/>
                <a:gd name="T23" fmla="*/ 5 h 44"/>
                <a:gd name="T24" fmla="*/ 26 w 38"/>
                <a:gd name="T25" fmla="*/ 9 h 44"/>
                <a:gd name="T26" fmla="*/ 24 w 38"/>
                <a:gd name="T27" fmla="*/ 10 h 44"/>
                <a:gd name="T28" fmla="*/ 20 w 38"/>
                <a:gd name="T29" fmla="*/ 10 h 44"/>
                <a:gd name="T30" fmla="*/ 14 w 38"/>
                <a:gd name="T31" fmla="*/ 9 h 44"/>
                <a:gd name="T32" fmla="*/ 10 w 38"/>
                <a:gd name="T33" fmla="*/ 14 h 44"/>
                <a:gd name="T34" fmla="*/ 16 w 38"/>
                <a:gd name="T35" fmla="*/ 17 h 44"/>
                <a:gd name="T36" fmla="*/ 21 w 38"/>
                <a:gd name="T37" fmla="*/ 17 h 44"/>
                <a:gd name="T38" fmla="*/ 36 w 38"/>
                <a:gd name="T39" fmla="*/ 26 h 44"/>
                <a:gd name="T40" fmla="*/ 24 w 38"/>
                <a:gd name="T41" fmla="*/ 42 h 44"/>
                <a:gd name="T42" fmla="*/ 7 w 38"/>
                <a:gd name="T4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4">
                  <a:moveTo>
                    <a:pt x="7" y="38"/>
                  </a:moveTo>
                  <a:lnTo>
                    <a:pt x="7" y="38"/>
                  </a:lnTo>
                  <a:cubicBezTo>
                    <a:pt x="6" y="37"/>
                    <a:pt x="6" y="35"/>
                    <a:pt x="8" y="34"/>
                  </a:cubicBezTo>
                  <a:lnTo>
                    <a:pt x="10" y="33"/>
                  </a:lnTo>
                  <a:cubicBezTo>
                    <a:pt x="12" y="32"/>
                    <a:pt x="13" y="33"/>
                    <a:pt x="14" y="34"/>
                  </a:cubicBezTo>
                  <a:cubicBezTo>
                    <a:pt x="16" y="35"/>
                    <a:pt x="19" y="36"/>
                    <a:pt x="22" y="35"/>
                  </a:cubicBezTo>
                  <a:cubicBezTo>
                    <a:pt x="26" y="34"/>
                    <a:pt x="28" y="31"/>
                    <a:pt x="27" y="29"/>
                  </a:cubicBezTo>
                  <a:cubicBezTo>
                    <a:pt x="27" y="27"/>
                    <a:pt x="25" y="26"/>
                    <a:pt x="21" y="26"/>
                  </a:cubicBezTo>
                  <a:lnTo>
                    <a:pt x="16" y="25"/>
                  </a:lnTo>
                  <a:cubicBezTo>
                    <a:pt x="11" y="25"/>
                    <a:pt x="4" y="24"/>
                    <a:pt x="2" y="18"/>
                  </a:cubicBezTo>
                  <a:cubicBezTo>
                    <a:pt x="0" y="10"/>
                    <a:pt x="4" y="4"/>
                    <a:pt x="12" y="2"/>
                  </a:cubicBezTo>
                  <a:cubicBezTo>
                    <a:pt x="18" y="0"/>
                    <a:pt x="23" y="1"/>
                    <a:pt x="27" y="5"/>
                  </a:cubicBezTo>
                  <a:cubicBezTo>
                    <a:pt x="28" y="6"/>
                    <a:pt x="28" y="8"/>
                    <a:pt x="26" y="9"/>
                  </a:cubicBezTo>
                  <a:lnTo>
                    <a:pt x="24" y="10"/>
                  </a:lnTo>
                  <a:cubicBezTo>
                    <a:pt x="23" y="11"/>
                    <a:pt x="22" y="11"/>
                    <a:pt x="20" y="10"/>
                  </a:cubicBezTo>
                  <a:cubicBezTo>
                    <a:pt x="19" y="8"/>
                    <a:pt x="17" y="8"/>
                    <a:pt x="14" y="9"/>
                  </a:cubicBezTo>
                  <a:cubicBezTo>
                    <a:pt x="12" y="9"/>
                    <a:pt x="10" y="12"/>
                    <a:pt x="10" y="14"/>
                  </a:cubicBezTo>
                  <a:cubicBezTo>
                    <a:pt x="11" y="16"/>
                    <a:pt x="12" y="17"/>
                    <a:pt x="16" y="17"/>
                  </a:cubicBezTo>
                  <a:lnTo>
                    <a:pt x="21" y="17"/>
                  </a:lnTo>
                  <a:cubicBezTo>
                    <a:pt x="30" y="18"/>
                    <a:pt x="34" y="21"/>
                    <a:pt x="36" y="26"/>
                  </a:cubicBezTo>
                  <a:cubicBezTo>
                    <a:pt x="38" y="33"/>
                    <a:pt x="33" y="39"/>
                    <a:pt x="24" y="42"/>
                  </a:cubicBezTo>
                  <a:cubicBezTo>
                    <a:pt x="17" y="44"/>
                    <a:pt x="11" y="43"/>
                    <a:pt x="7"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6" name="Freeform 31">
              <a:extLst>
                <a:ext uri="{FF2B5EF4-FFF2-40B4-BE49-F238E27FC236}">
                  <a16:creationId xmlns:a16="http://schemas.microsoft.com/office/drawing/2014/main" id="{1A7A851D-B809-4250-85A7-C9286AD5D959}"/>
                </a:ext>
              </a:extLst>
            </p:cNvPr>
            <p:cNvSpPr>
              <a:spLocks/>
            </p:cNvSpPr>
            <p:nvPr/>
          </p:nvSpPr>
          <p:spPr bwMode="auto">
            <a:xfrm>
              <a:off x="9523413" y="2187575"/>
              <a:ext cx="47625" cy="52387"/>
            </a:xfrm>
            <a:custGeom>
              <a:avLst/>
              <a:gdLst>
                <a:gd name="T0" fmla="*/ 5 w 45"/>
                <a:gd name="T1" fmla="*/ 32 h 47"/>
                <a:gd name="T2" fmla="*/ 5 w 45"/>
                <a:gd name="T3" fmla="*/ 32 h 47"/>
                <a:gd name="T4" fmla="*/ 15 w 45"/>
                <a:gd name="T5" fmla="*/ 3 h 47"/>
                <a:gd name="T6" fmla="*/ 28 w 45"/>
                <a:gd name="T7" fmla="*/ 0 h 47"/>
                <a:gd name="T8" fmla="*/ 30 w 45"/>
                <a:gd name="T9" fmla="*/ 3 h 47"/>
                <a:gd name="T10" fmla="*/ 30 w 45"/>
                <a:gd name="T11" fmla="*/ 6 h 47"/>
                <a:gd name="T12" fmla="*/ 27 w 45"/>
                <a:gd name="T13" fmla="*/ 8 h 47"/>
                <a:gd name="T14" fmla="*/ 19 w 45"/>
                <a:gd name="T15" fmla="*/ 10 h 47"/>
                <a:gd name="T16" fmla="*/ 14 w 45"/>
                <a:gd name="T17" fmla="*/ 28 h 47"/>
                <a:gd name="T18" fmla="*/ 31 w 45"/>
                <a:gd name="T19" fmla="*/ 33 h 47"/>
                <a:gd name="T20" fmla="*/ 37 w 45"/>
                <a:gd name="T21" fmla="*/ 27 h 47"/>
                <a:gd name="T22" fmla="*/ 41 w 45"/>
                <a:gd name="T23" fmla="*/ 26 h 47"/>
                <a:gd name="T24" fmla="*/ 43 w 45"/>
                <a:gd name="T25" fmla="*/ 27 h 47"/>
                <a:gd name="T26" fmla="*/ 45 w 45"/>
                <a:gd name="T27" fmla="*/ 30 h 47"/>
                <a:gd name="T28" fmla="*/ 35 w 45"/>
                <a:gd name="T29" fmla="*/ 40 h 47"/>
                <a:gd name="T30" fmla="*/ 5 w 45"/>
                <a:gd name="T31"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7">
                  <a:moveTo>
                    <a:pt x="5" y="32"/>
                  </a:moveTo>
                  <a:lnTo>
                    <a:pt x="5" y="32"/>
                  </a:lnTo>
                  <a:cubicBezTo>
                    <a:pt x="0" y="22"/>
                    <a:pt x="3" y="9"/>
                    <a:pt x="15" y="3"/>
                  </a:cubicBezTo>
                  <a:cubicBezTo>
                    <a:pt x="20" y="0"/>
                    <a:pt x="24" y="0"/>
                    <a:pt x="28" y="0"/>
                  </a:cubicBezTo>
                  <a:cubicBezTo>
                    <a:pt x="30" y="0"/>
                    <a:pt x="30" y="1"/>
                    <a:pt x="30" y="3"/>
                  </a:cubicBezTo>
                  <a:lnTo>
                    <a:pt x="30" y="6"/>
                  </a:lnTo>
                  <a:cubicBezTo>
                    <a:pt x="30" y="7"/>
                    <a:pt x="29" y="8"/>
                    <a:pt x="27" y="8"/>
                  </a:cubicBezTo>
                  <a:cubicBezTo>
                    <a:pt x="24" y="8"/>
                    <a:pt x="21" y="9"/>
                    <a:pt x="19" y="10"/>
                  </a:cubicBezTo>
                  <a:cubicBezTo>
                    <a:pt x="12" y="14"/>
                    <a:pt x="10" y="21"/>
                    <a:pt x="14" y="28"/>
                  </a:cubicBezTo>
                  <a:cubicBezTo>
                    <a:pt x="17" y="34"/>
                    <a:pt x="24" y="37"/>
                    <a:pt x="31" y="33"/>
                  </a:cubicBezTo>
                  <a:cubicBezTo>
                    <a:pt x="34" y="32"/>
                    <a:pt x="36" y="30"/>
                    <a:pt x="37" y="27"/>
                  </a:cubicBezTo>
                  <a:cubicBezTo>
                    <a:pt x="38" y="26"/>
                    <a:pt x="39" y="25"/>
                    <a:pt x="41" y="26"/>
                  </a:cubicBezTo>
                  <a:lnTo>
                    <a:pt x="43" y="27"/>
                  </a:lnTo>
                  <a:cubicBezTo>
                    <a:pt x="45" y="28"/>
                    <a:pt x="45" y="29"/>
                    <a:pt x="45" y="30"/>
                  </a:cubicBezTo>
                  <a:cubicBezTo>
                    <a:pt x="43" y="34"/>
                    <a:pt x="40" y="37"/>
                    <a:pt x="35" y="40"/>
                  </a:cubicBezTo>
                  <a:cubicBezTo>
                    <a:pt x="23" y="47"/>
                    <a:pt x="11" y="42"/>
                    <a:pt x="5" y="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7" name="Freeform 32">
              <a:extLst>
                <a:ext uri="{FF2B5EF4-FFF2-40B4-BE49-F238E27FC236}">
                  <a16:creationId xmlns:a16="http://schemas.microsoft.com/office/drawing/2014/main" id="{C2432816-738C-4E5E-B35B-60E8220E0183}"/>
                </a:ext>
              </a:extLst>
            </p:cNvPr>
            <p:cNvSpPr>
              <a:spLocks/>
            </p:cNvSpPr>
            <p:nvPr/>
          </p:nvSpPr>
          <p:spPr bwMode="auto">
            <a:xfrm>
              <a:off x="9574213" y="2143125"/>
              <a:ext cx="53975" cy="58737"/>
            </a:xfrm>
            <a:custGeom>
              <a:avLst/>
              <a:gdLst>
                <a:gd name="T0" fmla="*/ 24 w 51"/>
                <a:gd name="T1" fmla="*/ 51 h 52"/>
                <a:gd name="T2" fmla="*/ 24 w 51"/>
                <a:gd name="T3" fmla="*/ 51 h 52"/>
                <a:gd name="T4" fmla="*/ 1 w 51"/>
                <a:gd name="T5" fmla="*/ 24 h 52"/>
                <a:gd name="T6" fmla="*/ 2 w 51"/>
                <a:gd name="T7" fmla="*/ 20 h 52"/>
                <a:gd name="T8" fmla="*/ 4 w 51"/>
                <a:gd name="T9" fmla="*/ 17 h 52"/>
                <a:gd name="T10" fmla="*/ 8 w 51"/>
                <a:gd name="T11" fmla="*/ 18 h 52"/>
                <a:gd name="T12" fmla="*/ 18 w 51"/>
                <a:gd name="T13" fmla="*/ 29 h 52"/>
                <a:gd name="T14" fmla="*/ 30 w 51"/>
                <a:gd name="T15" fmla="*/ 19 h 52"/>
                <a:gd name="T16" fmla="*/ 20 w 51"/>
                <a:gd name="T17" fmla="*/ 8 h 52"/>
                <a:gd name="T18" fmla="*/ 20 w 51"/>
                <a:gd name="T19" fmla="*/ 4 h 52"/>
                <a:gd name="T20" fmla="*/ 23 w 51"/>
                <a:gd name="T21" fmla="*/ 1 h 52"/>
                <a:gd name="T22" fmla="*/ 27 w 51"/>
                <a:gd name="T23" fmla="*/ 2 h 52"/>
                <a:gd name="T24" fmla="*/ 50 w 51"/>
                <a:gd name="T25" fmla="*/ 28 h 52"/>
                <a:gd name="T26" fmla="*/ 50 w 51"/>
                <a:gd name="T27" fmla="*/ 32 h 52"/>
                <a:gd name="T28" fmla="*/ 47 w 51"/>
                <a:gd name="T29" fmla="*/ 35 h 52"/>
                <a:gd name="T30" fmla="*/ 43 w 51"/>
                <a:gd name="T31" fmla="*/ 34 h 52"/>
                <a:gd name="T32" fmla="*/ 35 w 51"/>
                <a:gd name="T33" fmla="*/ 25 h 52"/>
                <a:gd name="T34" fmla="*/ 23 w 51"/>
                <a:gd name="T35" fmla="*/ 35 h 52"/>
                <a:gd name="T36" fmla="*/ 32 w 51"/>
                <a:gd name="T37" fmla="*/ 45 h 52"/>
                <a:gd name="T38" fmla="*/ 31 w 51"/>
                <a:gd name="T39" fmla="*/ 49 h 52"/>
                <a:gd name="T40" fmla="*/ 28 w 51"/>
                <a:gd name="T41" fmla="*/ 51 h 52"/>
                <a:gd name="T42" fmla="*/ 24 w 51"/>
                <a:gd name="T43"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52">
                  <a:moveTo>
                    <a:pt x="24" y="51"/>
                  </a:moveTo>
                  <a:lnTo>
                    <a:pt x="24" y="51"/>
                  </a:lnTo>
                  <a:lnTo>
                    <a:pt x="1" y="24"/>
                  </a:lnTo>
                  <a:cubicBezTo>
                    <a:pt x="0" y="22"/>
                    <a:pt x="0" y="21"/>
                    <a:pt x="2" y="20"/>
                  </a:cubicBezTo>
                  <a:lnTo>
                    <a:pt x="4" y="17"/>
                  </a:lnTo>
                  <a:cubicBezTo>
                    <a:pt x="6" y="16"/>
                    <a:pt x="7" y="16"/>
                    <a:pt x="8" y="18"/>
                  </a:cubicBezTo>
                  <a:lnTo>
                    <a:pt x="18" y="29"/>
                  </a:lnTo>
                  <a:lnTo>
                    <a:pt x="30" y="19"/>
                  </a:lnTo>
                  <a:lnTo>
                    <a:pt x="20" y="8"/>
                  </a:lnTo>
                  <a:cubicBezTo>
                    <a:pt x="19" y="6"/>
                    <a:pt x="19" y="5"/>
                    <a:pt x="20" y="4"/>
                  </a:cubicBezTo>
                  <a:lnTo>
                    <a:pt x="23" y="1"/>
                  </a:lnTo>
                  <a:cubicBezTo>
                    <a:pt x="24" y="0"/>
                    <a:pt x="26" y="0"/>
                    <a:pt x="27" y="2"/>
                  </a:cubicBezTo>
                  <a:lnTo>
                    <a:pt x="50" y="28"/>
                  </a:lnTo>
                  <a:cubicBezTo>
                    <a:pt x="51" y="30"/>
                    <a:pt x="51" y="31"/>
                    <a:pt x="50" y="32"/>
                  </a:cubicBezTo>
                  <a:lnTo>
                    <a:pt x="47" y="35"/>
                  </a:lnTo>
                  <a:cubicBezTo>
                    <a:pt x="46" y="36"/>
                    <a:pt x="44" y="36"/>
                    <a:pt x="43" y="34"/>
                  </a:cubicBezTo>
                  <a:lnTo>
                    <a:pt x="35" y="25"/>
                  </a:lnTo>
                  <a:lnTo>
                    <a:pt x="23" y="35"/>
                  </a:lnTo>
                  <a:lnTo>
                    <a:pt x="32" y="45"/>
                  </a:lnTo>
                  <a:cubicBezTo>
                    <a:pt x="33" y="46"/>
                    <a:pt x="33" y="47"/>
                    <a:pt x="31" y="49"/>
                  </a:cubicBezTo>
                  <a:lnTo>
                    <a:pt x="28" y="51"/>
                  </a:lnTo>
                  <a:cubicBezTo>
                    <a:pt x="27" y="52"/>
                    <a:pt x="26" y="52"/>
                    <a:pt x="24"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8" name="Freeform 33">
              <a:extLst>
                <a:ext uri="{FF2B5EF4-FFF2-40B4-BE49-F238E27FC236}">
                  <a16:creationId xmlns:a16="http://schemas.microsoft.com/office/drawing/2014/main" id="{2A7ADB4A-D447-4ED2-9469-57DB0E9EC3B2}"/>
                </a:ext>
              </a:extLst>
            </p:cNvPr>
            <p:cNvSpPr>
              <a:spLocks noEditPoints="1"/>
            </p:cNvSpPr>
            <p:nvPr/>
          </p:nvSpPr>
          <p:spPr bwMode="auto">
            <a:xfrm>
              <a:off x="9628188" y="2101850"/>
              <a:ext cx="50800" cy="49212"/>
            </a:xfrm>
            <a:custGeom>
              <a:avLst/>
              <a:gdLst>
                <a:gd name="T0" fmla="*/ 27 w 47"/>
                <a:gd name="T1" fmla="*/ 15 h 44"/>
                <a:gd name="T2" fmla="*/ 27 w 47"/>
                <a:gd name="T3" fmla="*/ 15 h 44"/>
                <a:gd name="T4" fmla="*/ 10 w 47"/>
                <a:gd name="T5" fmla="*/ 10 h 44"/>
                <a:gd name="T6" fmla="*/ 19 w 47"/>
                <a:gd name="T7" fmla="*/ 25 h 44"/>
                <a:gd name="T8" fmla="*/ 27 w 47"/>
                <a:gd name="T9" fmla="*/ 15 h 44"/>
                <a:gd name="T10" fmla="*/ 21 w 47"/>
                <a:gd name="T11" fmla="*/ 42 h 44"/>
                <a:gd name="T12" fmla="*/ 21 w 47"/>
                <a:gd name="T13" fmla="*/ 42 h 44"/>
                <a:gd name="T14" fmla="*/ 1 w 47"/>
                <a:gd name="T15" fmla="*/ 9 h 44"/>
                <a:gd name="T16" fmla="*/ 1 w 47"/>
                <a:gd name="T17" fmla="*/ 5 h 44"/>
                <a:gd name="T18" fmla="*/ 4 w 47"/>
                <a:gd name="T19" fmla="*/ 2 h 44"/>
                <a:gd name="T20" fmla="*/ 7 w 47"/>
                <a:gd name="T21" fmla="*/ 1 h 44"/>
                <a:gd name="T22" fmla="*/ 44 w 47"/>
                <a:gd name="T23" fmla="*/ 11 h 44"/>
                <a:gd name="T24" fmla="*/ 45 w 47"/>
                <a:gd name="T25" fmla="*/ 15 h 44"/>
                <a:gd name="T26" fmla="*/ 43 w 47"/>
                <a:gd name="T27" fmla="*/ 18 h 44"/>
                <a:gd name="T28" fmla="*/ 39 w 47"/>
                <a:gd name="T29" fmla="*/ 19 h 44"/>
                <a:gd name="T30" fmla="*/ 34 w 47"/>
                <a:gd name="T31" fmla="*/ 18 h 44"/>
                <a:gd name="T32" fmla="*/ 24 w 47"/>
                <a:gd name="T33" fmla="*/ 30 h 44"/>
                <a:gd name="T34" fmla="*/ 27 w 47"/>
                <a:gd name="T35" fmla="*/ 35 h 44"/>
                <a:gd name="T36" fmla="*/ 27 w 47"/>
                <a:gd name="T37" fmla="*/ 39 h 44"/>
                <a:gd name="T38" fmla="*/ 25 w 47"/>
                <a:gd name="T39" fmla="*/ 42 h 44"/>
                <a:gd name="T40" fmla="*/ 21 w 47"/>
                <a:gd name="T4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44">
                  <a:moveTo>
                    <a:pt x="27" y="15"/>
                  </a:moveTo>
                  <a:lnTo>
                    <a:pt x="27" y="15"/>
                  </a:lnTo>
                  <a:lnTo>
                    <a:pt x="10" y="10"/>
                  </a:lnTo>
                  <a:lnTo>
                    <a:pt x="19" y="25"/>
                  </a:lnTo>
                  <a:lnTo>
                    <a:pt x="27" y="15"/>
                  </a:lnTo>
                  <a:close/>
                  <a:moveTo>
                    <a:pt x="21" y="42"/>
                  </a:moveTo>
                  <a:lnTo>
                    <a:pt x="21" y="42"/>
                  </a:lnTo>
                  <a:lnTo>
                    <a:pt x="1" y="9"/>
                  </a:lnTo>
                  <a:cubicBezTo>
                    <a:pt x="0" y="8"/>
                    <a:pt x="0" y="7"/>
                    <a:pt x="1" y="5"/>
                  </a:cubicBezTo>
                  <a:lnTo>
                    <a:pt x="4" y="2"/>
                  </a:lnTo>
                  <a:cubicBezTo>
                    <a:pt x="5" y="1"/>
                    <a:pt x="6" y="0"/>
                    <a:pt x="7" y="1"/>
                  </a:cubicBezTo>
                  <a:lnTo>
                    <a:pt x="44" y="11"/>
                  </a:lnTo>
                  <a:cubicBezTo>
                    <a:pt x="46" y="12"/>
                    <a:pt x="47" y="13"/>
                    <a:pt x="45" y="15"/>
                  </a:cubicBezTo>
                  <a:lnTo>
                    <a:pt x="43" y="18"/>
                  </a:lnTo>
                  <a:cubicBezTo>
                    <a:pt x="42" y="19"/>
                    <a:pt x="41" y="20"/>
                    <a:pt x="39" y="19"/>
                  </a:cubicBezTo>
                  <a:lnTo>
                    <a:pt x="34" y="18"/>
                  </a:lnTo>
                  <a:lnTo>
                    <a:pt x="24" y="30"/>
                  </a:lnTo>
                  <a:lnTo>
                    <a:pt x="27" y="35"/>
                  </a:lnTo>
                  <a:cubicBezTo>
                    <a:pt x="28" y="37"/>
                    <a:pt x="28" y="38"/>
                    <a:pt x="27" y="39"/>
                  </a:cubicBezTo>
                  <a:lnTo>
                    <a:pt x="25" y="42"/>
                  </a:lnTo>
                  <a:cubicBezTo>
                    <a:pt x="24" y="44"/>
                    <a:pt x="22" y="44"/>
                    <a:pt x="21" y="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9" name="Freeform 34">
              <a:extLst>
                <a:ext uri="{FF2B5EF4-FFF2-40B4-BE49-F238E27FC236}">
                  <a16:creationId xmlns:a16="http://schemas.microsoft.com/office/drawing/2014/main" id="{4F38E745-63C8-4C6F-AB18-1CCFDFFCADEB}"/>
                </a:ext>
              </a:extLst>
            </p:cNvPr>
            <p:cNvSpPr>
              <a:spLocks noEditPoints="1"/>
            </p:cNvSpPr>
            <p:nvPr/>
          </p:nvSpPr>
          <p:spPr bwMode="auto">
            <a:xfrm>
              <a:off x="9656763" y="2036763"/>
              <a:ext cx="42863" cy="47625"/>
            </a:xfrm>
            <a:custGeom>
              <a:avLst/>
              <a:gdLst>
                <a:gd name="T0" fmla="*/ 22 w 41"/>
                <a:gd name="T1" fmla="*/ 11 h 43"/>
                <a:gd name="T2" fmla="*/ 22 w 41"/>
                <a:gd name="T3" fmla="*/ 11 h 43"/>
                <a:gd name="T4" fmla="*/ 14 w 41"/>
                <a:gd name="T5" fmla="*/ 14 h 43"/>
                <a:gd name="T6" fmla="*/ 11 w 41"/>
                <a:gd name="T7" fmla="*/ 21 h 43"/>
                <a:gd name="T8" fmla="*/ 22 w 41"/>
                <a:gd name="T9" fmla="*/ 26 h 43"/>
                <a:gd name="T10" fmla="*/ 25 w 41"/>
                <a:gd name="T11" fmla="*/ 19 h 43"/>
                <a:gd name="T12" fmla="*/ 22 w 41"/>
                <a:gd name="T13" fmla="*/ 11 h 43"/>
                <a:gd name="T14" fmla="*/ 26 w 41"/>
                <a:gd name="T15" fmla="*/ 3 h 43"/>
                <a:gd name="T16" fmla="*/ 26 w 41"/>
                <a:gd name="T17" fmla="*/ 3 h 43"/>
                <a:gd name="T18" fmla="*/ 32 w 41"/>
                <a:gd name="T19" fmla="*/ 21 h 43"/>
                <a:gd name="T20" fmla="*/ 28 w 41"/>
                <a:gd name="T21" fmla="*/ 29 h 43"/>
                <a:gd name="T22" fmla="*/ 39 w 41"/>
                <a:gd name="T23" fmla="*/ 34 h 43"/>
                <a:gd name="T24" fmla="*/ 40 w 41"/>
                <a:gd name="T25" fmla="*/ 38 h 43"/>
                <a:gd name="T26" fmla="*/ 38 w 41"/>
                <a:gd name="T27" fmla="*/ 41 h 43"/>
                <a:gd name="T28" fmla="*/ 35 w 41"/>
                <a:gd name="T29" fmla="*/ 42 h 43"/>
                <a:gd name="T30" fmla="*/ 2 w 41"/>
                <a:gd name="T31" fmla="*/ 27 h 43"/>
                <a:gd name="T32" fmla="*/ 1 w 41"/>
                <a:gd name="T33" fmla="*/ 23 h 43"/>
                <a:gd name="T34" fmla="*/ 8 w 41"/>
                <a:gd name="T35" fmla="*/ 9 h 43"/>
                <a:gd name="T36" fmla="*/ 26 w 41"/>
                <a:gd name="T3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3">
                  <a:moveTo>
                    <a:pt x="22" y="11"/>
                  </a:moveTo>
                  <a:lnTo>
                    <a:pt x="22" y="11"/>
                  </a:lnTo>
                  <a:cubicBezTo>
                    <a:pt x="19" y="10"/>
                    <a:pt x="16" y="11"/>
                    <a:pt x="14" y="14"/>
                  </a:cubicBezTo>
                  <a:lnTo>
                    <a:pt x="11" y="21"/>
                  </a:lnTo>
                  <a:lnTo>
                    <a:pt x="22" y="26"/>
                  </a:lnTo>
                  <a:lnTo>
                    <a:pt x="25" y="19"/>
                  </a:lnTo>
                  <a:cubicBezTo>
                    <a:pt x="26" y="16"/>
                    <a:pt x="25" y="13"/>
                    <a:pt x="22" y="11"/>
                  </a:cubicBezTo>
                  <a:close/>
                  <a:moveTo>
                    <a:pt x="26" y="3"/>
                  </a:moveTo>
                  <a:lnTo>
                    <a:pt x="26" y="3"/>
                  </a:lnTo>
                  <a:cubicBezTo>
                    <a:pt x="33" y="6"/>
                    <a:pt x="36" y="13"/>
                    <a:pt x="32" y="21"/>
                  </a:cubicBezTo>
                  <a:lnTo>
                    <a:pt x="28" y="29"/>
                  </a:lnTo>
                  <a:lnTo>
                    <a:pt x="39" y="34"/>
                  </a:lnTo>
                  <a:cubicBezTo>
                    <a:pt x="40" y="35"/>
                    <a:pt x="41" y="36"/>
                    <a:pt x="40" y="38"/>
                  </a:cubicBezTo>
                  <a:lnTo>
                    <a:pt x="38" y="41"/>
                  </a:lnTo>
                  <a:cubicBezTo>
                    <a:pt x="38" y="42"/>
                    <a:pt x="36" y="43"/>
                    <a:pt x="35" y="42"/>
                  </a:cubicBezTo>
                  <a:lnTo>
                    <a:pt x="2" y="27"/>
                  </a:lnTo>
                  <a:cubicBezTo>
                    <a:pt x="1" y="26"/>
                    <a:pt x="0" y="25"/>
                    <a:pt x="1" y="23"/>
                  </a:cubicBezTo>
                  <a:lnTo>
                    <a:pt x="8" y="9"/>
                  </a:lnTo>
                  <a:cubicBezTo>
                    <a:pt x="12" y="1"/>
                    <a:pt x="19" y="0"/>
                    <a:pt x="26"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0" name="Freeform 35">
              <a:extLst>
                <a:ext uri="{FF2B5EF4-FFF2-40B4-BE49-F238E27FC236}">
                  <a16:creationId xmlns:a16="http://schemas.microsoft.com/office/drawing/2014/main" id="{6921BEED-3C1F-40E7-A391-ABD12E44FE95}"/>
                </a:ext>
              </a:extLst>
            </p:cNvPr>
            <p:cNvSpPr>
              <a:spLocks/>
            </p:cNvSpPr>
            <p:nvPr/>
          </p:nvSpPr>
          <p:spPr bwMode="auto">
            <a:xfrm>
              <a:off x="9383713" y="1633538"/>
              <a:ext cx="15875" cy="101600"/>
            </a:xfrm>
            <a:custGeom>
              <a:avLst/>
              <a:gdLst>
                <a:gd name="T0" fmla="*/ 4 w 15"/>
                <a:gd name="T1" fmla="*/ 92 h 92"/>
                <a:gd name="T2" fmla="*/ 4 w 15"/>
                <a:gd name="T3" fmla="*/ 92 h 92"/>
                <a:gd name="T4" fmla="*/ 11 w 15"/>
                <a:gd name="T5" fmla="*/ 92 h 92"/>
                <a:gd name="T6" fmla="*/ 15 w 15"/>
                <a:gd name="T7" fmla="*/ 0 h 92"/>
                <a:gd name="T8" fmla="*/ 0 w 15"/>
                <a:gd name="T9" fmla="*/ 0 h 92"/>
                <a:gd name="T10" fmla="*/ 4 w 15"/>
                <a:gd name="T11" fmla="*/ 92 h 92"/>
              </a:gdLst>
              <a:ahLst/>
              <a:cxnLst>
                <a:cxn ang="0">
                  <a:pos x="T0" y="T1"/>
                </a:cxn>
                <a:cxn ang="0">
                  <a:pos x="T2" y="T3"/>
                </a:cxn>
                <a:cxn ang="0">
                  <a:pos x="T4" y="T5"/>
                </a:cxn>
                <a:cxn ang="0">
                  <a:pos x="T6" y="T7"/>
                </a:cxn>
                <a:cxn ang="0">
                  <a:pos x="T8" y="T9"/>
                </a:cxn>
                <a:cxn ang="0">
                  <a:pos x="T10" y="T11"/>
                </a:cxn>
              </a:cxnLst>
              <a:rect l="0" t="0" r="r" b="b"/>
              <a:pathLst>
                <a:path w="15" h="92">
                  <a:moveTo>
                    <a:pt x="4" y="92"/>
                  </a:moveTo>
                  <a:lnTo>
                    <a:pt x="4" y="92"/>
                  </a:lnTo>
                  <a:lnTo>
                    <a:pt x="11" y="92"/>
                  </a:lnTo>
                  <a:lnTo>
                    <a:pt x="15" y="0"/>
                  </a:lnTo>
                  <a:lnTo>
                    <a:pt x="0" y="0"/>
                  </a:lnTo>
                  <a:lnTo>
                    <a:pt x="4" y="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1" name="Freeform 36">
              <a:extLst>
                <a:ext uri="{FF2B5EF4-FFF2-40B4-BE49-F238E27FC236}">
                  <a16:creationId xmlns:a16="http://schemas.microsoft.com/office/drawing/2014/main" id="{3B28DE01-5169-47CB-BF57-8E9194A4BC42}"/>
                </a:ext>
              </a:extLst>
            </p:cNvPr>
            <p:cNvSpPr>
              <a:spLocks/>
            </p:cNvSpPr>
            <p:nvPr/>
          </p:nvSpPr>
          <p:spPr bwMode="auto">
            <a:xfrm>
              <a:off x="9566275" y="1870075"/>
              <a:ext cx="95250" cy="26987"/>
            </a:xfrm>
            <a:custGeom>
              <a:avLst/>
              <a:gdLst>
                <a:gd name="T0" fmla="*/ 0 w 90"/>
                <a:gd name="T1" fmla="*/ 16 h 24"/>
                <a:gd name="T2" fmla="*/ 0 w 90"/>
                <a:gd name="T3" fmla="*/ 16 h 24"/>
                <a:gd name="T4" fmla="*/ 0 w 90"/>
                <a:gd name="T5" fmla="*/ 24 h 24"/>
                <a:gd name="T6" fmla="*/ 90 w 90"/>
                <a:gd name="T7" fmla="*/ 14 h 24"/>
                <a:gd name="T8" fmla="*/ 88 w 90"/>
                <a:gd name="T9" fmla="*/ 0 h 24"/>
                <a:gd name="T10" fmla="*/ 0 w 90"/>
                <a:gd name="T11" fmla="*/ 16 h 24"/>
              </a:gdLst>
              <a:ahLst/>
              <a:cxnLst>
                <a:cxn ang="0">
                  <a:pos x="T0" y="T1"/>
                </a:cxn>
                <a:cxn ang="0">
                  <a:pos x="T2" y="T3"/>
                </a:cxn>
                <a:cxn ang="0">
                  <a:pos x="T4" y="T5"/>
                </a:cxn>
                <a:cxn ang="0">
                  <a:pos x="T6" y="T7"/>
                </a:cxn>
                <a:cxn ang="0">
                  <a:pos x="T8" y="T9"/>
                </a:cxn>
                <a:cxn ang="0">
                  <a:pos x="T10" y="T11"/>
                </a:cxn>
              </a:cxnLst>
              <a:rect l="0" t="0" r="r" b="b"/>
              <a:pathLst>
                <a:path w="90" h="24">
                  <a:moveTo>
                    <a:pt x="0" y="16"/>
                  </a:moveTo>
                  <a:lnTo>
                    <a:pt x="0" y="16"/>
                  </a:lnTo>
                  <a:lnTo>
                    <a:pt x="0" y="24"/>
                  </a:lnTo>
                  <a:lnTo>
                    <a:pt x="90" y="14"/>
                  </a:lnTo>
                  <a:lnTo>
                    <a:pt x="88" y="0"/>
                  </a:lnTo>
                  <a:lnTo>
                    <a:pt x="0" y="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2" name="Freeform 37">
              <a:extLst>
                <a:ext uri="{FF2B5EF4-FFF2-40B4-BE49-F238E27FC236}">
                  <a16:creationId xmlns:a16="http://schemas.microsoft.com/office/drawing/2014/main" id="{7BC03199-7493-4E8C-A7ED-553D8BD560E4}"/>
                </a:ext>
              </a:extLst>
            </p:cNvPr>
            <p:cNvSpPr>
              <a:spLocks/>
            </p:cNvSpPr>
            <p:nvPr/>
          </p:nvSpPr>
          <p:spPr bwMode="auto">
            <a:xfrm>
              <a:off x="9439275" y="1643063"/>
              <a:ext cx="36513" cy="92075"/>
            </a:xfrm>
            <a:custGeom>
              <a:avLst/>
              <a:gdLst>
                <a:gd name="T0" fmla="*/ 0 w 35"/>
                <a:gd name="T1" fmla="*/ 83 h 83"/>
                <a:gd name="T2" fmla="*/ 0 w 35"/>
                <a:gd name="T3" fmla="*/ 83 h 83"/>
                <a:gd name="T4" fmla="*/ 8 w 35"/>
                <a:gd name="T5" fmla="*/ 83 h 83"/>
                <a:gd name="T6" fmla="*/ 35 w 35"/>
                <a:gd name="T7" fmla="*/ 4 h 83"/>
                <a:gd name="T8" fmla="*/ 21 w 35"/>
                <a:gd name="T9" fmla="*/ 0 h 83"/>
                <a:gd name="T10" fmla="*/ 0 w 35"/>
                <a:gd name="T11" fmla="*/ 83 h 83"/>
              </a:gdLst>
              <a:ahLst/>
              <a:cxnLst>
                <a:cxn ang="0">
                  <a:pos x="T0" y="T1"/>
                </a:cxn>
                <a:cxn ang="0">
                  <a:pos x="T2" y="T3"/>
                </a:cxn>
                <a:cxn ang="0">
                  <a:pos x="T4" y="T5"/>
                </a:cxn>
                <a:cxn ang="0">
                  <a:pos x="T6" y="T7"/>
                </a:cxn>
                <a:cxn ang="0">
                  <a:pos x="T8" y="T9"/>
                </a:cxn>
                <a:cxn ang="0">
                  <a:pos x="T10" y="T11"/>
                </a:cxn>
              </a:cxnLst>
              <a:rect l="0" t="0" r="r" b="b"/>
              <a:pathLst>
                <a:path w="35" h="83">
                  <a:moveTo>
                    <a:pt x="0" y="83"/>
                  </a:moveTo>
                  <a:lnTo>
                    <a:pt x="0" y="83"/>
                  </a:lnTo>
                  <a:lnTo>
                    <a:pt x="8" y="83"/>
                  </a:lnTo>
                  <a:lnTo>
                    <a:pt x="35" y="4"/>
                  </a:lnTo>
                  <a:lnTo>
                    <a:pt x="21" y="0"/>
                  </a:lnTo>
                  <a:lnTo>
                    <a:pt x="0" y="8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3" name="Freeform 38">
              <a:extLst>
                <a:ext uri="{FF2B5EF4-FFF2-40B4-BE49-F238E27FC236}">
                  <a16:creationId xmlns:a16="http://schemas.microsoft.com/office/drawing/2014/main" id="{663E1C18-1DE4-482F-9AB9-2B1EE3DC699C}"/>
                </a:ext>
              </a:extLst>
            </p:cNvPr>
            <p:cNvSpPr>
              <a:spLocks/>
            </p:cNvSpPr>
            <p:nvPr/>
          </p:nvSpPr>
          <p:spPr bwMode="auto">
            <a:xfrm>
              <a:off x="9461500" y="1725613"/>
              <a:ext cx="141288" cy="130175"/>
            </a:xfrm>
            <a:custGeom>
              <a:avLst/>
              <a:gdLst>
                <a:gd name="T0" fmla="*/ 0 w 133"/>
                <a:gd name="T1" fmla="*/ 116 h 116"/>
                <a:gd name="T2" fmla="*/ 0 w 133"/>
                <a:gd name="T3" fmla="*/ 116 h 116"/>
                <a:gd name="T4" fmla="*/ 1 w 133"/>
                <a:gd name="T5" fmla="*/ 116 h 116"/>
                <a:gd name="T6" fmla="*/ 133 w 133"/>
                <a:gd name="T7" fmla="*/ 11 h 116"/>
                <a:gd name="T8" fmla="*/ 123 w 133"/>
                <a:gd name="T9" fmla="*/ 0 h 116"/>
                <a:gd name="T10" fmla="*/ 0 w 133"/>
                <a:gd name="T11" fmla="*/ 116 h 116"/>
              </a:gdLst>
              <a:ahLst/>
              <a:cxnLst>
                <a:cxn ang="0">
                  <a:pos x="T0" y="T1"/>
                </a:cxn>
                <a:cxn ang="0">
                  <a:pos x="T2" y="T3"/>
                </a:cxn>
                <a:cxn ang="0">
                  <a:pos x="T4" y="T5"/>
                </a:cxn>
                <a:cxn ang="0">
                  <a:pos x="T6" y="T7"/>
                </a:cxn>
                <a:cxn ang="0">
                  <a:pos x="T8" y="T9"/>
                </a:cxn>
                <a:cxn ang="0">
                  <a:pos x="T10" y="T11"/>
                </a:cxn>
              </a:cxnLst>
              <a:rect l="0" t="0" r="r" b="b"/>
              <a:pathLst>
                <a:path w="133" h="116">
                  <a:moveTo>
                    <a:pt x="0" y="116"/>
                  </a:moveTo>
                  <a:lnTo>
                    <a:pt x="0" y="116"/>
                  </a:lnTo>
                  <a:lnTo>
                    <a:pt x="1" y="116"/>
                  </a:lnTo>
                  <a:lnTo>
                    <a:pt x="133" y="11"/>
                  </a:lnTo>
                  <a:lnTo>
                    <a:pt x="123" y="0"/>
                  </a:lnTo>
                  <a:lnTo>
                    <a:pt x="0"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4" name="Freeform 39">
              <a:extLst>
                <a:ext uri="{FF2B5EF4-FFF2-40B4-BE49-F238E27FC236}">
                  <a16:creationId xmlns:a16="http://schemas.microsoft.com/office/drawing/2014/main" id="{CF1E6BDC-8901-4FBC-9E84-C0E80E79A6D6}"/>
                </a:ext>
              </a:extLst>
            </p:cNvPr>
            <p:cNvSpPr>
              <a:spLocks/>
            </p:cNvSpPr>
            <p:nvPr/>
          </p:nvSpPr>
          <p:spPr bwMode="auto">
            <a:xfrm>
              <a:off x="9451975" y="1674813"/>
              <a:ext cx="92075" cy="146050"/>
            </a:xfrm>
            <a:custGeom>
              <a:avLst/>
              <a:gdLst>
                <a:gd name="T0" fmla="*/ 0 w 87"/>
                <a:gd name="T1" fmla="*/ 128 h 132"/>
                <a:gd name="T2" fmla="*/ 0 w 87"/>
                <a:gd name="T3" fmla="*/ 128 h 132"/>
                <a:gd name="T4" fmla="*/ 0 w 87"/>
                <a:gd name="T5" fmla="*/ 132 h 132"/>
                <a:gd name="T6" fmla="*/ 87 w 87"/>
                <a:gd name="T7" fmla="*/ 8 h 132"/>
                <a:gd name="T8" fmla="*/ 75 w 87"/>
                <a:gd name="T9" fmla="*/ 0 h 132"/>
                <a:gd name="T10" fmla="*/ 0 w 87"/>
                <a:gd name="T11" fmla="*/ 128 h 132"/>
              </a:gdLst>
              <a:ahLst/>
              <a:cxnLst>
                <a:cxn ang="0">
                  <a:pos x="T0" y="T1"/>
                </a:cxn>
                <a:cxn ang="0">
                  <a:pos x="T2" y="T3"/>
                </a:cxn>
                <a:cxn ang="0">
                  <a:pos x="T4" y="T5"/>
                </a:cxn>
                <a:cxn ang="0">
                  <a:pos x="T6" y="T7"/>
                </a:cxn>
                <a:cxn ang="0">
                  <a:pos x="T8" y="T9"/>
                </a:cxn>
                <a:cxn ang="0">
                  <a:pos x="T10" y="T11"/>
                </a:cxn>
              </a:cxnLst>
              <a:rect l="0" t="0" r="r" b="b"/>
              <a:pathLst>
                <a:path w="87" h="132">
                  <a:moveTo>
                    <a:pt x="0" y="128"/>
                  </a:moveTo>
                  <a:lnTo>
                    <a:pt x="0" y="128"/>
                  </a:lnTo>
                  <a:lnTo>
                    <a:pt x="0" y="132"/>
                  </a:lnTo>
                  <a:lnTo>
                    <a:pt x="87" y="8"/>
                  </a:lnTo>
                  <a:lnTo>
                    <a:pt x="75" y="0"/>
                  </a:lnTo>
                  <a:lnTo>
                    <a:pt x="0" y="1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5" name="Freeform 40">
              <a:extLst>
                <a:ext uri="{FF2B5EF4-FFF2-40B4-BE49-F238E27FC236}">
                  <a16:creationId xmlns:a16="http://schemas.microsoft.com/office/drawing/2014/main" id="{82E3E90F-95A8-416D-9C94-4C6FB8BE5D32}"/>
                </a:ext>
              </a:extLst>
            </p:cNvPr>
            <p:cNvSpPr>
              <a:spLocks/>
            </p:cNvSpPr>
            <p:nvPr/>
          </p:nvSpPr>
          <p:spPr bwMode="auto">
            <a:xfrm>
              <a:off x="9518650" y="1792288"/>
              <a:ext cx="122238" cy="63500"/>
            </a:xfrm>
            <a:custGeom>
              <a:avLst/>
              <a:gdLst>
                <a:gd name="T0" fmla="*/ 0 w 116"/>
                <a:gd name="T1" fmla="*/ 56 h 56"/>
                <a:gd name="T2" fmla="*/ 0 w 116"/>
                <a:gd name="T3" fmla="*/ 56 h 56"/>
                <a:gd name="T4" fmla="*/ 12 w 116"/>
                <a:gd name="T5" fmla="*/ 56 h 56"/>
                <a:gd name="T6" fmla="*/ 116 w 116"/>
                <a:gd name="T7" fmla="*/ 13 h 56"/>
                <a:gd name="T8" fmla="*/ 110 w 116"/>
                <a:gd name="T9" fmla="*/ 0 h 56"/>
                <a:gd name="T10" fmla="*/ 0 w 116"/>
                <a:gd name="T11" fmla="*/ 56 h 56"/>
              </a:gdLst>
              <a:ahLst/>
              <a:cxnLst>
                <a:cxn ang="0">
                  <a:pos x="T0" y="T1"/>
                </a:cxn>
                <a:cxn ang="0">
                  <a:pos x="T2" y="T3"/>
                </a:cxn>
                <a:cxn ang="0">
                  <a:pos x="T4" y="T5"/>
                </a:cxn>
                <a:cxn ang="0">
                  <a:pos x="T6" y="T7"/>
                </a:cxn>
                <a:cxn ang="0">
                  <a:pos x="T8" y="T9"/>
                </a:cxn>
                <a:cxn ang="0">
                  <a:pos x="T10" y="T11"/>
                </a:cxn>
              </a:cxnLst>
              <a:rect l="0" t="0" r="r" b="b"/>
              <a:pathLst>
                <a:path w="116" h="56">
                  <a:moveTo>
                    <a:pt x="0" y="56"/>
                  </a:moveTo>
                  <a:lnTo>
                    <a:pt x="0" y="56"/>
                  </a:lnTo>
                  <a:lnTo>
                    <a:pt x="12" y="56"/>
                  </a:lnTo>
                  <a:lnTo>
                    <a:pt x="116" y="13"/>
                  </a:lnTo>
                  <a:lnTo>
                    <a:pt x="110" y="0"/>
                  </a:lnTo>
                  <a:lnTo>
                    <a:pt x="0"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6" name="Freeform 41">
              <a:extLst>
                <a:ext uri="{FF2B5EF4-FFF2-40B4-BE49-F238E27FC236}">
                  <a16:creationId xmlns:a16="http://schemas.microsoft.com/office/drawing/2014/main" id="{4ADB3C0B-50CF-4FD1-9CDF-8104D56FBAC4}"/>
                </a:ext>
              </a:extLst>
            </p:cNvPr>
            <p:cNvSpPr>
              <a:spLocks/>
            </p:cNvSpPr>
            <p:nvPr/>
          </p:nvSpPr>
          <p:spPr bwMode="auto">
            <a:xfrm>
              <a:off x="9123363" y="1870075"/>
              <a:ext cx="95250" cy="26987"/>
            </a:xfrm>
            <a:custGeom>
              <a:avLst/>
              <a:gdLst>
                <a:gd name="T0" fmla="*/ 0 w 90"/>
                <a:gd name="T1" fmla="*/ 14 h 24"/>
                <a:gd name="T2" fmla="*/ 0 w 90"/>
                <a:gd name="T3" fmla="*/ 14 h 24"/>
                <a:gd name="T4" fmla="*/ 90 w 90"/>
                <a:gd name="T5" fmla="*/ 24 h 24"/>
                <a:gd name="T6" fmla="*/ 90 w 90"/>
                <a:gd name="T7" fmla="*/ 16 h 24"/>
                <a:gd name="T8" fmla="*/ 1 w 90"/>
                <a:gd name="T9" fmla="*/ 0 h 24"/>
                <a:gd name="T10" fmla="*/ 0 w 90"/>
                <a:gd name="T11" fmla="*/ 14 h 24"/>
              </a:gdLst>
              <a:ahLst/>
              <a:cxnLst>
                <a:cxn ang="0">
                  <a:pos x="T0" y="T1"/>
                </a:cxn>
                <a:cxn ang="0">
                  <a:pos x="T2" y="T3"/>
                </a:cxn>
                <a:cxn ang="0">
                  <a:pos x="T4" y="T5"/>
                </a:cxn>
                <a:cxn ang="0">
                  <a:pos x="T6" y="T7"/>
                </a:cxn>
                <a:cxn ang="0">
                  <a:pos x="T8" y="T9"/>
                </a:cxn>
                <a:cxn ang="0">
                  <a:pos x="T10" y="T11"/>
                </a:cxn>
              </a:cxnLst>
              <a:rect l="0" t="0" r="r" b="b"/>
              <a:pathLst>
                <a:path w="90" h="24">
                  <a:moveTo>
                    <a:pt x="0" y="14"/>
                  </a:moveTo>
                  <a:lnTo>
                    <a:pt x="0" y="14"/>
                  </a:lnTo>
                  <a:lnTo>
                    <a:pt x="90" y="24"/>
                  </a:lnTo>
                  <a:lnTo>
                    <a:pt x="90" y="16"/>
                  </a:lnTo>
                  <a:lnTo>
                    <a:pt x="1" y="0"/>
                  </a:lnTo>
                  <a:lnTo>
                    <a:pt x="0"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7" name="Freeform 42">
              <a:extLst>
                <a:ext uri="{FF2B5EF4-FFF2-40B4-BE49-F238E27FC236}">
                  <a16:creationId xmlns:a16="http://schemas.microsoft.com/office/drawing/2014/main" id="{8135B647-B6E7-4FE4-919C-9FDA955E0332}"/>
                </a:ext>
              </a:extLst>
            </p:cNvPr>
            <p:cNvSpPr>
              <a:spLocks/>
            </p:cNvSpPr>
            <p:nvPr/>
          </p:nvSpPr>
          <p:spPr bwMode="auto">
            <a:xfrm>
              <a:off x="9307513" y="1643063"/>
              <a:ext cx="38100" cy="92075"/>
            </a:xfrm>
            <a:custGeom>
              <a:avLst/>
              <a:gdLst>
                <a:gd name="T0" fmla="*/ 27 w 35"/>
                <a:gd name="T1" fmla="*/ 83 h 83"/>
                <a:gd name="T2" fmla="*/ 27 w 35"/>
                <a:gd name="T3" fmla="*/ 83 h 83"/>
                <a:gd name="T4" fmla="*/ 35 w 35"/>
                <a:gd name="T5" fmla="*/ 83 h 83"/>
                <a:gd name="T6" fmla="*/ 14 w 35"/>
                <a:gd name="T7" fmla="*/ 0 h 83"/>
                <a:gd name="T8" fmla="*/ 0 w 35"/>
                <a:gd name="T9" fmla="*/ 4 h 83"/>
                <a:gd name="T10" fmla="*/ 27 w 35"/>
                <a:gd name="T11" fmla="*/ 83 h 83"/>
              </a:gdLst>
              <a:ahLst/>
              <a:cxnLst>
                <a:cxn ang="0">
                  <a:pos x="T0" y="T1"/>
                </a:cxn>
                <a:cxn ang="0">
                  <a:pos x="T2" y="T3"/>
                </a:cxn>
                <a:cxn ang="0">
                  <a:pos x="T4" y="T5"/>
                </a:cxn>
                <a:cxn ang="0">
                  <a:pos x="T6" y="T7"/>
                </a:cxn>
                <a:cxn ang="0">
                  <a:pos x="T8" y="T9"/>
                </a:cxn>
                <a:cxn ang="0">
                  <a:pos x="T10" y="T11"/>
                </a:cxn>
              </a:cxnLst>
              <a:rect l="0" t="0" r="r" b="b"/>
              <a:pathLst>
                <a:path w="35" h="83">
                  <a:moveTo>
                    <a:pt x="27" y="83"/>
                  </a:moveTo>
                  <a:lnTo>
                    <a:pt x="27" y="83"/>
                  </a:lnTo>
                  <a:lnTo>
                    <a:pt x="35" y="83"/>
                  </a:lnTo>
                  <a:lnTo>
                    <a:pt x="14" y="0"/>
                  </a:lnTo>
                  <a:lnTo>
                    <a:pt x="0" y="4"/>
                  </a:lnTo>
                  <a:lnTo>
                    <a:pt x="27" y="8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8" name="Freeform 43">
              <a:extLst>
                <a:ext uri="{FF2B5EF4-FFF2-40B4-BE49-F238E27FC236}">
                  <a16:creationId xmlns:a16="http://schemas.microsoft.com/office/drawing/2014/main" id="{4A847064-47A8-41AF-9783-B106493EA893}"/>
                </a:ext>
              </a:extLst>
            </p:cNvPr>
            <p:cNvSpPr>
              <a:spLocks/>
            </p:cNvSpPr>
            <p:nvPr/>
          </p:nvSpPr>
          <p:spPr bwMode="auto">
            <a:xfrm>
              <a:off x="9180513" y="1725613"/>
              <a:ext cx="142875" cy="130175"/>
            </a:xfrm>
            <a:custGeom>
              <a:avLst/>
              <a:gdLst>
                <a:gd name="T0" fmla="*/ 132 w 133"/>
                <a:gd name="T1" fmla="*/ 116 h 116"/>
                <a:gd name="T2" fmla="*/ 132 w 133"/>
                <a:gd name="T3" fmla="*/ 116 h 116"/>
                <a:gd name="T4" fmla="*/ 133 w 133"/>
                <a:gd name="T5" fmla="*/ 116 h 116"/>
                <a:gd name="T6" fmla="*/ 10 w 133"/>
                <a:gd name="T7" fmla="*/ 0 h 116"/>
                <a:gd name="T8" fmla="*/ 0 w 133"/>
                <a:gd name="T9" fmla="*/ 11 h 116"/>
                <a:gd name="T10" fmla="*/ 132 w 133"/>
                <a:gd name="T11" fmla="*/ 116 h 116"/>
              </a:gdLst>
              <a:ahLst/>
              <a:cxnLst>
                <a:cxn ang="0">
                  <a:pos x="T0" y="T1"/>
                </a:cxn>
                <a:cxn ang="0">
                  <a:pos x="T2" y="T3"/>
                </a:cxn>
                <a:cxn ang="0">
                  <a:pos x="T4" y="T5"/>
                </a:cxn>
                <a:cxn ang="0">
                  <a:pos x="T6" y="T7"/>
                </a:cxn>
                <a:cxn ang="0">
                  <a:pos x="T8" y="T9"/>
                </a:cxn>
                <a:cxn ang="0">
                  <a:pos x="T10" y="T11"/>
                </a:cxn>
              </a:cxnLst>
              <a:rect l="0" t="0" r="r" b="b"/>
              <a:pathLst>
                <a:path w="133" h="116">
                  <a:moveTo>
                    <a:pt x="132" y="116"/>
                  </a:moveTo>
                  <a:lnTo>
                    <a:pt x="132" y="116"/>
                  </a:lnTo>
                  <a:lnTo>
                    <a:pt x="133" y="116"/>
                  </a:lnTo>
                  <a:lnTo>
                    <a:pt x="10" y="0"/>
                  </a:lnTo>
                  <a:lnTo>
                    <a:pt x="0" y="11"/>
                  </a:lnTo>
                  <a:lnTo>
                    <a:pt x="13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9" name="Freeform 44">
              <a:extLst>
                <a:ext uri="{FF2B5EF4-FFF2-40B4-BE49-F238E27FC236}">
                  <a16:creationId xmlns:a16="http://schemas.microsoft.com/office/drawing/2014/main" id="{E65729D3-8886-4E20-AF51-508C5B0BA37B}"/>
                </a:ext>
              </a:extLst>
            </p:cNvPr>
            <p:cNvSpPr>
              <a:spLocks/>
            </p:cNvSpPr>
            <p:nvPr/>
          </p:nvSpPr>
          <p:spPr bwMode="auto">
            <a:xfrm>
              <a:off x="9239250" y="1674813"/>
              <a:ext cx="93663" cy="147637"/>
            </a:xfrm>
            <a:custGeom>
              <a:avLst/>
              <a:gdLst>
                <a:gd name="T0" fmla="*/ 0 w 88"/>
                <a:gd name="T1" fmla="*/ 8 h 133"/>
                <a:gd name="T2" fmla="*/ 0 w 88"/>
                <a:gd name="T3" fmla="*/ 8 h 133"/>
                <a:gd name="T4" fmla="*/ 88 w 88"/>
                <a:gd name="T5" fmla="*/ 133 h 133"/>
                <a:gd name="T6" fmla="*/ 88 w 88"/>
                <a:gd name="T7" fmla="*/ 129 h 133"/>
                <a:gd name="T8" fmla="*/ 12 w 88"/>
                <a:gd name="T9" fmla="*/ 0 h 133"/>
                <a:gd name="T10" fmla="*/ 0 w 88"/>
                <a:gd name="T11" fmla="*/ 8 h 133"/>
              </a:gdLst>
              <a:ahLst/>
              <a:cxnLst>
                <a:cxn ang="0">
                  <a:pos x="T0" y="T1"/>
                </a:cxn>
                <a:cxn ang="0">
                  <a:pos x="T2" y="T3"/>
                </a:cxn>
                <a:cxn ang="0">
                  <a:pos x="T4" y="T5"/>
                </a:cxn>
                <a:cxn ang="0">
                  <a:pos x="T6" y="T7"/>
                </a:cxn>
                <a:cxn ang="0">
                  <a:pos x="T8" y="T9"/>
                </a:cxn>
                <a:cxn ang="0">
                  <a:pos x="T10" y="T11"/>
                </a:cxn>
              </a:cxnLst>
              <a:rect l="0" t="0" r="r" b="b"/>
              <a:pathLst>
                <a:path w="88" h="133">
                  <a:moveTo>
                    <a:pt x="0" y="8"/>
                  </a:moveTo>
                  <a:lnTo>
                    <a:pt x="0" y="8"/>
                  </a:lnTo>
                  <a:lnTo>
                    <a:pt x="88" y="133"/>
                  </a:lnTo>
                  <a:lnTo>
                    <a:pt x="88" y="129"/>
                  </a:lnTo>
                  <a:lnTo>
                    <a:pt x="12" y="0"/>
                  </a:lnTo>
                  <a:lnTo>
                    <a:pt x="0" y="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0" name="Freeform 45">
              <a:extLst>
                <a:ext uri="{FF2B5EF4-FFF2-40B4-BE49-F238E27FC236}">
                  <a16:creationId xmlns:a16="http://schemas.microsoft.com/office/drawing/2014/main" id="{16F59E67-6ED7-4766-A1DD-0175E8CC2551}"/>
                </a:ext>
              </a:extLst>
            </p:cNvPr>
            <p:cNvSpPr>
              <a:spLocks/>
            </p:cNvSpPr>
            <p:nvPr/>
          </p:nvSpPr>
          <p:spPr bwMode="auto">
            <a:xfrm>
              <a:off x="9142413" y="1792288"/>
              <a:ext cx="122238" cy="63500"/>
            </a:xfrm>
            <a:custGeom>
              <a:avLst/>
              <a:gdLst>
                <a:gd name="T0" fmla="*/ 105 w 116"/>
                <a:gd name="T1" fmla="*/ 56 h 56"/>
                <a:gd name="T2" fmla="*/ 105 w 116"/>
                <a:gd name="T3" fmla="*/ 56 h 56"/>
                <a:gd name="T4" fmla="*/ 116 w 116"/>
                <a:gd name="T5" fmla="*/ 56 h 56"/>
                <a:gd name="T6" fmla="*/ 6 w 116"/>
                <a:gd name="T7" fmla="*/ 0 h 56"/>
                <a:gd name="T8" fmla="*/ 0 w 116"/>
                <a:gd name="T9" fmla="*/ 13 h 56"/>
                <a:gd name="T10" fmla="*/ 105 w 116"/>
                <a:gd name="T11" fmla="*/ 56 h 56"/>
              </a:gdLst>
              <a:ahLst/>
              <a:cxnLst>
                <a:cxn ang="0">
                  <a:pos x="T0" y="T1"/>
                </a:cxn>
                <a:cxn ang="0">
                  <a:pos x="T2" y="T3"/>
                </a:cxn>
                <a:cxn ang="0">
                  <a:pos x="T4" y="T5"/>
                </a:cxn>
                <a:cxn ang="0">
                  <a:pos x="T6" y="T7"/>
                </a:cxn>
                <a:cxn ang="0">
                  <a:pos x="T8" y="T9"/>
                </a:cxn>
                <a:cxn ang="0">
                  <a:pos x="T10" y="T11"/>
                </a:cxn>
              </a:cxnLst>
              <a:rect l="0" t="0" r="r" b="b"/>
              <a:pathLst>
                <a:path w="116" h="56">
                  <a:moveTo>
                    <a:pt x="105" y="56"/>
                  </a:moveTo>
                  <a:lnTo>
                    <a:pt x="105" y="56"/>
                  </a:lnTo>
                  <a:lnTo>
                    <a:pt x="116" y="56"/>
                  </a:lnTo>
                  <a:lnTo>
                    <a:pt x="6" y="0"/>
                  </a:lnTo>
                  <a:lnTo>
                    <a:pt x="0" y="13"/>
                  </a:lnTo>
                  <a:lnTo>
                    <a:pt x="105"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1" name="Freeform 46">
              <a:extLst>
                <a:ext uri="{FF2B5EF4-FFF2-40B4-BE49-F238E27FC236}">
                  <a16:creationId xmlns:a16="http://schemas.microsoft.com/office/drawing/2014/main" id="{B0CC2DAA-A41E-424B-8A27-3FF56C52EAE9}"/>
                </a:ext>
              </a:extLst>
            </p:cNvPr>
            <p:cNvSpPr>
              <a:spLocks/>
            </p:cNvSpPr>
            <p:nvPr/>
          </p:nvSpPr>
          <p:spPr bwMode="auto">
            <a:xfrm>
              <a:off x="9383713" y="2100263"/>
              <a:ext cx="15875" cy="101600"/>
            </a:xfrm>
            <a:custGeom>
              <a:avLst/>
              <a:gdLst>
                <a:gd name="T0" fmla="*/ 4 w 15"/>
                <a:gd name="T1" fmla="*/ 0 h 91"/>
                <a:gd name="T2" fmla="*/ 4 w 15"/>
                <a:gd name="T3" fmla="*/ 0 h 91"/>
                <a:gd name="T4" fmla="*/ 0 w 15"/>
                <a:gd name="T5" fmla="*/ 91 h 91"/>
                <a:gd name="T6" fmla="*/ 15 w 15"/>
                <a:gd name="T7" fmla="*/ 91 h 91"/>
                <a:gd name="T8" fmla="*/ 11 w 15"/>
                <a:gd name="T9" fmla="*/ 0 h 91"/>
                <a:gd name="T10" fmla="*/ 4 w 15"/>
                <a:gd name="T11" fmla="*/ 0 h 91"/>
              </a:gdLst>
              <a:ahLst/>
              <a:cxnLst>
                <a:cxn ang="0">
                  <a:pos x="T0" y="T1"/>
                </a:cxn>
                <a:cxn ang="0">
                  <a:pos x="T2" y="T3"/>
                </a:cxn>
                <a:cxn ang="0">
                  <a:pos x="T4" y="T5"/>
                </a:cxn>
                <a:cxn ang="0">
                  <a:pos x="T6" y="T7"/>
                </a:cxn>
                <a:cxn ang="0">
                  <a:pos x="T8" y="T9"/>
                </a:cxn>
                <a:cxn ang="0">
                  <a:pos x="T10" y="T11"/>
                </a:cxn>
              </a:cxnLst>
              <a:rect l="0" t="0" r="r" b="b"/>
              <a:pathLst>
                <a:path w="15" h="91">
                  <a:moveTo>
                    <a:pt x="4" y="0"/>
                  </a:moveTo>
                  <a:lnTo>
                    <a:pt x="4" y="0"/>
                  </a:lnTo>
                  <a:lnTo>
                    <a:pt x="0" y="91"/>
                  </a:lnTo>
                  <a:lnTo>
                    <a:pt x="15" y="91"/>
                  </a:lnTo>
                  <a:lnTo>
                    <a:pt x="11"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2" name="Freeform 47">
              <a:extLst>
                <a:ext uri="{FF2B5EF4-FFF2-40B4-BE49-F238E27FC236}">
                  <a16:creationId xmlns:a16="http://schemas.microsoft.com/office/drawing/2014/main" id="{DA139B9F-50F7-401C-BC3B-FC5F0806E1E4}"/>
                </a:ext>
              </a:extLst>
            </p:cNvPr>
            <p:cNvSpPr>
              <a:spLocks/>
            </p:cNvSpPr>
            <p:nvPr/>
          </p:nvSpPr>
          <p:spPr bwMode="auto">
            <a:xfrm>
              <a:off x="9566275" y="1939925"/>
              <a:ext cx="95250" cy="25400"/>
            </a:xfrm>
            <a:custGeom>
              <a:avLst/>
              <a:gdLst>
                <a:gd name="T0" fmla="*/ 0 w 90"/>
                <a:gd name="T1" fmla="*/ 7 h 23"/>
                <a:gd name="T2" fmla="*/ 0 w 90"/>
                <a:gd name="T3" fmla="*/ 7 h 23"/>
                <a:gd name="T4" fmla="*/ 88 w 90"/>
                <a:gd name="T5" fmla="*/ 23 h 23"/>
                <a:gd name="T6" fmla="*/ 90 w 90"/>
                <a:gd name="T7" fmla="*/ 9 h 23"/>
                <a:gd name="T8" fmla="*/ 0 w 90"/>
                <a:gd name="T9" fmla="*/ 0 h 23"/>
                <a:gd name="T10" fmla="*/ 0 w 90"/>
                <a:gd name="T11" fmla="*/ 7 h 23"/>
              </a:gdLst>
              <a:ahLst/>
              <a:cxnLst>
                <a:cxn ang="0">
                  <a:pos x="T0" y="T1"/>
                </a:cxn>
                <a:cxn ang="0">
                  <a:pos x="T2" y="T3"/>
                </a:cxn>
                <a:cxn ang="0">
                  <a:pos x="T4" y="T5"/>
                </a:cxn>
                <a:cxn ang="0">
                  <a:pos x="T6" y="T7"/>
                </a:cxn>
                <a:cxn ang="0">
                  <a:pos x="T8" y="T9"/>
                </a:cxn>
                <a:cxn ang="0">
                  <a:pos x="T10" y="T11"/>
                </a:cxn>
              </a:cxnLst>
              <a:rect l="0" t="0" r="r" b="b"/>
              <a:pathLst>
                <a:path w="90" h="23">
                  <a:moveTo>
                    <a:pt x="0" y="7"/>
                  </a:moveTo>
                  <a:lnTo>
                    <a:pt x="0" y="7"/>
                  </a:lnTo>
                  <a:lnTo>
                    <a:pt x="88" y="23"/>
                  </a:lnTo>
                  <a:lnTo>
                    <a:pt x="90" y="9"/>
                  </a:lnTo>
                  <a:lnTo>
                    <a:pt x="0" y="0"/>
                  </a:lnTo>
                  <a:lnTo>
                    <a:pt x="0" y="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3" name="Freeform 48">
              <a:extLst>
                <a:ext uri="{FF2B5EF4-FFF2-40B4-BE49-F238E27FC236}">
                  <a16:creationId xmlns:a16="http://schemas.microsoft.com/office/drawing/2014/main" id="{7A7176E3-0D18-4CCE-9883-5EFED9A9400B}"/>
                </a:ext>
              </a:extLst>
            </p:cNvPr>
            <p:cNvSpPr>
              <a:spLocks/>
            </p:cNvSpPr>
            <p:nvPr/>
          </p:nvSpPr>
          <p:spPr bwMode="auto">
            <a:xfrm>
              <a:off x="9439275" y="2100263"/>
              <a:ext cx="36513" cy="93662"/>
            </a:xfrm>
            <a:custGeom>
              <a:avLst/>
              <a:gdLst>
                <a:gd name="T0" fmla="*/ 0 w 35"/>
                <a:gd name="T1" fmla="*/ 0 h 83"/>
                <a:gd name="T2" fmla="*/ 0 w 35"/>
                <a:gd name="T3" fmla="*/ 0 h 83"/>
                <a:gd name="T4" fmla="*/ 21 w 35"/>
                <a:gd name="T5" fmla="*/ 83 h 83"/>
                <a:gd name="T6" fmla="*/ 35 w 35"/>
                <a:gd name="T7" fmla="*/ 79 h 83"/>
                <a:gd name="T8" fmla="*/ 8 w 35"/>
                <a:gd name="T9" fmla="*/ 0 h 83"/>
                <a:gd name="T10" fmla="*/ 0 w 35"/>
                <a:gd name="T11" fmla="*/ 0 h 83"/>
              </a:gdLst>
              <a:ahLst/>
              <a:cxnLst>
                <a:cxn ang="0">
                  <a:pos x="T0" y="T1"/>
                </a:cxn>
                <a:cxn ang="0">
                  <a:pos x="T2" y="T3"/>
                </a:cxn>
                <a:cxn ang="0">
                  <a:pos x="T4" y="T5"/>
                </a:cxn>
                <a:cxn ang="0">
                  <a:pos x="T6" y="T7"/>
                </a:cxn>
                <a:cxn ang="0">
                  <a:pos x="T8" y="T9"/>
                </a:cxn>
                <a:cxn ang="0">
                  <a:pos x="T10" y="T11"/>
                </a:cxn>
              </a:cxnLst>
              <a:rect l="0" t="0" r="r" b="b"/>
              <a:pathLst>
                <a:path w="35" h="83">
                  <a:moveTo>
                    <a:pt x="0" y="0"/>
                  </a:moveTo>
                  <a:lnTo>
                    <a:pt x="0" y="0"/>
                  </a:lnTo>
                  <a:lnTo>
                    <a:pt x="21" y="83"/>
                  </a:lnTo>
                  <a:lnTo>
                    <a:pt x="35" y="79"/>
                  </a:lnTo>
                  <a:lnTo>
                    <a:pt x="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4" name="Freeform 49">
              <a:extLst>
                <a:ext uri="{FF2B5EF4-FFF2-40B4-BE49-F238E27FC236}">
                  <a16:creationId xmlns:a16="http://schemas.microsoft.com/office/drawing/2014/main" id="{6D7F032C-F67E-4E78-8D82-89C6A25E639A}"/>
                </a:ext>
              </a:extLst>
            </p:cNvPr>
            <p:cNvSpPr>
              <a:spLocks/>
            </p:cNvSpPr>
            <p:nvPr/>
          </p:nvSpPr>
          <p:spPr bwMode="auto">
            <a:xfrm>
              <a:off x="9461500" y="1981200"/>
              <a:ext cx="141288" cy="130175"/>
            </a:xfrm>
            <a:custGeom>
              <a:avLst/>
              <a:gdLst>
                <a:gd name="T0" fmla="*/ 0 w 133"/>
                <a:gd name="T1" fmla="*/ 0 h 116"/>
                <a:gd name="T2" fmla="*/ 0 w 133"/>
                <a:gd name="T3" fmla="*/ 0 h 116"/>
                <a:gd name="T4" fmla="*/ 123 w 133"/>
                <a:gd name="T5" fmla="*/ 116 h 116"/>
                <a:gd name="T6" fmla="*/ 133 w 133"/>
                <a:gd name="T7" fmla="*/ 105 h 116"/>
                <a:gd name="T8" fmla="*/ 1 w 133"/>
                <a:gd name="T9" fmla="*/ 0 h 116"/>
                <a:gd name="T10" fmla="*/ 0 w 133"/>
                <a:gd name="T11" fmla="*/ 0 h 116"/>
              </a:gdLst>
              <a:ahLst/>
              <a:cxnLst>
                <a:cxn ang="0">
                  <a:pos x="T0" y="T1"/>
                </a:cxn>
                <a:cxn ang="0">
                  <a:pos x="T2" y="T3"/>
                </a:cxn>
                <a:cxn ang="0">
                  <a:pos x="T4" y="T5"/>
                </a:cxn>
                <a:cxn ang="0">
                  <a:pos x="T6" y="T7"/>
                </a:cxn>
                <a:cxn ang="0">
                  <a:pos x="T8" y="T9"/>
                </a:cxn>
                <a:cxn ang="0">
                  <a:pos x="T10" y="T11"/>
                </a:cxn>
              </a:cxnLst>
              <a:rect l="0" t="0" r="r" b="b"/>
              <a:pathLst>
                <a:path w="133" h="116">
                  <a:moveTo>
                    <a:pt x="0" y="0"/>
                  </a:moveTo>
                  <a:lnTo>
                    <a:pt x="0" y="0"/>
                  </a:lnTo>
                  <a:lnTo>
                    <a:pt x="123" y="116"/>
                  </a:lnTo>
                  <a:lnTo>
                    <a:pt x="133" y="105"/>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5" name="Freeform 50">
              <a:extLst>
                <a:ext uri="{FF2B5EF4-FFF2-40B4-BE49-F238E27FC236}">
                  <a16:creationId xmlns:a16="http://schemas.microsoft.com/office/drawing/2014/main" id="{CD89D6C7-CF61-4551-89BD-7F374F45EB35}"/>
                </a:ext>
              </a:extLst>
            </p:cNvPr>
            <p:cNvSpPr>
              <a:spLocks/>
            </p:cNvSpPr>
            <p:nvPr/>
          </p:nvSpPr>
          <p:spPr bwMode="auto">
            <a:xfrm>
              <a:off x="9451975" y="2014538"/>
              <a:ext cx="92075" cy="147637"/>
            </a:xfrm>
            <a:custGeom>
              <a:avLst/>
              <a:gdLst>
                <a:gd name="T0" fmla="*/ 0 w 87"/>
                <a:gd name="T1" fmla="*/ 4 h 132"/>
                <a:gd name="T2" fmla="*/ 0 w 87"/>
                <a:gd name="T3" fmla="*/ 4 h 132"/>
                <a:gd name="T4" fmla="*/ 75 w 87"/>
                <a:gd name="T5" fmla="*/ 132 h 132"/>
                <a:gd name="T6" fmla="*/ 87 w 87"/>
                <a:gd name="T7" fmla="*/ 124 h 132"/>
                <a:gd name="T8" fmla="*/ 0 w 87"/>
                <a:gd name="T9" fmla="*/ 0 h 132"/>
                <a:gd name="T10" fmla="*/ 0 w 87"/>
                <a:gd name="T11" fmla="*/ 4 h 132"/>
              </a:gdLst>
              <a:ahLst/>
              <a:cxnLst>
                <a:cxn ang="0">
                  <a:pos x="T0" y="T1"/>
                </a:cxn>
                <a:cxn ang="0">
                  <a:pos x="T2" y="T3"/>
                </a:cxn>
                <a:cxn ang="0">
                  <a:pos x="T4" y="T5"/>
                </a:cxn>
                <a:cxn ang="0">
                  <a:pos x="T6" y="T7"/>
                </a:cxn>
                <a:cxn ang="0">
                  <a:pos x="T8" y="T9"/>
                </a:cxn>
                <a:cxn ang="0">
                  <a:pos x="T10" y="T11"/>
                </a:cxn>
              </a:cxnLst>
              <a:rect l="0" t="0" r="r" b="b"/>
              <a:pathLst>
                <a:path w="87" h="132">
                  <a:moveTo>
                    <a:pt x="0" y="4"/>
                  </a:moveTo>
                  <a:lnTo>
                    <a:pt x="0" y="4"/>
                  </a:lnTo>
                  <a:lnTo>
                    <a:pt x="75" y="132"/>
                  </a:lnTo>
                  <a:lnTo>
                    <a:pt x="87" y="124"/>
                  </a:lnTo>
                  <a:lnTo>
                    <a:pt x="0" y="0"/>
                  </a:lnTo>
                  <a:lnTo>
                    <a:pt x="0"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6" name="Freeform 51">
              <a:extLst>
                <a:ext uri="{FF2B5EF4-FFF2-40B4-BE49-F238E27FC236}">
                  <a16:creationId xmlns:a16="http://schemas.microsoft.com/office/drawing/2014/main" id="{4029D52F-E0EC-4A39-80FC-53BD88105ABE}"/>
                </a:ext>
              </a:extLst>
            </p:cNvPr>
            <p:cNvSpPr>
              <a:spLocks/>
            </p:cNvSpPr>
            <p:nvPr/>
          </p:nvSpPr>
          <p:spPr bwMode="auto">
            <a:xfrm>
              <a:off x="9518650" y="1981200"/>
              <a:ext cx="122238" cy="61912"/>
            </a:xfrm>
            <a:custGeom>
              <a:avLst/>
              <a:gdLst>
                <a:gd name="T0" fmla="*/ 0 w 116"/>
                <a:gd name="T1" fmla="*/ 0 h 56"/>
                <a:gd name="T2" fmla="*/ 0 w 116"/>
                <a:gd name="T3" fmla="*/ 0 h 56"/>
                <a:gd name="T4" fmla="*/ 110 w 116"/>
                <a:gd name="T5" fmla="*/ 56 h 56"/>
                <a:gd name="T6" fmla="*/ 116 w 116"/>
                <a:gd name="T7" fmla="*/ 42 h 56"/>
                <a:gd name="T8" fmla="*/ 12 w 116"/>
                <a:gd name="T9" fmla="*/ 0 h 56"/>
                <a:gd name="T10" fmla="*/ 0 w 116"/>
                <a:gd name="T11" fmla="*/ 0 h 56"/>
              </a:gdLst>
              <a:ahLst/>
              <a:cxnLst>
                <a:cxn ang="0">
                  <a:pos x="T0" y="T1"/>
                </a:cxn>
                <a:cxn ang="0">
                  <a:pos x="T2" y="T3"/>
                </a:cxn>
                <a:cxn ang="0">
                  <a:pos x="T4" y="T5"/>
                </a:cxn>
                <a:cxn ang="0">
                  <a:pos x="T6" y="T7"/>
                </a:cxn>
                <a:cxn ang="0">
                  <a:pos x="T8" y="T9"/>
                </a:cxn>
                <a:cxn ang="0">
                  <a:pos x="T10" y="T11"/>
                </a:cxn>
              </a:cxnLst>
              <a:rect l="0" t="0" r="r" b="b"/>
              <a:pathLst>
                <a:path w="116" h="56">
                  <a:moveTo>
                    <a:pt x="0" y="0"/>
                  </a:moveTo>
                  <a:lnTo>
                    <a:pt x="0" y="0"/>
                  </a:lnTo>
                  <a:lnTo>
                    <a:pt x="110" y="56"/>
                  </a:lnTo>
                  <a:lnTo>
                    <a:pt x="116" y="42"/>
                  </a:lnTo>
                  <a:lnTo>
                    <a:pt x="12"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7" name="Freeform 52">
              <a:extLst>
                <a:ext uri="{FF2B5EF4-FFF2-40B4-BE49-F238E27FC236}">
                  <a16:creationId xmlns:a16="http://schemas.microsoft.com/office/drawing/2014/main" id="{46C2F168-4DFD-4CBE-BAD9-CAF8C1A35B50}"/>
                </a:ext>
              </a:extLst>
            </p:cNvPr>
            <p:cNvSpPr>
              <a:spLocks/>
            </p:cNvSpPr>
            <p:nvPr/>
          </p:nvSpPr>
          <p:spPr bwMode="auto">
            <a:xfrm>
              <a:off x="9123363" y="1939925"/>
              <a:ext cx="95250" cy="25400"/>
            </a:xfrm>
            <a:custGeom>
              <a:avLst/>
              <a:gdLst>
                <a:gd name="T0" fmla="*/ 0 w 90"/>
                <a:gd name="T1" fmla="*/ 9 h 23"/>
                <a:gd name="T2" fmla="*/ 0 w 90"/>
                <a:gd name="T3" fmla="*/ 9 h 23"/>
                <a:gd name="T4" fmla="*/ 1 w 90"/>
                <a:gd name="T5" fmla="*/ 23 h 23"/>
                <a:gd name="T6" fmla="*/ 90 w 90"/>
                <a:gd name="T7" fmla="*/ 7 h 23"/>
                <a:gd name="T8" fmla="*/ 90 w 90"/>
                <a:gd name="T9" fmla="*/ 0 h 23"/>
                <a:gd name="T10" fmla="*/ 0 w 90"/>
                <a:gd name="T11" fmla="*/ 9 h 23"/>
              </a:gdLst>
              <a:ahLst/>
              <a:cxnLst>
                <a:cxn ang="0">
                  <a:pos x="T0" y="T1"/>
                </a:cxn>
                <a:cxn ang="0">
                  <a:pos x="T2" y="T3"/>
                </a:cxn>
                <a:cxn ang="0">
                  <a:pos x="T4" y="T5"/>
                </a:cxn>
                <a:cxn ang="0">
                  <a:pos x="T6" y="T7"/>
                </a:cxn>
                <a:cxn ang="0">
                  <a:pos x="T8" y="T9"/>
                </a:cxn>
                <a:cxn ang="0">
                  <a:pos x="T10" y="T11"/>
                </a:cxn>
              </a:cxnLst>
              <a:rect l="0" t="0" r="r" b="b"/>
              <a:pathLst>
                <a:path w="90" h="23">
                  <a:moveTo>
                    <a:pt x="0" y="9"/>
                  </a:moveTo>
                  <a:lnTo>
                    <a:pt x="0" y="9"/>
                  </a:lnTo>
                  <a:lnTo>
                    <a:pt x="1" y="23"/>
                  </a:lnTo>
                  <a:lnTo>
                    <a:pt x="90" y="7"/>
                  </a:lnTo>
                  <a:lnTo>
                    <a:pt x="90" y="0"/>
                  </a:lnTo>
                  <a:lnTo>
                    <a:pt x="0"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8" name="Freeform 53">
              <a:extLst>
                <a:ext uri="{FF2B5EF4-FFF2-40B4-BE49-F238E27FC236}">
                  <a16:creationId xmlns:a16="http://schemas.microsoft.com/office/drawing/2014/main" id="{D3B3D349-B4DC-4D6A-870F-54F0DE17C5B5}"/>
                </a:ext>
              </a:extLst>
            </p:cNvPr>
            <p:cNvSpPr>
              <a:spLocks/>
            </p:cNvSpPr>
            <p:nvPr/>
          </p:nvSpPr>
          <p:spPr bwMode="auto">
            <a:xfrm>
              <a:off x="9307513" y="2100263"/>
              <a:ext cx="38100" cy="93662"/>
            </a:xfrm>
            <a:custGeom>
              <a:avLst/>
              <a:gdLst>
                <a:gd name="T0" fmla="*/ 0 w 35"/>
                <a:gd name="T1" fmla="*/ 80 h 84"/>
                <a:gd name="T2" fmla="*/ 0 w 35"/>
                <a:gd name="T3" fmla="*/ 80 h 84"/>
                <a:gd name="T4" fmla="*/ 14 w 35"/>
                <a:gd name="T5" fmla="*/ 84 h 84"/>
                <a:gd name="T6" fmla="*/ 35 w 35"/>
                <a:gd name="T7" fmla="*/ 0 h 84"/>
                <a:gd name="T8" fmla="*/ 27 w 35"/>
                <a:gd name="T9" fmla="*/ 0 h 84"/>
                <a:gd name="T10" fmla="*/ 0 w 35"/>
                <a:gd name="T11" fmla="*/ 80 h 84"/>
              </a:gdLst>
              <a:ahLst/>
              <a:cxnLst>
                <a:cxn ang="0">
                  <a:pos x="T0" y="T1"/>
                </a:cxn>
                <a:cxn ang="0">
                  <a:pos x="T2" y="T3"/>
                </a:cxn>
                <a:cxn ang="0">
                  <a:pos x="T4" y="T5"/>
                </a:cxn>
                <a:cxn ang="0">
                  <a:pos x="T6" y="T7"/>
                </a:cxn>
                <a:cxn ang="0">
                  <a:pos x="T8" y="T9"/>
                </a:cxn>
                <a:cxn ang="0">
                  <a:pos x="T10" y="T11"/>
                </a:cxn>
              </a:cxnLst>
              <a:rect l="0" t="0" r="r" b="b"/>
              <a:pathLst>
                <a:path w="35" h="84">
                  <a:moveTo>
                    <a:pt x="0" y="80"/>
                  </a:moveTo>
                  <a:lnTo>
                    <a:pt x="0" y="80"/>
                  </a:lnTo>
                  <a:lnTo>
                    <a:pt x="14" y="84"/>
                  </a:lnTo>
                  <a:lnTo>
                    <a:pt x="35" y="0"/>
                  </a:lnTo>
                  <a:lnTo>
                    <a:pt x="27" y="0"/>
                  </a:lnTo>
                  <a:lnTo>
                    <a:pt x="0"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9" name="Freeform 54">
              <a:extLst>
                <a:ext uri="{FF2B5EF4-FFF2-40B4-BE49-F238E27FC236}">
                  <a16:creationId xmlns:a16="http://schemas.microsoft.com/office/drawing/2014/main" id="{661138BA-4799-4406-A3A1-109FB9F5BA48}"/>
                </a:ext>
              </a:extLst>
            </p:cNvPr>
            <p:cNvSpPr>
              <a:spLocks/>
            </p:cNvSpPr>
            <p:nvPr/>
          </p:nvSpPr>
          <p:spPr bwMode="auto">
            <a:xfrm>
              <a:off x="9180513" y="1981200"/>
              <a:ext cx="142875" cy="130175"/>
            </a:xfrm>
            <a:custGeom>
              <a:avLst/>
              <a:gdLst>
                <a:gd name="T0" fmla="*/ 0 w 133"/>
                <a:gd name="T1" fmla="*/ 105 h 116"/>
                <a:gd name="T2" fmla="*/ 0 w 133"/>
                <a:gd name="T3" fmla="*/ 105 h 116"/>
                <a:gd name="T4" fmla="*/ 10 w 133"/>
                <a:gd name="T5" fmla="*/ 116 h 116"/>
                <a:gd name="T6" fmla="*/ 133 w 133"/>
                <a:gd name="T7" fmla="*/ 0 h 116"/>
                <a:gd name="T8" fmla="*/ 132 w 133"/>
                <a:gd name="T9" fmla="*/ 0 h 116"/>
                <a:gd name="T10" fmla="*/ 0 w 133"/>
                <a:gd name="T11" fmla="*/ 105 h 116"/>
              </a:gdLst>
              <a:ahLst/>
              <a:cxnLst>
                <a:cxn ang="0">
                  <a:pos x="T0" y="T1"/>
                </a:cxn>
                <a:cxn ang="0">
                  <a:pos x="T2" y="T3"/>
                </a:cxn>
                <a:cxn ang="0">
                  <a:pos x="T4" y="T5"/>
                </a:cxn>
                <a:cxn ang="0">
                  <a:pos x="T6" y="T7"/>
                </a:cxn>
                <a:cxn ang="0">
                  <a:pos x="T8" y="T9"/>
                </a:cxn>
                <a:cxn ang="0">
                  <a:pos x="T10" y="T11"/>
                </a:cxn>
              </a:cxnLst>
              <a:rect l="0" t="0" r="r" b="b"/>
              <a:pathLst>
                <a:path w="133" h="116">
                  <a:moveTo>
                    <a:pt x="0" y="105"/>
                  </a:moveTo>
                  <a:lnTo>
                    <a:pt x="0" y="105"/>
                  </a:lnTo>
                  <a:lnTo>
                    <a:pt x="10" y="116"/>
                  </a:lnTo>
                  <a:lnTo>
                    <a:pt x="133" y="0"/>
                  </a:lnTo>
                  <a:lnTo>
                    <a:pt x="132" y="0"/>
                  </a:lnTo>
                  <a:lnTo>
                    <a:pt x="0"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0" name="Freeform 55">
              <a:extLst>
                <a:ext uri="{FF2B5EF4-FFF2-40B4-BE49-F238E27FC236}">
                  <a16:creationId xmlns:a16="http://schemas.microsoft.com/office/drawing/2014/main" id="{F37068BB-133A-4DDF-BD26-FBACE130238A}"/>
                </a:ext>
              </a:extLst>
            </p:cNvPr>
            <p:cNvSpPr>
              <a:spLocks/>
            </p:cNvSpPr>
            <p:nvPr/>
          </p:nvSpPr>
          <p:spPr bwMode="auto">
            <a:xfrm>
              <a:off x="9239250" y="2012950"/>
              <a:ext cx="93663" cy="149225"/>
            </a:xfrm>
            <a:custGeom>
              <a:avLst/>
              <a:gdLst>
                <a:gd name="T0" fmla="*/ 0 w 88"/>
                <a:gd name="T1" fmla="*/ 125 h 133"/>
                <a:gd name="T2" fmla="*/ 0 w 88"/>
                <a:gd name="T3" fmla="*/ 125 h 133"/>
                <a:gd name="T4" fmla="*/ 12 w 88"/>
                <a:gd name="T5" fmla="*/ 133 h 133"/>
                <a:gd name="T6" fmla="*/ 88 w 88"/>
                <a:gd name="T7" fmla="*/ 4 h 133"/>
                <a:gd name="T8" fmla="*/ 88 w 88"/>
                <a:gd name="T9" fmla="*/ 0 h 133"/>
                <a:gd name="T10" fmla="*/ 0 w 88"/>
                <a:gd name="T11" fmla="*/ 125 h 133"/>
              </a:gdLst>
              <a:ahLst/>
              <a:cxnLst>
                <a:cxn ang="0">
                  <a:pos x="T0" y="T1"/>
                </a:cxn>
                <a:cxn ang="0">
                  <a:pos x="T2" y="T3"/>
                </a:cxn>
                <a:cxn ang="0">
                  <a:pos x="T4" y="T5"/>
                </a:cxn>
                <a:cxn ang="0">
                  <a:pos x="T6" y="T7"/>
                </a:cxn>
                <a:cxn ang="0">
                  <a:pos x="T8" y="T9"/>
                </a:cxn>
                <a:cxn ang="0">
                  <a:pos x="T10" y="T11"/>
                </a:cxn>
              </a:cxnLst>
              <a:rect l="0" t="0" r="r" b="b"/>
              <a:pathLst>
                <a:path w="88" h="133">
                  <a:moveTo>
                    <a:pt x="0" y="125"/>
                  </a:moveTo>
                  <a:lnTo>
                    <a:pt x="0" y="125"/>
                  </a:lnTo>
                  <a:lnTo>
                    <a:pt x="12" y="133"/>
                  </a:lnTo>
                  <a:lnTo>
                    <a:pt x="88" y="4"/>
                  </a:lnTo>
                  <a:lnTo>
                    <a:pt x="88" y="0"/>
                  </a:lnTo>
                  <a:lnTo>
                    <a:pt x="0" y="1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1" name="Freeform 56">
              <a:extLst>
                <a:ext uri="{FF2B5EF4-FFF2-40B4-BE49-F238E27FC236}">
                  <a16:creationId xmlns:a16="http://schemas.microsoft.com/office/drawing/2014/main" id="{A15BF4D9-E278-4703-90ED-A22414C9EF6A}"/>
                </a:ext>
              </a:extLst>
            </p:cNvPr>
            <p:cNvSpPr>
              <a:spLocks/>
            </p:cNvSpPr>
            <p:nvPr/>
          </p:nvSpPr>
          <p:spPr bwMode="auto">
            <a:xfrm>
              <a:off x="9142413" y="1981200"/>
              <a:ext cx="122238" cy="61912"/>
            </a:xfrm>
            <a:custGeom>
              <a:avLst/>
              <a:gdLst>
                <a:gd name="T0" fmla="*/ 0 w 116"/>
                <a:gd name="T1" fmla="*/ 42 h 56"/>
                <a:gd name="T2" fmla="*/ 0 w 116"/>
                <a:gd name="T3" fmla="*/ 42 h 56"/>
                <a:gd name="T4" fmla="*/ 6 w 116"/>
                <a:gd name="T5" fmla="*/ 56 h 56"/>
                <a:gd name="T6" fmla="*/ 116 w 116"/>
                <a:gd name="T7" fmla="*/ 0 h 56"/>
                <a:gd name="T8" fmla="*/ 105 w 116"/>
                <a:gd name="T9" fmla="*/ 0 h 56"/>
                <a:gd name="T10" fmla="*/ 0 w 116"/>
                <a:gd name="T11" fmla="*/ 42 h 56"/>
              </a:gdLst>
              <a:ahLst/>
              <a:cxnLst>
                <a:cxn ang="0">
                  <a:pos x="T0" y="T1"/>
                </a:cxn>
                <a:cxn ang="0">
                  <a:pos x="T2" y="T3"/>
                </a:cxn>
                <a:cxn ang="0">
                  <a:pos x="T4" y="T5"/>
                </a:cxn>
                <a:cxn ang="0">
                  <a:pos x="T6" y="T7"/>
                </a:cxn>
                <a:cxn ang="0">
                  <a:pos x="T8" y="T9"/>
                </a:cxn>
                <a:cxn ang="0">
                  <a:pos x="T10" y="T11"/>
                </a:cxn>
              </a:cxnLst>
              <a:rect l="0" t="0" r="r" b="b"/>
              <a:pathLst>
                <a:path w="116" h="56">
                  <a:moveTo>
                    <a:pt x="0" y="42"/>
                  </a:moveTo>
                  <a:lnTo>
                    <a:pt x="0" y="42"/>
                  </a:lnTo>
                  <a:lnTo>
                    <a:pt x="6" y="56"/>
                  </a:lnTo>
                  <a:lnTo>
                    <a:pt x="116" y="0"/>
                  </a:lnTo>
                  <a:lnTo>
                    <a:pt x="105" y="0"/>
                  </a:lnTo>
                  <a:lnTo>
                    <a:pt x="0" y="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2" name="Freeform 57">
              <a:extLst>
                <a:ext uri="{FF2B5EF4-FFF2-40B4-BE49-F238E27FC236}">
                  <a16:creationId xmlns:a16="http://schemas.microsoft.com/office/drawing/2014/main" id="{56291101-0F35-45F6-AA9D-53147F7B6D0B}"/>
                </a:ext>
              </a:extLst>
            </p:cNvPr>
            <p:cNvSpPr>
              <a:spLocks/>
            </p:cNvSpPr>
            <p:nvPr/>
          </p:nvSpPr>
          <p:spPr bwMode="auto">
            <a:xfrm>
              <a:off x="9412288" y="1635125"/>
              <a:ext cx="26988" cy="100012"/>
            </a:xfrm>
            <a:custGeom>
              <a:avLst/>
              <a:gdLst>
                <a:gd name="T0" fmla="*/ 0 w 24"/>
                <a:gd name="T1" fmla="*/ 90 h 90"/>
                <a:gd name="T2" fmla="*/ 0 w 24"/>
                <a:gd name="T3" fmla="*/ 90 h 90"/>
                <a:gd name="T4" fmla="*/ 7 w 24"/>
                <a:gd name="T5" fmla="*/ 90 h 90"/>
                <a:gd name="T6" fmla="*/ 24 w 24"/>
                <a:gd name="T7" fmla="*/ 2 h 90"/>
                <a:gd name="T8" fmla="*/ 10 w 24"/>
                <a:gd name="T9" fmla="*/ 0 h 90"/>
                <a:gd name="T10" fmla="*/ 0 w 24"/>
                <a:gd name="T11" fmla="*/ 90 h 90"/>
              </a:gdLst>
              <a:ahLst/>
              <a:cxnLst>
                <a:cxn ang="0">
                  <a:pos x="T0" y="T1"/>
                </a:cxn>
                <a:cxn ang="0">
                  <a:pos x="T2" y="T3"/>
                </a:cxn>
                <a:cxn ang="0">
                  <a:pos x="T4" y="T5"/>
                </a:cxn>
                <a:cxn ang="0">
                  <a:pos x="T6" y="T7"/>
                </a:cxn>
                <a:cxn ang="0">
                  <a:pos x="T8" y="T9"/>
                </a:cxn>
                <a:cxn ang="0">
                  <a:pos x="T10" y="T11"/>
                </a:cxn>
              </a:cxnLst>
              <a:rect l="0" t="0" r="r" b="b"/>
              <a:pathLst>
                <a:path w="24" h="90">
                  <a:moveTo>
                    <a:pt x="0" y="90"/>
                  </a:moveTo>
                  <a:lnTo>
                    <a:pt x="0" y="90"/>
                  </a:lnTo>
                  <a:lnTo>
                    <a:pt x="7" y="90"/>
                  </a:lnTo>
                  <a:lnTo>
                    <a:pt x="24" y="2"/>
                  </a:lnTo>
                  <a:lnTo>
                    <a:pt x="10" y="0"/>
                  </a:lnTo>
                  <a:lnTo>
                    <a:pt x="0" y="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3" name="Freeform 58">
              <a:extLst>
                <a:ext uri="{FF2B5EF4-FFF2-40B4-BE49-F238E27FC236}">
                  <a16:creationId xmlns:a16="http://schemas.microsoft.com/office/drawing/2014/main" id="{4B7616C7-8158-418A-AFE7-4EA334B59CB7}"/>
                </a:ext>
              </a:extLst>
            </p:cNvPr>
            <p:cNvSpPr>
              <a:spLocks/>
            </p:cNvSpPr>
            <p:nvPr/>
          </p:nvSpPr>
          <p:spPr bwMode="auto">
            <a:xfrm>
              <a:off x="9566275" y="1911350"/>
              <a:ext cx="96838" cy="15875"/>
            </a:xfrm>
            <a:custGeom>
              <a:avLst/>
              <a:gdLst>
                <a:gd name="T0" fmla="*/ 0 w 91"/>
                <a:gd name="T1" fmla="*/ 10 h 14"/>
                <a:gd name="T2" fmla="*/ 0 w 91"/>
                <a:gd name="T3" fmla="*/ 10 h 14"/>
                <a:gd name="T4" fmla="*/ 91 w 91"/>
                <a:gd name="T5" fmla="*/ 14 h 14"/>
                <a:gd name="T6" fmla="*/ 91 w 91"/>
                <a:gd name="T7" fmla="*/ 0 h 14"/>
                <a:gd name="T8" fmla="*/ 0 w 91"/>
                <a:gd name="T9" fmla="*/ 3 h 14"/>
                <a:gd name="T10" fmla="*/ 0 w 91"/>
                <a:gd name="T11" fmla="*/ 10 h 14"/>
              </a:gdLst>
              <a:ahLst/>
              <a:cxnLst>
                <a:cxn ang="0">
                  <a:pos x="T0" y="T1"/>
                </a:cxn>
                <a:cxn ang="0">
                  <a:pos x="T2" y="T3"/>
                </a:cxn>
                <a:cxn ang="0">
                  <a:pos x="T4" y="T5"/>
                </a:cxn>
                <a:cxn ang="0">
                  <a:pos x="T6" y="T7"/>
                </a:cxn>
                <a:cxn ang="0">
                  <a:pos x="T8" y="T9"/>
                </a:cxn>
                <a:cxn ang="0">
                  <a:pos x="T10" y="T11"/>
                </a:cxn>
              </a:cxnLst>
              <a:rect l="0" t="0" r="r" b="b"/>
              <a:pathLst>
                <a:path w="91" h="14">
                  <a:moveTo>
                    <a:pt x="0" y="10"/>
                  </a:moveTo>
                  <a:lnTo>
                    <a:pt x="0" y="10"/>
                  </a:lnTo>
                  <a:lnTo>
                    <a:pt x="91" y="14"/>
                  </a:lnTo>
                  <a:lnTo>
                    <a:pt x="91" y="0"/>
                  </a:lnTo>
                  <a:lnTo>
                    <a:pt x="0" y="3"/>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4" name="Freeform 59">
              <a:extLst>
                <a:ext uri="{FF2B5EF4-FFF2-40B4-BE49-F238E27FC236}">
                  <a16:creationId xmlns:a16="http://schemas.microsoft.com/office/drawing/2014/main" id="{4CC1685B-6BDD-471B-BD0C-D362D7609FAE}"/>
                </a:ext>
              </a:extLst>
            </p:cNvPr>
            <p:cNvSpPr>
              <a:spLocks/>
            </p:cNvSpPr>
            <p:nvPr/>
          </p:nvSpPr>
          <p:spPr bwMode="auto">
            <a:xfrm>
              <a:off x="9451975" y="1655763"/>
              <a:ext cx="60325" cy="130175"/>
            </a:xfrm>
            <a:custGeom>
              <a:avLst/>
              <a:gdLst>
                <a:gd name="T0" fmla="*/ 0 w 56"/>
                <a:gd name="T1" fmla="*/ 105 h 117"/>
                <a:gd name="T2" fmla="*/ 0 w 56"/>
                <a:gd name="T3" fmla="*/ 105 h 117"/>
                <a:gd name="T4" fmla="*/ 0 w 56"/>
                <a:gd name="T5" fmla="*/ 117 h 117"/>
                <a:gd name="T6" fmla="*/ 56 w 56"/>
                <a:gd name="T7" fmla="*/ 6 h 117"/>
                <a:gd name="T8" fmla="*/ 43 w 56"/>
                <a:gd name="T9" fmla="*/ 0 h 117"/>
                <a:gd name="T10" fmla="*/ 0 w 56"/>
                <a:gd name="T11" fmla="*/ 105 h 117"/>
              </a:gdLst>
              <a:ahLst/>
              <a:cxnLst>
                <a:cxn ang="0">
                  <a:pos x="T0" y="T1"/>
                </a:cxn>
                <a:cxn ang="0">
                  <a:pos x="T2" y="T3"/>
                </a:cxn>
                <a:cxn ang="0">
                  <a:pos x="T4" y="T5"/>
                </a:cxn>
                <a:cxn ang="0">
                  <a:pos x="T6" y="T7"/>
                </a:cxn>
                <a:cxn ang="0">
                  <a:pos x="T8" y="T9"/>
                </a:cxn>
                <a:cxn ang="0">
                  <a:pos x="T10" y="T11"/>
                </a:cxn>
              </a:cxnLst>
              <a:rect l="0" t="0" r="r" b="b"/>
              <a:pathLst>
                <a:path w="56" h="117">
                  <a:moveTo>
                    <a:pt x="0" y="105"/>
                  </a:moveTo>
                  <a:lnTo>
                    <a:pt x="0" y="105"/>
                  </a:lnTo>
                  <a:lnTo>
                    <a:pt x="0" y="117"/>
                  </a:lnTo>
                  <a:lnTo>
                    <a:pt x="56" y="6"/>
                  </a:lnTo>
                  <a:lnTo>
                    <a:pt x="43" y="0"/>
                  </a:lnTo>
                  <a:lnTo>
                    <a:pt x="0"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5" name="Freeform 60">
              <a:extLst>
                <a:ext uri="{FF2B5EF4-FFF2-40B4-BE49-F238E27FC236}">
                  <a16:creationId xmlns:a16="http://schemas.microsoft.com/office/drawing/2014/main" id="{5D231B40-FA53-4601-8863-99BF87D249D7}"/>
                </a:ext>
              </a:extLst>
            </p:cNvPr>
            <p:cNvSpPr>
              <a:spLocks/>
            </p:cNvSpPr>
            <p:nvPr/>
          </p:nvSpPr>
          <p:spPr bwMode="auto">
            <a:xfrm>
              <a:off x="9483725" y="1757363"/>
              <a:ext cx="141288" cy="98425"/>
            </a:xfrm>
            <a:custGeom>
              <a:avLst/>
              <a:gdLst>
                <a:gd name="T0" fmla="*/ 0 w 133"/>
                <a:gd name="T1" fmla="*/ 87 h 87"/>
                <a:gd name="T2" fmla="*/ 0 w 133"/>
                <a:gd name="T3" fmla="*/ 87 h 87"/>
                <a:gd name="T4" fmla="*/ 5 w 133"/>
                <a:gd name="T5" fmla="*/ 87 h 87"/>
                <a:gd name="T6" fmla="*/ 133 w 133"/>
                <a:gd name="T7" fmla="*/ 12 h 87"/>
                <a:gd name="T8" fmla="*/ 125 w 133"/>
                <a:gd name="T9" fmla="*/ 0 h 87"/>
                <a:gd name="T10" fmla="*/ 0 w 133"/>
                <a:gd name="T11" fmla="*/ 87 h 87"/>
              </a:gdLst>
              <a:ahLst/>
              <a:cxnLst>
                <a:cxn ang="0">
                  <a:pos x="T0" y="T1"/>
                </a:cxn>
                <a:cxn ang="0">
                  <a:pos x="T2" y="T3"/>
                </a:cxn>
                <a:cxn ang="0">
                  <a:pos x="T4" y="T5"/>
                </a:cxn>
                <a:cxn ang="0">
                  <a:pos x="T6" y="T7"/>
                </a:cxn>
                <a:cxn ang="0">
                  <a:pos x="T8" y="T9"/>
                </a:cxn>
                <a:cxn ang="0">
                  <a:pos x="T10" y="T11"/>
                </a:cxn>
              </a:cxnLst>
              <a:rect l="0" t="0" r="r" b="b"/>
              <a:pathLst>
                <a:path w="133" h="87">
                  <a:moveTo>
                    <a:pt x="0" y="87"/>
                  </a:moveTo>
                  <a:lnTo>
                    <a:pt x="0" y="87"/>
                  </a:lnTo>
                  <a:lnTo>
                    <a:pt x="5" y="87"/>
                  </a:lnTo>
                  <a:lnTo>
                    <a:pt x="133" y="12"/>
                  </a:lnTo>
                  <a:lnTo>
                    <a:pt x="125" y="0"/>
                  </a:lnTo>
                  <a:lnTo>
                    <a:pt x="0"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6" name="Freeform 61">
              <a:extLst>
                <a:ext uri="{FF2B5EF4-FFF2-40B4-BE49-F238E27FC236}">
                  <a16:creationId xmlns:a16="http://schemas.microsoft.com/office/drawing/2014/main" id="{57884981-A5CB-4CC8-B037-7B3DA7D08364}"/>
                </a:ext>
              </a:extLst>
            </p:cNvPr>
            <p:cNvSpPr>
              <a:spLocks/>
            </p:cNvSpPr>
            <p:nvPr/>
          </p:nvSpPr>
          <p:spPr bwMode="auto">
            <a:xfrm>
              <a:off x="9451975" y="1697038"/>
              <a:ext cx="123825" cy="149225"/>
            </a:xfrm>
            <a:custGeom>
              <a:avLst/>
              <a:gdLst>
                <a:gd name="T0" fmla="*/ 0 w 116"/>
                <a:gd name="T1" fmla="*/ 131 h 133"/>
                <a:gd name="T2" fmla="*/ 0 w 116"/>
                <a:gd name="T3" fmla="*/ 131 h 133"/>
                <a:gd name="T4" fmla="*/ 0 w 116"/>
                <a:gd name="T5" fmla="*/ 133 h 133"/>
                <a:gd name="T6" fmla="*/ 116 w 116"/>
                <a:gd name="T7" fmla="*/ 10 h 133"/>
                <a:gd name="T8" fmla="*/ 105 w 116"/>
                <a:gd name="T9" fmla="*/ 0 h 133"/>
                <a:gd name="T10" fmla="*/ 0 w 116"/>
                <a:gd name="T11" fmla="*/ 131 h 133"/>
              </a:gdLst>
              <a:ahLst/>
              <a:cxnLst>
                <a:cxn ang="0">
                  <a:pos x="T0" y="T1"/>
                </a:cxn>
                <a:cxn ang="0">
                  <a:pos x="T2" y="T3"/>
                </a:cxn>
                <a:cxn ang="0">
                  <a:pos x="T4" y="T5"/>
                </a:cxn>
                <a:cxn ang="0">
                  <a:pos x="T6" y="T7"/>
                </a:cxn>
                <a:cxn ang="0">
                  <a:pos x="T8" y="T9"/>
                </a:cxn>
                <a:cxn ang="0">
                  <a:pos x="T10" y="T11"/>
                </a:cxn>
              </a:cxnLst>
              <a:rect l="0" t="0" r="r" b="b"/>
              <a:pathLst>
                <a:path w="116" h="133">
                  <a:moveTo>
                    <a:pt x="0" y="131"/>
                  </a:moveTo>
                  <a:lnTo>
                    <a:pt x="0" y="131"/>
                  </a:lnTo>
                  <a:lnTo>
                    <a:pt x="0" y="133"/>
                  </a:lnTo>
                  <a:lnTo>
                    <a:pt x="116" y="10"/>
                  </a:lnTo>
                  <a:lnTo>
                    <a:pt x="105" y="0"/>
                  </a:lnTo>
                  <a:lnTo>
                    <a:pt x="0" y="13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7" name="Freeform 62">
              <a:extLst>
                <a:ext uri="{FF2B5EF4-FFF2-40B4-BE49-F238E27FC236}">
                  <a16:creationId xmlns:a16="http://schemas.microsoft.com/office/drawing/2014/main" id="{405A7B0C-A677-4BA1-A4D2-BDD47EA99FD8}"/>
                </a:ext>
              </a:extLst>
            </p:cNvPr>
            <p:cNvSpPr>
              <a:spLocks/>
            </p:cNvSpPr>
            <p:nvPr/>
          </p:nvSpPr>
          <p:spPr bwMode="auto">
            <a:xfrm>
              <a:off x="9566275" y="1830388"/>
              <a:ext cx="87313" cy="39687"/>
            </a:xfrm>
            <a:custGeom>
              <a:avLst/>
              <a:gdLst>
                <a:gd name="T0" fmla="*/ 0 w 83"/>
                <a:gd name="T1" fmla="*/ 27 h 35"/>
                <a:gd name="T2" fmla="*/ 0 w 83"/>
                <a:gd name="T3" fmla="*/ 27 h 35"/>
                <a:gd name="T4" fmla="*/ 0 w 83"/>
                <a:gd name="T5" fmla="*/ 35 h 35"/>
                <a:gd name="T6" fmla="*/ 83 w 83"/>
                <a:gd name="T7" fmla="*/ 14 h 35"/>
                <a:gd name="T8" fmla="*/ 79 w 83"/>
                <a:gd name="T9" fmla="*/ 0 h 35"/>
                <a:gd name="T10" fmla="*/ 0 w 83"/>
                <a:gd name="T11" fmla="*/ 27 h 35"/>
              </a:gdLst>
              <a:ahLst/>
              <a:cxnLst>
                <a:cxn ang="0">
                  <a:pos x="T0" y="T1"/>
                </a:cxn>
                <a:cxn ang="0">
                  <a:pos x="T2" y="T3"/>
                </a:cxn>
                <a:cxn ang="0">
                  <a:pos x="T4" y="T5"/>
                </a:cxn>
                <a:cxn ang="0">
                  <a:pos x="T6" y="T7"/>
                </a:cxn>
                <a:cxn ang="0">
                  <a:pos x="T8" y="T9"/>
                </a:cxn>
                <a:cxn ang="0">
                  <a:pos x="T10" y="T11"/>
                </a:cxn>
              </a:cxnLst>
              <a:rect l="0" t="0" r="r" b="b"/>
              <a:pathLst>
                <a:path w="83" h="35">
                  <a:moveTo>
                    <a:pt x="0" y="27"/>
                  </a:moveTo>
                  <a:lnTo>
                    <a:pt x="0" y="27"/>
                  </a:lnTo>
                  <a:lnTo>
                    <a:pt x="0" y="35"/>
                  </a:lnTo>
                  <a:lnTo>
                    <a:pt x="83" y="14"/>
                  </a:lnTo>
                  <a:lnTo>
                    <a:pt x="79" y="0"/>
                  </a:lnTo>
                  <a:lnTo>
                    <a:pt x="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8" name="Freeform 63">
              <a:extLst>
                <a:ext uri="{FF2B5EF4-FFF2-40B4-BE49-F238E27FC236}">
                  <a16:creationId xmlns:a16="http://schemas.microsoft.com/office/drawing/2014/main" id="{3B4367A0-B781-4B89-92B4-98E558B68AB2}"/>
                </a:ext>
              </a:extLst>
            </p:cNvPr>
            <p:cNvSpPr>
              <a:spLocks/>
            </p:cNvSpPr>
            <p:nvPr/>
          </p:nvSpPr>
          <p:spPr bwMode="auto">
            <a:xfrm>
              <a:off x="9129713" y="1830388"/>
              <a:ext cx="88900" cy="38100"/>
            </a:xfrm>
            <a:custGeom>
              <a:avLst/>
              <a:gdLst>
                <a:gd name="T0" fmla="*/ 0 w 84"/>
                <a:gd name="T1" fmla="*/ 14 h 34"/>
                <a:gd name="T2" fmla="*/ 0 w 84"/>
                <a:gd name="T3" fmla="*/ 14 h 34"/>
                <a:gd name="T4" fmla="*/ 84 w 84"/>
                <a:gd name="T5" fmla="*/ 34 h 34"/>
                <a:gd name="T6" fmla="*/ 84 w 84"/>
                <a:gd name="T7" fmla="*/ 27 h 34"/>
                <a:gd name="T8" fmla="*/ 4 w 84"/>
                <a:gd name="T9" fmla="*/ 0 h 34"/>
                <a:gd name="T10" fmla="*/ 0 w 84"/>
                <a:gd name="T11" fmla="*/ 14 h 34"/>
              </a:gdLst>
              <a:ahLst/>
              <a:cxnLst>
                <a:cxn ang="0">
                  <a:pos x="T0" y="T1"/>
                </a:cxn>
                <a:cxn ang="0">
                  <a:pos x="T2" y="T3"/>
                </a:cxn>
                <a:cxn ang="0">
                  <a:pos x="T4" y="T5"/>
                </a:cxn>
                <a:cxn ang="0">
                  <a:pos x="T6" y="T7"/>
                </a:cxn>
                <a:cxn ang="0">
                  <a:pos x="T8" y="T9"/>
                </a:cxn>
                <a:cxn ang="0">
                  <a:pos x="T10" y="T11"/>
                </a:cxn>
              </a:cxnLst>
              <a:rect l="0" t="0" r="r" b="b"/>
              <a:pathLst>
                <a:path w="84" h="34">
                  <a:moveTo>
                    <a:pt x="0" y="14"/>
                  </a:moveTo>
                  <a:lnTo>
                    <a:pt x="0" y="14"/>
                  </a:lnTo>
                  <a:lnTo>
                    <a:pt x="84" y="34"/>
                  </a:lnTo>
                  <a:lnTo>
                    <a:pt x="84" y="27"/>
                  </a:lnTo>
                  <a:lnTo>
                    <a:pt x="4" y="0"/>
                  </a:lnTo>
                  <a:lnTo>
                    <a:pt x="0"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9" name="Freeform 64">
              <a:extLst>
                <a:ext uri="{FF2B5EF4-FFF2-40B4-BE49-F238E27FC236}">
                  <a16:creationId xmlns:a16="http://schemas.microsoft.com/office/drawing/2014/main" id="{2555216F-FC0F-4B2B-87C2-E3B0A76971F2}"/>
                </a:ext>
              </a:extLst>
            </p:cNvPr>
            <p:cNvSpPr>
              <a:spLocks/>
            </p:cNvSpPr>
            <p:nvPr/>
          </p:nvSpPr>
          <p:spPr bwMode="auto">
            <a:xfrm>
              <a:off x="9345613" y="1635125"/>
              <a:ext cx="25400" cy="100012"/>
            </a:xfrm>
            <a:custGeom>
              <a:avLst/>
              <a:gdLst>
                <a:gd name="T0" fmla="*/ 17 w 24"/>
                <a:gd name="T1" fmla="*/ 90 h 90"/>
                <a:gd name="T2" fmla="*/ 17 w 24"/>
                <a:gd name="T3" fmla="*/ 90 h 90"/>
                <a:gd name="T4" fmla="*/ 24 w 24"/>
                <a:gd name="T5" fmla="*/ 90 h 90"/>
                <a:gd name="T6" fmla="*/ 15 w 24"/>
                <a:gd name="T7" fmla="*/ 0 h 90"/>
                <a:gd name="T8" fmla="*/ 0 w 24"/>
                <a:gd name="T9" fmla="*/ 2 h 90"/>
                <a:gd name="T10" fmla="*/ 17 w 24"/>
                <a:gd name="T11" fmla="*/ 90 h 90"/>
              </a:gdLst>
              <a:ahLst/>
              <a:cxnLst>
                <a:cxn ang="0">
                  <a:pos x="T0" y="T1"/>
                </a:cxn>
                <a:cxn ang="0">
                  <a:pos x="T2" y="T3"/>
                </a:cxn>
                <a:cxn ang="0">
                  <a:pos x="T4" y="T5"/>
                </a:cxn>
                <a:cxn ang="0">
                  <a:pos x="T6" y="T7"/>
                </a:cxn>
                <a:cxn ang="0">
                  <a:pos x="T8" y="T9"/>
                </a:cxn>
                <a:cxn ang="0">
                  <a:pos x="T10" y="T11"/>
                </a:cxn>
              </a:cxnLst>
              <a:rect l="0" t="0" r="r" b="b"/>
              <a:pathLst>
                <a:path w="24" h="90">
                  <a:moveTo>
                    <a:pt x="17" y="90"/>
                  </a:moveTo>
                  <a:lnTo>
                    <a:pt x="17" y="90"/>
                  </a:lnTo>
                  <a:lnTo>
                    <a:pt x="24" y="90"/>
                  </a:lnTo>
                  <a:lnTo>
                    <a:pt x="15" y="0"/>
                  </a:lnTo>
                  <a:lnTo>
                    <a:pt x="0" y="2"/>
                  </a:lnTo>
                  <a:lnTo>
                    <a:pt x="17" y="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0" name="Freeform 65">
              <a:extLst>
                <a:ext uri="{FF2B5EF4-FFF2-40B4-BE49-F238E27FC236}">
                  <a16:creationId xmlns:a16="http://schemas.microsoft.com/office/drawing/2014/main" id="{7BBE899E-D1AA-4082-892D-32D9F0E58ECE}"/>
                </a:ext>
              </a:extLst>
            </p:cNvPr>
            <p:cNvSpPr>
              <a:spLocks/>
            </p:cNvSpPr>
            <p:nvPr/>
          </p:nvSpPr>
          <p:spPr bwMode="auto">
            <a:xfrm>
              <a:off x="9207500" y="1697038"/>
              <a:ext cx="125413" cy="149225"/>
            </a:xfrm>
            <a:custGeom>
              <a:avLst/>
              <a:gdLst>
                <a:gd name="T0" fmla="*/ 0 w 117"/>
                <a:gd name="T1" fmla="*/ 9 h 133"/>
                <a:gd name="T2" fmla="*/ 0 w 117"/>
                <a:gd name="T3" fmla="*/ 9 h 133"/>
                <a:gd name="T4" fmla="*/ 117 w 117"/>
                <a:gd name="T5" fmla="*/ 133 h 133"/>
                <a:gd name="T6" fmla="*/ 117 w 117"/>
                <a:gd name="T7" fmla="*/ 132 h 133"/>
                <a:gd name="T8" fmla="*/ 11 w 117"/>
                <a:gd name="T9" fmla="*/ 0 h 133"/>
                <a:gd name="T10" fmla="*/ 0 w 117"/>
                <a:gd name="T11" fmla="*/ 9 h 133"/>
              </a:gdLst>
              <a:ahLst/>
              <a:cxnLst>
                <a:cxn ang="0">
                  <a:pos x="T0" y="T1"/>
                </a:cxn>
                <a:cxn ang="0">
                  <a:pos x="T2" y="T3"/>
                </a:cxn>
                <a:cxn ang="0">
                  <a:pos x="T4" y="T5"/>
                </a:cxn>
                <a:cxn ang="0">
                  <a:pos x="T6" y="T7"/>
                </a:cxn>
                <a:cxn ang="0">
                  <a:pos x="T8" y="T9"/>
                </a:cxn>
                <a:cxn ang="0">
                  <a:pos x="T10" y="T11"/>
                </a:cxn>
              </a:cxnLst>
              <a:rect l="0" t="0" r="r" b="b"/>
              <a:pathLst>
                <a:path w="117" h="133">
                  <a:moveTo>
                    <a:pt x="0" y="9"/>
                  </a:moveTo>
                  <a:lnTo>
                    <a:pt x="0" y="9"/>
                  </a:lnTo>
                  <a:lnTo>
                    <a:pt x="117" y="133"/>
                  </a:lnTo>
                  <a:lnTo>
                    <a:pt x="117" y="132"/>
                  </a:lnTo>
                  <a:lnTo>
                    <a:pt x="11" y="0"/>
                  </a:lnTo>
                  <a:lnTo>
                    <a:pt x="0"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1" name="Freeform 66">
              <a:extLst>
                <a:ext uri="{FF2B5EF4-FFF2-40B4-BE49-F238E27FC236}">
                  <a16:creationId xmlns:a16="http://schemas.microsoft.com/office/drawing/2014/main" id="{7C3B5DFB-7FCC-49F0-B97E-CE30CD023776}"/>
                </a:ext>
              </a:extLst>
            </p:cNvPr>
            <p:cNvSpPr>
              <a:spLocks/>
            </p:cNvSpPr>
            <p:nvPr/>
          </p:nvSpPr>
          <p:spPr bwMode="auto">
            <a:xfrm>
              <a:off x="9271000" y="1655763"/>
              <a:ext cx="61913" cy="131762"/>
            </a:xfrm>
            <a:custGeom>
              <a:avLst/>
              <a:gdLst>
                <a:gd name="T0" fmla="*/ 0 w 57"/>
                <a:gd name="T1" fmla="*/ 6 h 118"/>
                <a:gd name="T2" fmla="*/ 0 w 57"/>
                <a:gd name="T3" fmla="*/ 6 h 118"/>
                <a:gd name="T4" fmla="*/ 57 w 57"/>
                <a:gd name="T5" fmla="*/ 118 h 118"/>
                <a:gd name="T6" fmla="*/ 57 w 57"/>
                <a:gd name="T7" fmla="*/ 106 h 118"/>
                <a:gd name="T8" fmla="*/ 13 w 57"/>
                <a:gd name="T9" fmla="*/ 0 h 118"/>
                <a:gd name="T10" fmla="*/ 0 w 57"/>
                <a:gd name="T11" fmla="*/ 6 h 118"/>
              </a:gdLst>
              <a:ahLst/>
              <a:cxnLst>
                <a:cxn ang="0">
                  <a:pos x="T0" y="T1"/>
                </a:cxn>
                <a:cxn ang="0">
                  <a:pos x="T2" y="T3"/>
                </a:cxn>
                <a:cxn ang="0">
                  <a:pos x="T4" y="T5"/>
                </a:cxn>
                <a:cxn ang="0">
                  <a:pos x="T6" y="T7"/>
                </a:cxn>
                <a:cxn ang="0">
                  <a:pos x="T8" y="T9"/>
                </a:cxn>
                <a:cxn ang="0">
                  <a:pos x="T10" y="T11"/>
                </a:cxn>
              </a:cxnLst>
              <a:rect l="0" t="0" r="r" b="b"/>
              <a:pathLst>
                <a:path w="57" h="118">
                  <a:moveTo>
                    <a:pt x="0" y="6"/>
                  </a:moveTo>
                  <a:lnTo>
                    <a:pt x="0" y="6"/>
                  </a:lnTo>
                  <a:lnTo>
                    <a:pt x="57" y="118"/>
                  </a:lnTo>
                  <a:lnTo>
                    <a:pt x="57" y="106"/>
                  </a:lnTo>
                  <a:lnTo>
                    <a:pt x="13" y="0"/>
                  </a:lnTo>
                  <a:lnTo>
                    <a:pt x="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2" name="Freeform 67">
              <a:extLst>
                <a:ext uri="{FF2B5EF4-FFF2-40B4-BE49-F238E27FC236}">
                  <a16:creationId xmlns:a16="http://schemas.microsoft.com/office/drawing/2014/main" id="{1F6D624C-ED67-4E6B-80DD-0E8031EFAC18}"/>
                </a:ext>
              </a:extLst>
            </p:cNvPr>
            <p:cNvSpPr>
              <a:spLocks/>
            </p:cNvSpPr>
            <p:nvPr/>
          </p:nvSpPr>
          <p:spPr bwMode="auto">
            <a:xfrm>
              <a:off x="9158288" y="1757363"/>
              <a:ext cx="141288" cy="98425"/>
            </a:xfrm>
            <a:custGeom>
              <a:avLst/>
              <a:gdLst>
                <a:gd name="T0" fmla="*/ 129 w 133"/>
                <a:gd name="T1" fmla="*/ 88 h 88"/>
                <a:gd name="T2" fmla="*/ 129 w 133"/>
                <a:gd name="T3" fmla="*/ 88 h 88"/>
                <a:gd name="T4" fmla="*/ 133 w 133"/>
                <a:gd name="T5" fmla="*/ 88 h 88"/>
                <a:gd name="T6" fmla="*/ 8 w 133"/>
                <a:gd name="T7" fmla="*/ 0 h 88"/>
                <a:gd name="T8" fmla="*/ 0 w 133"/>
                <a:gd name="T9" fmla="*/ 13 h 88"/>
                <a:gd name="T10" fmla="*/ 129 w 133"/>
                <a:gd name="T11" fmla="*/ 88 h 88"/>
              </a:gdLst>
              <a:ahLst/>
              <a:cxnLst>
                <a:cxn ang="0">
                  <a:pos x="T0" y="T1"/>
                </a:cxn>
                <a:cxn ang="0">
                  <a:pos x="T2" y="T3"/>
                </a:cxn>
                <a:cxn ang="0">
                  <a:pos x="T4" y="T5"/>
                </a:cxn>
                <a:cxn ang="0">
                  <a:pos x="T6" y="T7"/>
                </a:cxn>
                <a:cxn ang="0">
                  <a:pos x="T8" y="T9"/>
                </a:cxn>
                <a:cxn ang="0">
                  <a:pos x="T10" y="T11"/>
                </a:cxn>
              </a:cxnLst>
              <a:rect l="0" t="0" r="r" b="b"/>
              <a:pathLst>
                <a:path w="133" h="88">
                  <a:moveTo>
                    <a:pt x="129" y="88"/>
                  </a:moveTo>
                  <a:lnTo>
                    <a:pt x="129" y="88"/>
                  </a:lnTo>
                  <a:lnTo>
                    <a:pt x="133" y="88"/>
                  </a:lnTo>
                  <a:lnTo>
                    <a:pt x="8" y="0"/>
                  </a:lnTo>
                  <a:lnTo>
                    <a:pt x="0" y="13"/>
                  </a:lnTo>
                  <a:lnTo>
                    <a:pt x="129" y="8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3" name="Freeform 68">
              <a:extLst>
                <a:ext uri="{FF2B5EF4-FFF2-40B4-BE49-F238E27FC236}">
                  <a16:creationId xmlns:a16="http://schemas.microsoft.com/office/drawing/2014/main" id="{43060657-A3C2-4266-A038-E23287DFABD4}"/>
                </a:ext>
              </a:extLst>
            </p:cNvPr>
            <p:cNvSpPr>
              <a:spLocks/>
            </p:cNvSpPr>
            <p:nvPr/>
          </p:nvSpPr>
          <p:spPr bwMode="auto">
            <a:xfrm>
              <a:off x="9345613" y="2100263"/>
              <a:ext cx="25400" cy="101600"/>
            </a:xfrm>
            <a:custGeom>
              <a:avLst/>
              <a:gdLst>
                <a:gd name="T0" fmla="*/ 0 w 23"/>
                <a:gd name="T1" fmla="*/ 89 h 91"/>
                <a:gd name="T2" fmla="*/ 0 w 23"/>
                <a:gd name="T3" fmla="*/ 89 h 91"/>
                <a:gd name="T4" fmla="*/ 14 w 23"/>
                <a:gd name="T5" fmla="*/ 91 h 91"/>
                <a:gd name="T6" fmla="*/ 23 w 23"/>
                <a:gd name="T7" fmla="*/ 0 h 91"/>
                <a:gd name="T8" fmla="*/ 16 w 23"/>
                <a:gd name="T9" fmla="*/ 0 h 91"/>
                <a:gd name="T10" fmla="*/ 0 w 23"/>
                <a:gd name="T11" fmla="*/ 89 h 91"/>
              </a:gdLst>
              <a:ahLst/>
              <a:cxnLst>
                <a:cxn ang="0">
                  <a:pos x="T0" y="T1"/>
                </a:cxn>
                <a:cxn ang="0">
                  <a:pos x="T2" y="T3"/>
                </a:cxn>
                <a:cxn ang="0">
                  <a:pos x="T4" y="T5"/>
                </a:cxn>
                <a:cxn ang="0">
                  <a:pos x="T6" y="T7"/>
                </a:cxn>
                <a:cxn ang="0">
                  <a:pos x="T8" y="T9"/>
                </a:cxn>
                <a:cxn ang="0">
                  <a:pos x="T10" y="T11"/>
                </a:cxn>
              </a:cxnLst>
              <a:rect l="0" t="0" r="r" b="b"/>
              <a:pathLst>
                <a:path w="23" h="91">
                  <a:moveTo>
                    <a:pt x="0" y="89"/>
                  </a:moveTo>
                  <a:lnTo>
                    <a:pt x="0" y="89"/>
                  </a:lnTo>
                  <a:lnTo>
                    <a:pt x="14" y="91"/>
                  </a:lnTo>
                  <a:lnTo>
                    <a:pt x="23" y="0"/>
                  </a:lnTo>
                  <a:lnTo>
                    <a:pt x="16" y="0"/>
                  </a:lnTo>
                  <a:lnTo>
                    <a:pt x="0" y="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4" name="Freeform 69">
              <a:extLst>
                <a:ext uri="{FF2B5EF4-FFF2-40B4-BE49-F238E27FC236}">
                  <a16:creationId xmlns:a16="http://schemas.microsoft.com/office/drawing/2014/main" id="{C07DB3F5-FA0E-44BA-B8B8-93280196DFCB}"/>
                </a:ext>
              </a:extLst>
            </p:cNvPr>
            <p:cNvSpPr>
              <a:spLocks/>
            </p:cNvSpPr>
            <p:nvPr/>
          </p:nvSpPr>
          <p:spPr bwMode="auto">
            <a:xfrm>
              <a:off x="9566275" y="1966913"/>
              <a:ext cx="87313" cy="39687"/>
            </a:xfrm>
            <a:custGeom>
              <a:avLst/>
              <a:gdLst>
                <a:gd name="T0" fmla="*/ 0 w 83"/>
                <a:gd name="T1" fmla="*/ 8 h 35"/>
                <a:gd name="T2" fmla="*/ 0 w 83"/>
                <a:gd name="T3" fmla="*/ 8 h 35"/>
                <a:gd name="T4" fmla="*/ 79 w 83"/>
                <a:gd name="T5" fmla="*/ 35 h 35"/>
                <a:gd name="T6" fmla="*/ 83 w 83"/>
                <a:gd name="T7" fmla="*/ 21 h 35"/>
                <a:gd name="T8" fmla="*/ 0 w 83"/>
                <a:gd name="T9" fmla="*/ 0 h 35"/>
                <a:gd name="T10" fmla="*/ 0 w 83"/>
                <a:gd name="T11" fmla="*/ 8 h 35"/>
              </a:gdLst>
              <a:ahLst/>
              <a:cxnLst>
                <a:cxn ang="0">
                  <a:pos x="T0" y="T1"/>
                </a:cxn>
                <a:cxn ang="0">
                  <a:pos x="T2" y="T3"/>
                </a:cxn>
                <a:cxn ang="0">
                  <a:pos x="T4" y="T5"/>
                </a:cxn>
                <a:cxn ang="0">
                  <a:pos x="T6" y="T7"/>
                </a:cxn>
                <a:cxn ang="0">
                  <a:pos x="T8" y="T9"/>
                </a:cxn>
                <a:cxn ang="0">
                  <a:pos x="T10" y="T11"/>
                </a:cxn>
              </a:cxnLst>
              <a:rect l="0" t="0" r="r" b="b"/>
              <a:pathLst>
                <a:path w="83" h="35">
                  <a:moveTo>
                    <a:pt x="0" y="8"/>
                  </a:moveTo>
                  <a:lnTo>
                    <a:pt x="0" y="8"/>
                  </a:lnTo>
                  <a:lnTo>
                    <a:pt x="79" y="35"/>
                  </a:lnTo>
                  <a:lnTo>
                    <a:pt x="83" y="21"/>
                  </a:lnTo>
                  <a:lnTo>
                    <a:pt x="0" y="0"/>
                  </a:lnTo>
                  <a:lnTo>
                    <a:pt x="0" y="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5" name="Freeform 70">
              <a:extLst>
                <a:ext uri="{FF2B5EF4-FFF2-40B4-BE49-F238E27FC236}">
                  <a16:creationId xmlns:a16="http://schemas.microsoft.com/office/drawing/2014/main" id="{4F79EE57-CC16-49CB-99FD-6216E11F8691}"/>
                </a:ext>
              </a:extLst>
            </p:cNvPr>
            <p:cNvSpPr>
              <a:spLocks/>
            </p:cNvSpPr>
            <p:nvPr/>
          </p:nvSpPr>
          <p:spPr bwMode="auto">
            <a:xfrm>
              <a:off x="9412288" y="2100263"/>
              <a:ext cx="26988" cy="101600"/>
            </a:xfrm>
            <a:custGeom>
              <a:avLst/>
              <a:gdLst>
                <a:gd name="T0" fmla="*/ 0 w 24"/>
                <a:gd name="T1" fmla="*/ 0 h 90"/>
                <a:gd name="T2" fmla="*/ 0 w 24"/>
                <a:gd name="T3" fmla="*/ 0 h 90"/>
                <a:gd name="T4" fmla="*/ 9 w 24"/>
                <a:gd name="T5" fmla="*/ 90 h 90"/>
                <a:gd name="T6" fmla="*/ 24 w 24"/>
                <a:gd name="T7" fmla="*/ 88 h 90"/>
                <a:gd name="T8" fmla="*/ 7 w 24"/>
                <a:gd name="T9" fmla="*/ 0 h 90"/>
                <a:gd name="T10" fmla="*/ 0 w 24"/>
                <a:gd name="T11" fmla="*/ 0 h 90"/>
              </a:gdLst>
              <a:ahLst/>
              <a:cxnLst>
                <a:cxn ang="0">
                  <a:pos x="T0" y="T1"/>
                </a:cxn>
                <a:cxn ang="0">
                  <a:pos x="T2" y="T3"/>
                </a:cxn>
                <a:cxn ang="0">
                  <a:pos x="T4" y="T5"/>
                </a:cxn>
                <a:cxn ang="0">
                  <a:pos x="T6" y="T7"/>
                </a:cxn>
                <a:cxn ang="0">
                  <a:pos x="T8" y="T9"/>
                </a:cxn>
                <a:cxn ang="0">
                  <a:pos x="T10" y="T11"/>
                </a:cxn>
              </a:cxnLst>
              <a:rect l="0" t="0" r="r" b="b"/>
              <a:pathLst>
                <a:path w="24" h="90">
                  <a:moveTo>
                    <a:pt x="0" y="0"/>
                  </a:moveTo>
                  <a:lnTo>
                    <a:pt x="0" y="0"/>
                  </a:lnTo>
                  <a:lnTo>
                    <a:pt x="9" y="90"/>
                  </a:lnTo>
                  <a:lnTo>
                    <a:pt x="24" y="88"/>
                  </a:lnTo>
                  <a:lnTo>
                    <a:pt x="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6" name="Freeform 71">
              <a:extLst>
                <a:ext uri="{FF2B5EF4-FFF2-40B4-BE49-F238E27FC236}">
                  <a16:creationId xmlns:a16="http://schemas.microsoft.com/office/drawing/2014/main" id="{A6E8E379-B93E-4443-8E2D-410F0A9BE983}"/>
                </a:ext>
              </a:extLst>
            </p:cNvPr>
            <p:cNvSpPr>
              <a:spLocks/>
            </p:cNvSpPr>
            <p:nvPr/>
          </p:nvSpPr>
          <p:spPr bwMode="auto">
            <a:xfrm>
              <a:off x="9451975" y="1990725"/>
              <a:ext cx="123825" cy="147637"/>
            </a:xfrm>
            <a:custGeom>
              <a:avLst/>
              <a:gdLst>
                <a:gd name="T0" fmla="*/ 0 w 116"/>
                <a:gd name="T1" fmla="*/ 1 h 133"/>
                <a:gd name="T2" fmla="*/ 0 w 116"/>
                <a:gd name="T3" fmla="*/ 1 h 133"/>
                <a:gd name="T4" fmla="*/ 105 w 116"/>
                <a:gd name="T5" fmla="*/ 133 h 133"/>
                <a:gd name="T6" fmla="*/ 116 w 116"/>
                <a:gd name="T7" fmla="*/ 123 h 133"/>
                <a:gd name="T8" fmla="*/ 0 w 116"/>
                <a:gd name="T9" fmla="*/ 0 h 133"/>
                <a:gd name="T10" fmla="*/ 0 w 116"/>
                <a:gd name="T11" fmla="*/ 1 h 133"/>
              </a:gdLst>
              <a:ahLst/>
              <a:cxnLst>
                <a:cxn ang="0">
                  <a:pos x="T0" y="T1"/>
                </a:cxn>
                <a:cxn ang="0">
                  <a:pos x="T2" y="T3"/>
                </a:cxn>
                <a:cxn ang="0">
                  <a:pos x="T4" y="T5"/>
                </a:cxn>
                <a:cxn ang="0">
                  <a:pos x="T6" y="T7"/>
                </a:cxn>
                <a:cxn ang="0">
                  <a:pos x="T8" y="T9"/>
                </a:cxn>
                <a:cxn ang="0">
                  <a:pos x="T10" y="T11"/>
                </a:cxn>
              </a:cxnLst>
              <a:rect l="0" t="0" r="r" b="b"/>
              <a:pathLst>
                <a:path w="116" h="133">
                  <a:moveTo>
                    <a:pt x="0" y="1"/>
                  </a:moveTo>
                  <a:lnTo>
                    <a:pt x="0" y="1"/>
                  </a:lnTo>
                  <a:lnTo>
                    <a:pt x="105" y="133"/>
                  </a:lnTo>
                  <a:lnTo>
                    <a:pt x="116" y="123"/>
                  </a:lnTo>
                  <a:lnTo>
                    <a:pt x="0"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7" name="Freeform 72">
              <a:extLst>
                <a:ext uri="{FF2B5EF4-FFF2-40B4-BE49-F238E27FC236}">
                  <a16:creationId xmlns:a16="http://schemas.microsoft.com/office/drawing/2014/main" id="{C33953FF-7C56-4EFD-8511-5E6E35A20486}"/>
                </a:ext>
              </a:extLst>
            </p:cNvPr>
            <p:cNvSpPr>
              <a:spLocks/>
            </p:cNvSpPr>
            <p:nvPr/>
          </p:nvSpPr>
          <p:spPr bwMode="auto">
            <a:xfrm>
              <a:off x="9451975" y="2051050"/>
              <a:ext cx="60325" cy="128587"/>
            </a:xfrm>
            <a:custGeom>
              <a:avLst/>
              <a:gdLst>
                <a:gd name="T0" fmla="*/ 0 w 56"/>
                <a:gd name="T1" fmla="*/ 12 h 116"/>
                <a:gd name="T2" fmla="*/ 0 w 56"/>
                <a:gd name="T3" fmla="*/ 12 h 116"/>
                <a:gd name="T4" fmla="*/ 43 w 56"/>
                <a:gd name="T5" fmla="*/ 116 h 116"/>
                <a:gd name="T6" fmla="*/ 56 w 56"/>
                <a:gd name="T7" fmla="*/ 110 h 116"/>
                <a:gd name="T8" fmla="*/ 0 w 56"/>
                <a:gd name="T9" fmla="*/ 0 h 116"/>
                <a:gd name="T10" fmla="*/ 0 w 56"/>
                <a:gd name="T11" fmla="*/ 12 h 116"/>
              </a:gdLst>
              <a:ahLst/>
              <a:cxnLst>
                <a:cxn ang="0">
                  <a:pos x="T0" y="T1"/>
                </a:cxn>
                <a:cxn ang="0">
                  <a:pos x="T2" y="T3"/>
                </a:cxn>
                <a:cxn ang="0">
                  <a:pos x="T4" y="T5"/>
                </a:cxn>
                <a:cxn ang="0">
                  <a:pos x="T6" y="T7"/>
                </a:cxn>
                <a:cxn ang="0">
                  <a:pos x="T8" y="T9"/>
                </a:cxn>
                <a:cxn ang="0">
                  <a:pos x="T10" y="T11"/>
                </a:cxn>
              </a:cxnLst>
              <a:rect l="0" t="0" r="r" b="b"/>
              <a:pathLst>
                <a:path w="56" h="116">
                  <a:moveTo>
                    <a:pt x="0" y="12"/>
                  </a:moveTo>
                  <a:lnTo>
                    <a:pt x="0" y="12"/>
                  </a:lnTo>
                  <a:lnTo>
                    <a:pt x="43" y="116"/>
                  </a:lnTo>
                  <a:lnTo>
                    <a:pt x="56" y="110"/>
                  </a:lnTo>
                  <a:lnTo>
                    <a:pt x="0" y="0"/>
                  </a:lnTo>
                  <a:lnTo>
                    <a:pt x="0"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8" name="Freeform 73">
              <a:extLst>
                <a:ext uri="{FF2B5EF4-FFF2-40B4-BE49-F238E27FC236}">
                  <a16:creationId xmlns:a16="http://schemas.microsoft.com/office/drawing/2014/main" id="{B584E36D-6BDB-42F5-B872-3AD3A7798AC7}"/>
                </a:ext>
              </a:extLst>
            </p:cNvPr>
            <p:cNvSpPr>
              <a:spLocks/>
            </p:cNvSpPr>
            <p:nvPr/>
          </p:nvSpPr>
          <p:spPr bwMode="auto">
            <a:xfrm>
              <a:off x="9483725" y="1981200"/>
              <a:ext cx="141288" cy="96837"/>
            </a:xfrm>
            <a:custGeom>
              <a:avLst/>
              <a:gdLst>
                <a:gd name="T0" fmla="*/ 0 w 133"/>
                <a:gd name="T1" fmla="*/ 0 h 87"/>
                <a:gd name="T2" fmla="*/ 0 w 133"/>
                <a:gd name="T3" fmla="*/ 0 h 87"/>
                <a:gd name="T4" fmla="*/ 125 w 133"/>
                <a:gd name="T5" fmla="*/ 87 h 87"/>
                <a:gd name="T6" fmla="*/ 133 w 133"/>
                <a:gd name="T7" fmla="*/ 75 h 87"/>
                <a:gd name="T8" fmla="*/ 4 w 133"/>
                <a:gd name="T9" fmla="*/ 0 h 87"/>
                <a:gd name="T10" fmla="*/ 0 w 133"/>
                <a:gd name="T11" fmla="*/ 0 h 87"/>
              </a:gdLst>
              <a:ahLst/>
              <a:cxnLst>
                <a:cxn ang="0">
                  <a:pos x="T0" y="T1"/>
                </a:cxn>
                <a:cxn ang="0">
                  <a:pos x="T2" y="T3"/>
                </a:cxn>
                <a:cxn ang="0">
                  <a:pos x="T4" y="T5"/>
                </a:cxn>
                <a:cxn ang="0">
                  <a:pos x="T6" y="T7"/>
                </a:cxn>
                <a:cxn ang="0">
                  <a:pos x="T8" y="T9"/>
                </a:cxn>
                <a:cxn ang="0">
                  <a:pos x="T10" y="T11"/>
                </a:cxn>
              </a:cxnLst>
              <a:rect l="0" t="0" r="r" b="b"/>
              <a:pathLst>
                <a:path w="133" h="87">
                  <a:moveTo>
                    <a:pt x="0" y="0"/>
                  </a:moveTo>
                  <a:lnTo>
                    <a:pt x="0" y="0"/>
                  </a:lnTo>
                  <a:lnTo>
                    <a:pt x="125" y="87"/>
                  </a:lnTo>
                  <a:lnTo>
                    <a:pt x="133" y="75"/>
                  </a:lnTo>
                  <a:lnTo>
                    <a:pt x="4"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9" name="Freeform 74">
              <a:extLst>
                <a:ext uri="{FF2B5EF4-FFF2-40B4-BE49-F238E27FC236}">
                  <a16:creationId xmlns:a16="http://schemas.microsoft.com/office/drawing/2014/main" id="{FD882708-EE3E-43E4-9ABD-2AFB42BD8B45}"/>
                </a:ext>
              </a:extLst>
            </p:cNvPr>
            <p:cNvSpPr>
              <a:spLocks/>
            </p:cNvSpPr>
            <p:nvPr/>
          </p:nvSpPr>
          <p:spPr bwMode="auto">
            <a:xfrm>
              <a:off x="9120188" y="1909763"/>
              <a:ext cx="98425" cy="15875"/>
            </a:xfrm>
            <a:custGeom>
              <a:avLst/>
              <a:gdLst>
                <a:gd name="T0" fmla="*/ 0 w 92"/>
                <a:gd name="T1" fmla="*/ 0 h 14"/>
                <a:gd name="T2" fmla="*/ 0 w 92"/>
                <a:gd name="T3" fmla="*/ 0 h 14"/>
                <a:gd name="T4" fmla="*/ 0 w 92"/>
                <a:gd name="T5" fmla="*/ 14 h 14"/>
                <a:gd name="T6" fmla="*/ 92 w 92"/>
                <a:gd name="T7" fmla="*/ 10 h 14"/>
                <a:gd name="T8" fmla="*/ 92 w 92"/>
                <a:gd name="T9" fmla="*/ 3 h 14"/>
                <a:gd name="T10" fmla="*/ 0 w 92"/>
                <a:gd name="T11" fmla="*/ 0 h 14"/>
              </a:gdLst>
              <a:ahLst/>
              <a:cxnLst>
                <a:cxn ang="0">
                  <a:pos x="T0" y="T1"/>
                </a:cxn>
                <a:cxn ang="0">
                  <a:pos x="T2" y="T3"/>
                </a:cxn>
                <a:cxn ang="0">
                  <a:pos x="T4" y="T5"/>
                </a:cxn>
                <a:cxn ang="0">
                  <a:pos x="T6" y="T7"/>
                </a:cxn>
                <a:cxn ang="0">
                  <a:pos x="T8" y="T9"/>
                </a:cxn>
                <a:cxn ang="0">
                  <a:pos x="T10" y="T11"/>
                </a:cxn>
              </a:cxnLst>
              <a:rect l="0" t="0" r="r" b="b"/>
              <a:pathLst>
                <a:path w="92" h="14">
                  <a:moveTo>
                    <a:pt x="0" y="0"/>
                  </a:moveTo>
                  <a:lnTo>
                    <a:pt x="0" y="0"/>
                  </a:lnTo>
                  <a:lnTo>
                    <a:pt x="0" y="14"/>
                  </a:lnTo>
                  <a:lnTo>
                    <a:pt x="92" y="10"/>
                  </a:lnTo>
                  <a:lnTo>
                    <a:pt x="9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0" name="Freeform 75">
              <a:extLst>
                <a:ext uri="{FF2B5EF4-FFF2-40B4-BE49-F238E27FC236}">
                  <a16:creationId xmlns:a16="http://schemas.microsoft.com/office/drawing/2014/main" id="{1CCE35CD-DA1F-49F3-8518-6A34C2A5578C}"/>
                </a:ext>
              </a:extLst>
            </p:cNvPr>
            <p:cNvSpPr>
              <a:spLocks/>
            </p:cNvSpPr>
            <p:nvPr/>
          </p:nvSpPr>
          <p:spPr bwMode="auto">
            <a:xfrm>
              <a:off x="9271000" y="2047875"/>
              <a:ext cx="61913" cy="131762"/>
            </a:xfrm>
            <a:custGeom>
              <a:avLst/>
              <a:gdLst>
                <a:gd name="T0" fmla="*/ 0 w 57"/>
                <a:gd name="T1" fmla="*/ 112 h 118"/>
                <a:gd name="T2" fmla="*/ 0 w 57"/>
                <a:gd name="T3" fmla="*/ 112 h 118"/>
                <a:gd name="T4" fmla="*/ 13 w 57"/>
                <a:gd name="T5" fmla="*/ 118 h 118"/>
                <a:gd name="T6" fmla="*/ 57 w 57"/>
                <a:gd name="T7" fmla="*/ 12 h 118"/>
                <a:gd name="T8" fmla="*/ 57 w 57"/>
                <a:gd name="T9" fmla="*/ 0 h 118"/>
                <a:gd name="T10" fmla="*/ 0 w 57"/>
                <a:gd name="T11" fmla="*/ 112 h 118"/>
              </a:gdLst>
              <a:ahLst/>
              <a:cxnLst>
                <a:cxn ang="0">
                  <a:pos x="T0" y="T1"/>
                </a:cxn>
                <a:cxn ang="0">
                  <a:pos x="T2" y="T3"/>
                </a:cxn>
                <a:cxn ang="0">
                  <a:pos x="T4" y="T5"/>
                </a:cxn>
                <a:cxn ang="0">
                  <a:pos x="T6" y="T7"/>
                </a:cxn>
                <a:cxn ang="0">
                  <a:pos x="T8" y="T9"/>
                </a:cxn>
                <a:cxn ang="0">
                  <a:pos x="T10" y="T11"/>
                </a:cxn>
              </a:cxnLst>
              <a:rect l="0" t="0" r="r" b="b"/>
              <a:pathLst>
                <a:path w="57" h="118">
                  <a:moveTo>
                    <a:pt x="0" y="112"/>
                  </a:moveTo>
                  <a:lnTo>
                    <a:pt x="0" y="112"/>
                  </a:lnTo>
                  <a:lnTo>
                    <a:pt x="13" y="118"/>
                  </a:lnTo>
                  <a:lnTo>
                    <a:pt x="57" y="12"/>
                  </a:lnTo>
                  <a:lnTo>
                    <a:pt x="57" y="0"/>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1" name="Freeform 76">
              <a:extLst>
                <a:ext uri="{FF2B5EF4-FFF2-40B4-BE49-F238E27FC236}">
                  <a16:creationId xmlns:a16="http://schemas.microsoft.com/office/drawing/2014/main" id="{95FC030F-6270-4C49-AE35-6E48E5C17D01}"/>
                </a:ext>
              </a:extLst>
            </p:cNvPr>
            <p:cNvSpPr>
              <a:spLocks/>
            </p:cNvSpPr>
            <p:nvPr/>
          </p:nvSpPr>
          <p:spPr bwMode="auto">
            <a:xfrm>
              <a:off x="9158288" y="1981200"/>
              <a:ext cx="141288" cy="96837"/>
            </a:xfrm>
            <a:custGeom>
              <a:avLst/>
              <a:gdLst>
                <a:gd name="T0" fmla="*/ 0 w 133"/>
                <a:gd name="T1" fmla="*/ 75 h 87"/>
                <a:gd name="T2" fmla="*/ 0 w 133"/>
                <a:gd name="T3" fmla="*/ 75 h 87"/>
                <a:gd name="T4" fmla="*/ 8 w 133"/>
                <a:gd name="T5" fmla="*/ 87 h 87"/>
                <a:gd name="T6" fmla="*/ 133 w 133"/>
                <a:gd name="T7" fmla="*/ 0 h 87"/>
                <a:gd name="T8" fmla="*/ 129 w 133"/>
                <a:gd name="T9" fmla="*/ 0 h 87"/>
                <a:gd name="T10" fmla="*/ 0 w 133"/>
                <a:gd name="T11" fmla="*/ 75 h 87"/>
              </a:gdLst>
              <a:ahLst/>
              <a:cxnLst>
                <a:cxn ang="0">
                  <a:pos x="T0" y="T1"/>
                </a:cxn>
                <a:cxn ang="0">
                  <a:pos x="T2" y="T3"/>
                </a:cxn>
                <a:cxn ang="0">
                  <a:pos x="T4" y="T5"/>
                </a:cxn>
                <a:cxn ang="0">
                  <a:pos x="T6" y="T7"/>
                </a:cxn>
                <a:cxn ang="0">
                  <a:pos x="T8" y="T9"/>
                </a:cxn>
                <a:cxn ang="0">
                  <a:pos x="T10" y="T11"/>
                </a:cxn>
              </a:cxnLst>
              <a:rect l="0" t="0" r="r" b="b"/>
              <a:pathLst>
                <a:path w="133" h="87">
                  <a:moveTo>
                    <a:pt x="0" y="75"/>
                  </a:moveTo>
                  <a:lnTo>
                    <a:pt x="0" y="75"/>
                  </a:lnTo>
                  <a:lnTo>
                    <a:pt x="8" y="87"/>
                  </a:lnTo>
                  <a:lnTo>
                    <a:pt x="133" y="0"/>
                  </a:lnTo>
                  <a:lnTo>
                    <a:pt x="129" y="0"/>
                  </a:lnTo>
                  <a:lnTo>
                    <a:pt x="0"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2" name="Freeform 77">
              <a:extLst>
                <a:ext uri="{FF2B5EF4-FFF2-40B4-BE49-F238E27FC236}">
                  <a16:creationId xmlns:a16="http://schemas.microsoft.com/office/drawing/2014/main" id="{929F98C6-C5D5-43BF-B448-D1B13FC57975}"/>
                </a:ext>
              </a:extLst>
            </p:cNvPr>
            <p:cNvSpPr>
              <a:spLocks/>
            </p:cNvSpPr>
            <p:nvPr/>
          </p:nvSpPr>
          <p:spPr bwMode="auto">
            <a:xfrm>
              <a:off x="9207500" y="1989138"/>
              <a:ext cx="125413" cy="149225"/>
            </a:xfrm>
            <a:custGeom>
              <a:avLst/>
              <a:gdLst>
                <a:gd name="T0" fmla="*/ 0 w 117"/>
                <a:gd name="T1" fmla="*/ 124 h 134"/>
                <a:gd name="T2" fmla="*/ 0 w 117"/>
                <a:gd name="T3" fmla="*/ 124 h 134"/>
                <a:gd name="T4" fmla="*/ 11 w 117"/>
                <a:gd name="T5" fmla="*/ 134 h 134"/>
                <a:gd name="T6" fmla="*/ 117 w 117"/>
                <a:gd name="T7" fmla="*/ 1 h 134"/>
                <a:gd name="T8" fmla="*/ 117 w 117"/>
                <a:gd name="T9" fmla="*/ 0 h 134"/>
                <a:gd name="T10" fmla="*/ 0 w 117"/>
                <a:gd name="T11" fmla="*/ 124 h 134"/>
              </a:gdLst>
              <a:ahLst/>
              <a:cxnLst>
                <a:cxn ang="0">
                  <a:pos x="T0" y="T1"/>
                </a:cxn>
                <a:cxn ang="0">
                  <a:pos x="T2" y="T3"/>
                </a:cxn>
                <a:cxn ang="0">
                  <a:pos x="T4" y="T5"/>
                </a:cxn>
                <a:cxn ang="0">
                  <a:pos x="T6" y="T7"/>
                </a:cxn>
                <a:cxn ang="0">
                  <a:pos x="T8" y="T9"/>
                </a:cxn>
                <a:cxn ang="0">
                  <a:pos x="T10" y="T11"/>
                </a:cxn>
              </a:cxnLst>
              <a:rect l="0" t="0" r="r" b="b"/>
              <a:pathLst>
                <a:path w="117" h="134">
                  <a:moveTo>
                    <a:pt x="0" y="124"/>
                  </a:moveTo>
                  <a:lnTo>
                    <a:pt x="0" y="124"/>
                  </a:lnTo>
                  <a:lnTo>
                    <a:pt x="11" y="134"/>
                  </a:lnTo>
                  <a:lnTo>
                    <a:pt x="117" y="1"/>
                  </a:lnTo>
                  <a:lnTo>
                    <a:pt x="117" y="0"/>
                  </a:lnTo>
                  <a:lnTo>
                    <a:pt x="0" y="1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3" name="Freeform 78">
              <a:extLst>
                <a:ext uri="{FF2B5EF4-FFF2-40B4-BE49-F238E27FC236}">
                  <a16:creationId xmlns:a16="http://schemas.microsoft.com/office/drawing/2014/main" id="{7DD66A95-EA7D-45F1-80E3-E44946B65EEE}"/>
                </a:ext>
              </a:extLst>
            </p:cNvPr>
            <p:cNvSpPr>
              <a:spLocks/>
            </p:cNvSpPr>
            <p:nvPr/>
          </p:nvSpPr>
          <p:spPr bwMode="auto">
            <a:xfrm>
              <a:off x="9129713" y="1966913"/>
              <a:ext cx="88900" cy="39687"/>
            </a:xfrm>
            <a:custGeom>
              <a:avLst/>
              <a:gdLst>
                <a:gd name="T0" fmla="*/ 0 w 84"/>
                <a:gd name="T1" fmla="*/ 21 h 35"/>
                <a:gd name="T2" fmla="*/ 0 w 84"/>
                <a:gd name="T3" fmla="*/ 21 h 35"/>
                <a:gd name="T4" fmla="*/ 4 w 84"/>
                <a:gd name="T5" fmla="*/ 35 h 35"/>
                <a:gd name="T6" fmla="*/ 84 w 84"/>
                <a:gd name="T7" fmla="*/ 8 h 35"/>
                <a:gd name="T8" fmla="*/ 84 w 84"/>
                <a:gd name="T9" fmla="*/ 0 h 35"/>
                <a:gd name="T10" fmla="*/ 0 w 84"/>
                <a:gd name="T11" fmla="*/ 21 h 35"/>
              </a:gdLst>
              <a:ahLst/>
              <a:cxnLst>
                <a:cxn ang="0">
                  <a:pos x="T0" y="T1"/>
                </a:cxn>
                <a:cxn ang="0">
                  <a:pos x="T2" y="T3"/>
                </a:cxn>
                <a:cxn ang="0">
                  <a:pos x="T4" y="T5"/>
                </a:cxn>
                <a:cxn ang="0">
                  <a:pos x="T6" y="T7"/>
                </a:cxn>
                <a:cxn ang="0">
                  <a:pos x="T8" y="T9"/>
                </a:cxn>
                <a:cxn ang="0">
                  <a:pos x="T10" y="T11"/>
                </a:cxn>
              </a:cxnLst>
              <a:rect l="0" t="0" r="r" b="b"/>
              <a:pathLst>
                <a:path w="84" h="35">
                  <a:moveTo>
                    <a:pt x="0" y="21"/>
                  </a:moveTo>
                  <a:lnTo>
                    <a:pt x="0" y="21"/>
                  </a:lnTo>
                  <a:lnTo>
                    <a:pt x="4" y="35"/>
                  </a:lnTo>
                  <a:lnTo>
                    <a:pt x="84" y="8"/>
                  </a:lnTo>
                  <a:lnTo>
                    <a:pt x="84" y="0"/>
                  </a:lnTo>
                  <a:lnTo>
                    <a:pt x="0"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4" name="Freeform 79">
              <a:extLst>
                <a:ext uri="{FF2B5EF4-FFF2-40B4-BE49-F238E27FC236}">
                  <a16:creationId xmlns:a16="http://schemas.microsoft.com/office/drawing/2014/main" id="{DB093710-A3F6-4A1A-B757-9AE11E2A0C86}"/>
                </a:ext>
              </a:extLst>
            </p:cNvPr>
            <p:cNvSpPr>
              <a:spLocks/>
            </p:cNvSpPr>
            <p:nvPr/>
          </p:nvSpPr>
          <p:spPr bwMode="auto">
            <a:xfrm>
              <a:off x="9350375" y="1878013"/>
              <a:ext cx="80963" cy="80962"/>
            </a:xfrm>
            <a:custGeom>
              <a:avLst/>
              <a:gdLst>
                <a:gd name="T0" fmla="*/ 56 w 77"/>
                <a:gd name="T1" fmla="*/ 47 h 73"/>
                <a:gd name="T2" fmla="*/ 56 w 77"/>
                <a:gd name="T3" fmla="*/ 47 h 73"/>
                <a:gd name="T4" fmla="*/ 63 w 77"/>
                <a:gd name="T5" fmla="*/ 69 h 73"/>
                <a:gd name="T6" fmla="*/ 58 w 77"/>
                <a:gd name="T7" fmla="*/ 72 h 73"/>
                <a:gd name="T8" fmla="*/ 40 w 77"/>
                <a:gd name="T9" fmla="*/ 58 h 73"/>
                <a:gd name="T10" fmla="*/ 37 w 77"/>
                <a:gd name="T11" fmla="*/ 58 h 73"/>
                <a:gd name="T12" fmla="*/ 19 w 77"/>
                <a:gd name="T13" fmla="*/ 72 h 73"/>
                <a:gd name="T14" fmla="*/ 15 w 77"/>
                <a:gd name="T15" fmla="*/ 68 h 73"/>
                <a:gd name="T16" fmla="*/ 22 w 77"/>
                <a:gd name="T17" fmla="*/ 47 h 73"/>
                <a:gd name="T18" fmla="*/ 21 w 77"/>
                <a:gd name="T19" fmla="*/ 44 h 73"/>
                <a:gd name="T20" fmla="*/ 2 w 77"/>
                <a:gd name="T21" fmla="*/ 31 h 73"/>
                <a:gd name="T22" fmla="*/ 4 w 77"/>
                <a:gd name="T23" fmla="*/ 26 h 73"/>
                <a:gd name="T24" fmla="*/ 27 w 77"/>
                <a:gd name="T25" fmla="*/ 26 h 73"/>
                <a:gd name="T26" fmla="*/ 29 w 77"/>
                <a:gd name="T27" fmla="*/ 24 h 73"/>
                <a:gd name="T28" fmla="*/ 36 w 77"/>
                <a:gd name="T29" fmla="*/ 3 h 73"/>
                <a:gd name="T30" fmla="*/ 41 w 77"/>
                <a:gd name="T31" fmla="*/ 3 h 73"/>
                <a:gd name="T32" fmla="*/ 48 w 77"/>
                <a:gd name="T33" fmla="*/ 24 h 73"/>
                <a:gd name="T34" fmla="*/ 51 w 77"/>
                <a:gd name="T35" fmla="*/ 26 h 73"/>
                <a:gd name="T36" fmla="*/ 73 w 77"/>
                <a:gd name="T37" fmla="*/ 26 h 73"/>
                <a:gd name="T38" fmla="*/ 75 w 77"/>
                <a:gd name="T39" fmla="*/ 31 h 73"/>
                <a:gd name="T40" fmla="*/ 57 w 77"/>
                <a:gd name="T41" fmla="*/ 44 h 73"/>
                <a:gd name="T42" fmla="*/ 56 w 77"/>
                <a:gd name="T43"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3">
                  <a:moveTo>
                    <a:pt x="56" y="47"/>
                  </a:moveTo>
                  <a:lnTo>
                    <a:pt x="56" y="47"/>
                  </a:lnTo>
                  <a:lnTo>
                    <a:pt x="63" y="69"/>
                  </a:lnTo>
                  <a:cubicBezTo>
                    <a:pt x="63" y="71"/>
                    <a:pt x="61" y="73"/>
                    <a:pt x="58" y="72"/>
                  </a:cubicBezTo>
                  <a:lnTo>
                    <a:pt x="40" y="58"/>
                  </a:lnTo>
                  <a:cubicBezTo>
                    <a:pt x="40" y="58"/>
                    <a:pt x="38" y="58"/>
                    <a:pt x="37" y="58"/>
                  </a:cubicBezTo>
                  <a:lnTo>
                    <a:pt x="19" y="72"/>
                  </a:lnTo>
                  <a:cubicBezTo>
                    <a:pt x="17" y="73"/>
                    <a:pt x="14" y="71"/>
                    <a:pt x="15" y="68"/>
                  </a:cubicBezTo>
                  <a:lnTo>
                    <a:pt x="22" y="47"/>
                  </a:lnTo>
                  <a:cubicBezTo>
                    <a:pt x="22" y="46"/>
                    <a:pt x="22" y="45"/>
                    <a:pt x="21" y="44"/>
                  </a:cubicBezTo>
                  <a:lnTo>
                    <a:pt x="2" y="31"/>
                  </a:lnTo>
                  <a:cubicBezTo>
                    <a:pt x="0" y="29"/>
                    <a:pt x="1" y="26"/>
                    <a:pt x="4" y="26"/>
                  </a:cubicBezTo>
                  <a:lnTo>
                    <a:pt x="27" y="26"/>
                  </a:lnTo>
                  <a:cubicBezTo>
                    <a:pt x="28" y="26"/>
                    <a:pt x="29" y="25"/>
                    <a:pt x="29" y="24"/>
                  </a:cubicBezTo>
                  <a:lnTo>
                    <a:pt x="36" y="3"/>
                  </a:lnTo>
                  <a:cubicBezTo>
                    <a:pt x="37" y="0"/>
                    <a:pt x="40" y="0"/>
                    <a:pt x="41" y="3"/>
                  </a:cubicBezTo>
                  <a:lnTo>
                    <a:pt x="48" y="24"/>
                  </a:lnTo>
                  <a:cubicBezTo>
                    <a:pt x="49" y="25"/>
                    <a:pt x="50" y="26"/>
                    <a:pt x="51" y="26"/>
                  </a:cubicBezTo>
                  <a:lnTo>
                    <a:pt x="73" y="26"/>
                  </a:lnTo>
                  <a:cubicBezTo>
                    <a:pt x="76" y="26"/>
                    <a:pt x="77" y="29"/>
                    <a:pt x="75" y="31"/>
                  </a:cubicBezTo>
                  <a:lnTo>
                    <a:pt x="57" y="44"/>
                  </a:lnTo>
                  <a:cubicBezTo>
                    <a:pt x="56" y="45"/>
                    <a:pt x="55" y="46"/>
                    <a:pt x="56"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2089089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Afbeelding 24">
            <a:extLst>
              <a:ext uri="{FF2B5EF4-FFF2-40B4-BE49-F238E27FC236}">
                <a16:creationId xmlns:a16="http://schemas.microsoft.com/office/drawing/2014/main" id="{12AE758C-F47A-4792-A515-02A06CC6B1B8}"/>
              </a:ext>
            </a:extLst>
          </p:cNvPr>
          <p:cNvPicPr>
            <a:picLocks noChangeAspect="1"/>
          </p:cNvPicPr>
          <p:nvPr/>
        </p:nvPicPr>
        <p:blipFill>
          <a:blip r:embed="rId3"/>
          <a:stretch>
            <a:fillRect/>
          </a:stretch>
        </p:blipFill>
        <p:spPr>
          <a:xfrm>
            <a:off x="0" y="0"/>
            <a:ext cx="12320016" cy="6858000"/>
          </a:xfrm>
          <a:prstGeom prst="rect">
            <a:avLst/>
          </a:prstGeom>
        </p:spPr>
      </p:pic>
      <p:pic>
        <p:nvPicPr>
          <p:cNvPr id="17" name="Tijdelijke aanduiding voor afbeelding 16" descr="Afbeelding met buiten, persoon, gebouw, staand&#10;&#10;Automatisch gegenereerde beschrijving">
            <a:extLst>
              <a:ext uri="{FF2B5EF4-FFF2-40B4-BE49-F238E27FC236}">
                <a16:creationId xmlns:a16="http://schemas.microsoft.com/office/drawing/2014/main" id="{32646EBE-39AB-445A-BB3D-22FF5943A300}"/>
              </a:ext>
            </a:extLst>
          </p:cNvPr>
          <p:cNvPicPr>
            <a:picLocks noGrp="1" noChangeAspect="1"/>
          </p:cNvPicPr>
          <p:nvPr>
            <p:ph type="pic" sz="quarter" idx="12"/>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8098" r="39533"/>
          <a:stretch/>
        </p:blipFill>
        <p:spPr>
          <a:xfrm>
            <a:off x="-7005" y="0"/>
            <a:ext cx="12199005" cy="6858000"/>
          </a:xfrm>
          <a:solidFill>
            <a:srgbClr val="40411D"/>
          </a:solidFill>
          <a:effectLst>
            <a:outerShdw blurRad="50800" dist="127000" algn="l" rotWithShape="0">
              <a:prstClr val="black">
                <a:alpha val="40000"/>
              </a:prstClr>
            </a:outerShdw>
          </a:effectLst>
        </p:spPr>
      </p:pic>
      <p:pic>
        <p:nvPicPr>
          <p:cNvPr id="16" name="Tijdelijke aanduiding voor afbeelding 15" descr="Afbeelding met buiten, gras, persoon, staand&#10;&#10;Automatisch gegenereerde beschrijving">
            <a:extLst>
              <a:ext uri="{FF2B5EF4-FFF2-40B4-BE49-F238E27FC236}">
                <a16:creationId xmlns:a16="http://schemas.microsoft.com/office/drawing/2014/main" id="{28F2A6A0-53C1-4B89-B672-68C50C8425CD}"/>
              </a:ext>
            </a:extLst>
          </p:cNvPr>
          <p:cNvPicPr>
            <a:picLocks noGrp="1" noChangeAspect="1"/>
          </p:cNvPicPr>
          <p:nvPr>
            <p:ph type="pic" sz="quarter" idx="11"/>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2441" r="32983" b="30961"/>
          <a:stretch/>
        </p:blipFill>
        <p:spPr>
          <a:xfrm>
            <a:off x="-7005" y="0"/>
            <a:ext cx="8135005" cy="6858000"/>
          </a:xfrm>
          <a:effectLst>
            <a:outerShdw blurRad="50800" dist="127000" algn="l" rotWithShape="0">
              <a:prstClr val="black">
                <a:alpha val="40000"/>
              </a:prstClr>
            </a:outerShdw>
          </a:effectLst>
        </p:spPr>
      </p:pic>
      <p:pic>
        <p:nvPicPr>
          <p:cNvPr id="15" name="Tijdelijke aanduiding voor afbeelding 14" descr="Afbeelding met buiten, man, gras, staand&#10;&#10;Automatisch gegenereerde beschrijving">
            <a:extLst>
              <a:ext uri="{FF2B5EF4-FFF2-40B4-BE49-F238E27FC236}">
                <a16:creationId xmlns:a16="http://schemas.microsoft.com/office/drawing/2014/main" id="{C8249F89-1EA7-484D-8E55-98F53C235947}"/>
              </a:ext>
            </a:extLst>
          </p:cNvPr>
          <p:cNvPicPr>
            <a:picLocks noGrp="1" noChangeAspect="1"/>
          </p:cNvPicPr>
          <p:nvPr>
            <p:ph type="pic" sz="quarter" idx="10"/>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37124" r="38254" b="37616"/>
          <a:stretch/>
        </p:blipFill>
        <p:spPr>
          <a:xfrm>
            <a:off x="1" y="0"/>
            <a:ext cx="4060477" cy="6858000"/>
          </a:xfrm>
          <a:effectLst>
            <a:outerShdw blurRad="50800" dist="127000" algn="l" rotWithShape="0">
              <a:prstClr val="black">
                <a:alpha val="40000"/>
              </a:prstClr>
            </a:outerShdw>
          </a:effectLst>
        </p:spPr>
      </p:pic>
      <p:sp>
        <p:nvSpPr>
          <p:cNvPr id="21" name="Titel 1">
            <a:extLst>
              <a:ext uri="{FF2B5EF4-FFF2-40B4-BE49-F238E27FC236}">
                <a16:creationId xmlns:a16="http://schemas.microsoft.com/office/drawing/2014/main" id="{7BDD569A-B3D8-4BE3-AB5C-0D039A264732}"/>
              </a:ext>
            </a:extLst>
          </p:cNvPr>
          <p:cNvSpPr txBox="1">
            <a:spLocks/>
          </p:cNvSpPr>
          <p:nvPr/>
        </p:nvSpPr>
        <p:spPr>
          <a:xfrm>
            <a:off x="2601686" y="163286"/>
            <a:ext cx="6988628"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solidFill>
                  <a:schemeClr val="bg1"/>
                </a:solidFill>
                <a:latin typeface="Filson Soft Regular"/>
                <a:cs typeface="Filson Soft Regular"/>
              </a:rPr>
              <a:t>DRIE PERSPECTIEVEN</a:t>
            </a:r>
          </a:p>
        </p:txBody>
      </p:sp>
      <p:sp>
        <p:nvSpPr>
          <p:cNvPr id="22" name="Rechthoek: met één afgeronde hoek 21">
            <a:extLst>
              <a:ext uri="{FF2B5EF4-FFF2-40B4-BE49-F238E27FC236}">
                <a16:creationId xmlns:a16="http://schemas.microsoft.com/office/drawing/2014/main" id="{886E98ED-ABF7-438D-872B-A281862A50D3}"/>
              </a:ext>
            </a:extLst>
          </p:cNvPr>
          <p:cNvSpPr/>
          <p:nvPr/>
        </p:nvSpPr>
        <p:spPr>
          <a:xfrm>
            <a:off x="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ORGANISATIE</a:t>
            </a:r>
          </a:p>
        </p:txBody>
      </p:sp>
      <p:sp>
        <p:nvSpPr>
          <p:cNvPr id="23" name="Rechthoek: met één afgeronde hoek 22">
            <a:extLst>
              <a:ext uri="{FF2B5EF4-FFF2-40B4-BE49-F238E27FC236}">
                <a16:creationId xmlns:a16="http://schemas.microsoft.com/office/drawing/2014/main" id="{17AD64D9-F3AA-4009-A935-700CE3B7DFF3}"/>
              </a:ext>
            </a:extLst>
          </p:cNvPr>
          <p:cNvSpPr/>
          <p:nvPr/>
        </p:nvSpPr>
        <p:spPr>
          <a:xfrm>
            <a:off x="405736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PROFESSIONALS</a:t>
            </a:r>
          </a:p>
        </p:txBody>
      </p:sp>
      <p:sp>
        <p:nvSpPr>
          <p:cNvPr id="24" name="Rechthoek: met één afgeronde hoek 23">
            <a:extLst>
              <a:ext uri="{FF2B5EF4-FFF2-40B4-BE49-F238E27FC236}">
                <a16:creationId xmlns:a16="http://schemas.microsoft.com/office/drawing/2014/main" id="{15B77CDA-561A-445E-8013-56E70CA074CB}"/>
              </a:ext>
            </a:extLst>
          </p:cNvPr>
          <p:cNvSpPr/>
          <p:nvPr/>
        </p:nvSpPr>
        <p:spPr>
          <a:xfrm>
            <a:off x="8135006"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BESTUURDER</a:t>
            </a:r>
          </a:p>
        </p:txBody>
      </p:sp>
    </p:spTree>
    <p:extLst>
      <p:ext uri="{BB962C8B-B14F-4D97-AF65-F5344CB8AC3E}">
        <p14:creationId xmlns:p14="http://schemas.microsoft.com/office/powerpoint/2010/main" val="3871486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fill="hold" nodeType="after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100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accel="20000" fill="hold" nodeType="withEffect" p14:presetBounceEnd="40000">
                                      <p:stCondLst>
                                        <p:cond delay="1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40000">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accel="20000" fill="hold" nodeType="withEffect" p14:presetBounceEnd="40000">
                                      <p:stCondLst>
                                        <p:cond delay="300"/>
                                      </p:stCondLst>
                                      <p:childTnLst>
                                        <p:set>
                                          <p:cBhvr>
                                            <p:cTn id="14" dur="1" fill="hold">
                                              <p:stCondLst>
                                                <p:cond delay="0"/>
                                              </p:stCondLst>
                                            </p:cTn>
                                            <p:tgtEl>
                                              <p:spTgt spid="15"/>
                                            </p:tgtEl>
                                            <p:attrNameLst>
                                              <p:attrName>style.visibility</p:attrName>
                                            </p:attrNameLst>
                                          </p:cBhvr>
                                          <p:to>
                                            <p:strVal val="visible"/>
                                          </p:to>
                                        </p:set>
                                        <p:anim calcmode="lin" valueType="num" p14:bounceEnd="40000">
                                          <p:cBhvr additive="base">
                                            <p:cTn id="15" dur="1000" fill="hold"/>
                                            <p:tgtEl>
                                              <p:spTgt spid="15"/>
                                            </p:tgtEl>
                                            <p:attrNameLst>
                                              <p:attrName>ppt_x</p:attrName>
                                            </p:attrNameLst>
                                          </p:cBhvr>
                                          <p:tavLst>
                                            <p:tav tm="0">
                                              <p:val>
                                                <p:strVal val="0-#ppt_w/2"/>
                                              </p:val>
                                            </p:tav>
                                            <p:tav tm="100000">
                                              <p:val>
                                                <p:strVal val="#ppt_x"/>
                                              </p:val>
                                            </p:tav>
                                          </p:tavLst>
                                        </p:anim>
                                        <p:anim calcmode="lin" valueType="num" p14:bounceEnd="40000">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accel="20000" fill="hold" nodeType="withEffect">
                                      <p:stCondLst>
                                        <p:cond delay="1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accel="20000" fill="hold" nodeType="withEffect">
                                      <p:stCondLst>
                                        <p:cond delay="3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0200EE-54B8-4F1C-91B1-8473360B00FA}"/>
              </a:ext>
            </a:extLst>
          </p:cNvPr>
          <p:cNvSpPr txBox="1">
            <a:spLocks/>
          </p:cNvSpPr>
          <p:nvPr/>
        </p:nvSpPr>
        <p:spPr>
          <a:xfrm>
            <a:off x="388508" y="666419"/>
            <a:ext cx="11414984"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latin typeface="Filson Soft Regular"/>
                <a:cs typeface="Filson Soft Regular"/>
              </a:rPr>
              <a:t>DE ONTDEKKING VAN HET </a:t>
            </a:r>
            <a:r>
              <a:rPr lang="nl-NL" sz="3733" dirty="0">
                <a:solidFill>
                  <a:schemeClr val="accent1"/>
                </a:solidFill>
                <a:latin typeface="Filson Soft Regular"/>
                <a:cs typeface="Filson Soft Regular"/>
              </a:rPr>
              <a:t>MEESTERSCHAP</a:t>
            </a:r>
          </a:p>
        </p:txBody>
      </p:sp>
      <p:sp>
        <p:nvSpPr>
          <p:cNvPr id="43" name="Titel 1">
            <a:extLst>
              <a:ext uri="{FF2B5EF4-FFF2-40B4-BE49-F238E27FC236}">
                <a16:creationId xmlns:a16="http://schemas.microsoft.com/office/drawing/2014/main" id="{111429F4-2AC7-4C21-8884-F88BD1A6FCE3}"/>
              </a:ext>
            </a:extLst>
          </p:cNvPr>
          <p:cNvSpPr txBox="1">
            <a:spLocks/>
          </p:cNvSpPr>
          <p:nvPr/>
        </p:nvSpPr>
        <p:spPr>
          <a:xfrm>
            <a:off x="2601686" y="163286"/>
            <a:ext cx="6988628"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latin typeface="Filson Soft Regular"/>
                <a:cs typeface="Filson Soft Regular"/>
              </a:rPr>
              <a:t>DRIE PERSPECTIEVEN</a:t>
            </a:r>
          </a:p>
        </p:txBody>
      </p:sp>
      <p:pic>
        <p:nvPicPr>
          <p:cNvPr id="17" name="Tijdelijke aanduiding voor afbeelding 16" descr="Afbeelding met buiten, persoon, gebouw, staand&#10;&#10;Automatisch gegenereerde beschrijving">
            <a:extLst>
              <a:ext uri="{FF2B5EF4-FFF2-40B4-BE49-F238E27FC236}">
                <a16:creationId xmlns:a16="http://schemas.microsoft.com/office/drawing/2014/main" id="{32646EBE-39AB-445A-BB3D-22FF5943A300}"/>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8098" r="39533"/>
          <a:stretch/>
        </p:blipFill>
        <p:spPr>
          <a:xfrm>
            <a:off x="-7005" y="0"/>
            <a:ext cx="12199005" cy="6858000"/>
          </a:xfrm>
          <a:solidFill>
            <a:srgbClr val="40411D"/>
          </a:solidFill>
          <a:effectLst>
            <a:outerShdw blurRad="50800" dist="127000" algn="l" rotWithShape="0">
              <a:prstClr val="black">
                <a:alpha val="40000"/>
              </a:prstClr>
            </a:outerShdw>
          </a:effectLst>
        </p:spPr>
      </p:pic>
      <p:pic>
        <p:nvPicPr>
          <p:cNvPr id="16" name="Tijdelijke aanduiding voor afbeelding 15" descr="Afbeelding met buiten, gras, persoon, staand&#10;&#10;Automatisch gegenereerde beschrijving">
            <a:extLst>
              <a:ext uri="{FF2B5EF4-FFF2-40B4-BE49-F238E27FC236}">
                <a16:creationId xmlns:a16="http://schemas.microsoft.com/office/drawing/2014/main" id="{28F2A6A0-53C1-4B89-B672-68C50C8425CD}"/>
              </a:ext>
            </a:extLst>
          </p:cNvPr>
          <p:cNvPicPr>
            <a:picLocks noGrp="1" noChangeAspect="1"/>
          </p:cNvPicPr>
          <p:nvPr>
            <p:ph type="pic" sz="quarter" idx="11"/>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2441" r="32983" b="30961"/>
          <a:stretch/>
        </p:blipFill>
        <p:spPr>
          <a:xfrm>
            <a:off x="-7005" y="0"/>
            <a:ext cx="8135005" cy="6858000"/>
          </a:xfrm>
          <a:effectLst>
            <a:outerShdw blurRad="50800" dist="127000" algn="l" rotWithShape="0">
              <a:prstClr val="black">
                <a:alpha val="40000"/>
              </a:prstClr>
            </a:outerShdw>
          </a:effectLst>
        </p:spPr>
      </p:pic>
      <p:pic>
        <p:nvPicPr>
          <p:cNvPr id="15" name="Tijdelijke aanduiding voor afbeelding 14" descr="Afbeelding met buiten, man, gras, staand&#10;&#10;Automatisch gegenereerde beschrijving">
            <a:extLst>
              <a:ext uri="{FF2B5EF4-FFF2-40B4-BE49-F238E27FC236}">
                <a16:creationId xmlns:a16="http://schemas.microsoft.com/office/drawing/2014/main" id="{C8249F89-1EA7-484D-8E55-98F53C235947}"/>
              </a:ext>
            </a:extLst>
          </p:cNvPr>
          <p:cNvPicPr>
            <a:picLocks noGrp="1" noChangeAspect="1"/>
          </p:cNvPicPr>
          <p:nvPr>
            <p:ph type="pic" sz="quarter" idx="10"/>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37124" r="38254" b="37616"/>
          <a:stretch/>
        </p:blipFill>
        <p:spPr>
          <a:xfrm>
            <a:off x="1" y="0"/>
            <a:ext cx="4060477" cy="6858000"/>
          </a:xfrm>
          <a:effectLst>
            <a:outerShdw blurRad="50800" dist="127000" algn="l" rotWithShape="0">
              <a:prstClr val="black">
                <a:alpha val="40000"/>
              </a:prstClr>
            </a:outerShdw>
          </a:effectLst>
        </p:spPr>
      </p:pic>
      <p:sp>
        <p:nvSpPr>
          <p:cNvPr id="21" name="Titel 1">
            <a:extLst>
              <a:ext uri="{FF2B5EF4-FFF2-40B4-BE49-F238E27FC236}">
                <a16:creationId xmlns:a16="http://schemas.microsoft.com/office/drawing/2014/main" id="{7BDD569A-B3D8-4BE3-AB5C-0D039A264732}"/>
              </a:ext>
            </a:extLst>
          </p:cNvPr>
          <p:cNvSpPr txBox="1">
            <a:spLocks/>
          </p:cNvSpPr>
          <p:nvPr/>
        </p:nvSpPr>
        <p:spPr>
          <a:xfrm>
            <a:off x="2601686" y="163286"/>
            <a:ext cx="6988628"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solidFill>
                  <a:schemeClr val="bg1"/>
                </a:solidFill>
                <a:latin typeface="Filson Soft Regular"/>
                <a:cs typeface="Filson Soft Regular"/>
              </a:rPr>
              <a:t>DRIE PERSPECTIEVEN</a:t>
            </a:r>
          </a:p>
        </p:txBody>
      </p:sp>
      <p:sp>
        <p:nvSpPr>
          <p:cNvPr id="22" name="Rechthoek: met één afgeronde hoek 21">
            <a:extLst>
              <a:ext uri="{FF2B5EF4-FFF2-40B4-BE49-F238E27FC236}">
                <a16:creationId xmlns:a16="http://schemas.microsoft.com/office/drawing/2014/main" id="{886E98ED-ABF7-438D-872B-A281862A50D3}"/>
              </a:ext>
            </a:extLst>
          </p:cNvPr>
          <p:cNvSpPr/>
          <p:nvPr/>
        </p:nvSpPr>
        <p:spPr>
          <a:xfrm>
            <a:off x="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ORGANISATIE</a:t>
            </a:r>
          </a:p>
        </p:txBody>
      </p:sp>
      <p:sp>
        <p:nvSpPr>
          <p:cNvPr id="23" name="Rechthoek: met één afgeronde hoek 22">
            <a:extLst>
              <a:ext uri="{FF2B5EF4-FFF2-40B4-BE49-F238E27FC236}">
                <a16:creationId xmlns:a16="http://schemas.microsoft.com/office/drawing/2014/main" id="{17AD64D9-F3AA-4009-A935-700CE3B7DFF3}"/>
              </a:ext>
            </a:extLst>
          </p:cNvPr>
          <p:cNvSpPr/>
          <p:nvPr/>
        </p:nvSpPr>
        <p:spPr>
          <a:xfrm>
            <a:off x="405736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PROFESSIONALS</a:t>
            </a:r>
          </a:p>
        </p:txBody>
      </p:sp>
      <p:sp>
        <p:nvSpPr>
          <p:cNvPr id="24" name="Rechthoek: met één afgeronde hoek 23">
            <a:extLst>
              <a:ext uri="{FF2B5EF4-FFF2-40B4-BE49-F238E27FC236}">
                <a16:creationId xmlns:a16="http://schemas.microsoft.com/office/drawing/2014/main" id="{15B77CDA-561A-445E-8013-56E70CA074CB}"/>
              </a:ext>
            </a:extLst>
          </p:cNvPr>
          <p:cNvSpPr/>
          <p:nvPr/>
        </p:nvSpPr>
        <p:spPr>
          <a:xfrm>
            <a:off x="8135006"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BESTUURDER</a:t>
            </a:r>
          </a:p>
        </p:txBody>
      </p:sp>
    </p:spTree>
    <p:extLst>
      <p:ext uri="{BB962C8B-B14F-4D97-AF65-F5344CB8AC3E}">
        <p14:creationId xmlns:p14="http://schemas.microsoft.com/office/powerpoint/2010/main" val="79682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par>
                                <p:cTn id="23" presetID="64" presetClass="path" presetSubtype="0" accel="50000" decel="50000" fill="hold" grpId="0" nodeType="withEffect">
                                  <p:stCondLst>
                                    <p:cond delay="0"/>
                                  </p:stCondLst>
                                  <p:childTnLst>
                                    <p:animMotion origin="layout" path="M -6.25E-7 3.33333E-6 L -6.25E-7 -0.325 " pathEditMode="relative" rAng="0" ptsTypes="AA">
                                      <p:cBhvr>
                                        <p:cTn id="24" dur="500" fill="hold"/>
                                        <p:tgtEl>
                                          <p:spTgt spid="22"/>
                                        </p:tgtEl>
                                        <p:attrNameLst>
                                          <p:attrName>ppt_x</p:attrName>
                                          <p:attrName>ppt_y</p:attrName>
                                        </p:attrNameLst>
                                      </p:cBhvr>
                                      <p:rCtr x="0" y="-16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Rechte verbindingslijn 32">
            <a:extLst>
              <a:ext uri="{FF2B5EF4-FFF2-40B4-BE49-F238E27FC236}">
                <a16:creationId xmlns:a16="http://schemas.microsoft.com/office/drawing/2014/main" id="{D0C4F283-DB19-43CC-B5B0-0195578B3F76}"/>
              </a:ext>
            </a:extLst>
          </p:cNvPr>
          <p:cNvCxnSpPr>
            <a:cxnSpLocks/>
          </p:cNvCxnSpPr>
          <p:nvPr/>
        </p:nvCxnSpPr>
        <p:spPr>
          <a:xfrm flipV="1">
            <a:off x="337962" y="1065931"/>
            <a:ext cx="11504970" cy="5195879"/>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0" name="Rechte verbindingslijn 39">
            <a:extLst>
              <a:ext uri="{FF2B5EF4-FFF2-40B4-BE49-F238E27FC236}">
                <a16:creationId xmlns:a16="http://schemas.microsoft.com/office/drawing/2014/main" id="{65DA2188-CC68-4326-B9CB-CBE6991D8ADE}"/>
              </a:ext>
            </a:extLst>
          </p:cNvPr>
          <p:cNvCxnSpPr>
            <a:cxnSpLocks/>
          </p:cNvCxnSpPr>
          <p:nvPr/>
        </p:nvCxnSpPr>
        <p:spPr>
          <a:xfrm flipV="1">
            <a:off x="4691743" y="1065932"/>
            <a:ext cx="7151185" cy="3229622"/>
          </a:xfrm>
          <a:prstGeom prst="line">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5" name="Rechthoek 34">
            <a:extLst>
              <a:ext uri="{FF2B5EF4-FFF2-40B4-BE49-F238E27FC236}">
                <a16:creationId xmlns:a16="http://schemas.microsoft.com/office/drawing/2014/main" id="{0D618E6D-E73D-455B-A78F-23DF76DE3EAE}"/>
              </a:ext>
            </a:extLst>
          </p:cNvPr>
          <p:cNvSpPr/>
          <p:nvPr/>
        </p:nvSpPr>
        <p:spPr>
          <a:xfrm>
            <a:off x="873808" y="5662938"/>
            <a:ext cx="724035" cy="414758"/>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a:t>2009</a:t>
            </a:r>
          </a:p>
        </p:txBody>
      </p:sp>
      <p:sp>
        <p:nvSpPr>
          <p:cNvPr id="36" name="Rechthoek 35">
            <a:extLst>
              <a:ext uri="{FF2B5EF4-FFF2-40B4-BE49-F238E27FC236}">
                <a16:creationId xmlns:a16="http://schemas.microsoft.com/office/drawing/2014/main" id="{A642D86E-F2E9-4D8C-837C-36EB526BDE1F}"/>
              </a:ext>
            </a:extLst>
          </p:cNvPr>
          <p:cNvSpPr/>
          <p:nvPr/>
        </p:nvSpPr>
        <p:spPr>
          <a:xfrm>
            <a:off x="4080494" y="4204461"/>
            <a:ext cx="828159" cy="414758"/>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a:t>2014</a:t>
            </a:r>
          </a:p>
        </p:txBody>
      </p:sp>
      <p:sp>
        <p:nvSpPr>
          <p:cNvPr id="39" name="Rechthoek 38">
            <a:extLst>
              <a:ext uri="{FF2B5EF4-FFF2-40B4-BE49-F238E27FC236}">
                <a16:creationId xmlns:a16="http://schemas.microsoft.com/office/drawing/2014/main" id="{C14BCBB8-B16D-4BD1-8A9B-CE775999DAB9}"/>
              </a:ext>
            </a:extLst>
          </p:cNvPr>
          <p:cNvSpPr/>
          <p:nvPr/>
        </p:nvSpPr>
        <p:spPr>
          <a:xfrm>
            <a:off x="10702113" y="1161929"/>
            <a:ext cx="828159" cy="414758"/>
          </a:xfrm>
          <a:prstGeom prst="rect">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err="1"/>
              <a:t>heden</a:t>
            </a:r>
            <a:endParaRPr lang="en-GB" sz="1599" b="1" dirty="0"/>
          </a:p>
        </p:txBody>
      </p:sp>
      <p:grpSp>
        <p:nvGrpSpPr>
          <p:cNvPr id="84" name="Groep 83">
            <a:extLst>
              <a:ext uri="{FF2B5EF4-FFF2-40B4-BE49-F238E27FC236}">
                <a16:creationId xmlns:a16="http://schemas.microsoft.com/office/drawing/2014/main" id="{021802E0-E134-40F4-AA6D-1875FFF7E226}"/>
              </a:ext>
            </a:extLst>
          </p:cNvPr>
          <p:cNvGrpSpPr/>
          <p:nvPr/>
        </p:nvGrpSpPr>
        <p:grpSpPr>
          <a:xfrm>
            <a:off x="2371412" y="4673322"/>
            <a:ext cx="935513" cy="935513"/>
            <a:chOff x="3837182" y="3789551"/>
            <a:chExt cx="936000" cy="936000"/>
          </a:xfrm>
        </p:grpSpPr>
        <p:sp>
          <p:nvSpPr>
            <p:cNvPr id="80" name="Ovaal 79">
              <a:extLst>
                <a:ext uri="{FF2B5EF4-FFF2-40B4-BE49-F238E27FC236}">
                  <a16:creationId xmlns:a16="http://schemas.microsoft.com/office/drawing/2014/main" id="{2D5E168B-9BB0-49D3-8B22-EE062733116E}"/>
                </a:ext>
              </a:extLst>
            </p:cNvPr>
            <p:cNvSpPr/>
            <p:nvPr/>
          </p:nvSpPr>
          <p:spPr>
            <a:xfrm>
              <a:off x="3837182" y="3789551"/>
              <a:ext cx="936000" cy="936000"/>
            </a:xfrm>
            <a:prstGeom prst="ellipse">
              <a:avLst/>
            </a:prstGeom>
            <a:solidFill>
              <a:schemeClr val="accent1"/>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9"/>
            </a:p>
          </p:txBody>
        </p:sp>
        <p:grpSp>
          <p:nvGrpSpPr>
            <p:cNvPr id="77" name="Groep 76">
              <a:extLst>
                <a:ext uri="{FF2B5EF4-FFF2-40B4-BE49-F238E27FC236}">
                  <a16:creationId xmlns:a16="http://schemas.microsoft.com/office/drawing/2014/main" id="{93EEF1EB-72D6-4B60-8D0E-08F21173A73C}"/>
                </a:ext>
              </a:extLst>
            </p:cNvPr>
            <p:cNvGrpSpPr>
              <a:grpSpLocks noChangeAspect="1"/>
            </p:cNvGrpSpPr>
            <p:nvPr/>
          </p:nvGrpSpPr>
          <p:grpSpPr>
            <a:xfrm>
              <a:off x="3981182" y="4038770"/>
              <a:ext cx="648000" cy="437562"/>
              <a:chOff x="5738889" y="5089825"/>
              <a:chExt cx="798513" cy="539203"/>
            </a:xfrm>
            <a:solidFill>
              <a:schemeClr val="bg1"/>
            </a:solidFill>
          </p:grpSpPr>
          <p:sp>
            <p:nvSpPr>
              <p:cNvPr id="55" name="Vrije vorm: vorm 54">
                <a:extLst>
                  <a:ext uri="{FF2B5EF4-FFF2-40B4-BE49-F238E27FC236}">
                    <a16:creationId xmlns:a16="http://schemas.microsoft.com/office/drawing/2014/main" id="{4557CA05-D464-4072-8502-5DB703B0B62F}"/>
                  </a:ext>
                </a:extLst>
              </p:cNvPr>
              <p:cNvSpPr>
                <a:spLocks noChangeAspect="1"/>
              </p:cNvSpPr>
              <p:nvPr/>
            </p:nvSpPr>
            <p:spPr>
              <a:xfrm>
                <a:off x="6376072"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6" name="Vrije vorm: vorm 55">
                <a:extLst>
                  <a:ext uri="{FF2B5EF4-FFF2-40B4-BE49-F238E27FC236}">
                    <a16:creationId xmlns:a16="http://schemas.microsoft.com/office/drawing/2014/main" id="{0C07F49F-D9F3-4502-9140-9E5F487B597D}"/>
                  </a:ext>
                </a:extLst>
              </p:cNvPr>
              <p:cNvSpPr>
                <a:spLocks noChangeAspect="1"/>
              </p:cNvSpPr>
              <p:nvPr/>
            </p:nvSpPr>
            <p:spPr>
              <a:xfrm>
                <a:off x="6185571"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7" name="Vrije vorm: vorm 56">
                <a:extLst>
                  <a:ext uri="{FF2B5EF4-FFF2-40B4-BE49-F238E27FC236}">
                    <a16:creationId xmlns:a16="http://schemas.microsoft.com/office/drawing/2014/main" id="{01627DE5-1E71-4B65-84CF-35BD06B3E33A}"/>
                  </a:ext>
                </a:extLst>
              </p:cNvPr>
              <p:cNvSpPr>
                <a:spLocks noChangeAspect="1"/>
              </p:cNvSpPr>
              <p:nvPr/>
            </p:nvSpPr>
            <p:spPr>
              <a:xfrm>
                <a:off x="5995071"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8" name="Vrije vorm: vorm 57">
                <a:extLst>
                  <a:ext uri="{FF2B5EF4-FFF2-40B4-BE49-F238E27FC236}">
                    <a16:creationId xmlns:a16="http://schemas.microsoft.com/office/drawing/2014/main" id="{82A09BC7-A5F2-4704-A70A-0962183B1367}"/>
                  </a:ext>
                </a:extLst>
              </p:cNvPr>
              <p:cNvSpPr>
                <a:spLocks noChangeAspect="1"/>
              </p:cNvSpPr>
              <p:nvPr/>
            </p:nvSpPr>
            <p:spPr>
              <a:xfrm>
                <a:off x="5804570"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9" name="Vrije vorm: vorm 58">
                <a:extLst>
                  <a:ext uri="{FF2B5EF4-FFF2-40B4-BE49-F238E27FC236}">
                    <a16:creationId xmlns:a16="http://schemas.microsoft.com/office/drawing/2014/main" id="{63BF0023-4654-4536-9F64-986997114121}"/>
                  </a:ext>
                </a:extLst>
              </p:cNvPr>
              <p:cNvSpPr>
                <a:spLocks noChangeAspect="1"/>
              </p:cNvSpPr>
              <p:nvPr/>
            </p:nvSpPr>
            <p:spPr>
              <a:xfrm>
                <a:off x="5738889" y="5089825"/>
                <a:ext cx="798513" cy="539203"/>
              </a:xfrm>
              <a:custGeom>
                <a:avLst/>
                <a:gdLst>
                  <a:gd name="connsiteX0" fmla="*/ 785581 w 798513"/>
                  <a:gd name="connsiteY0" fmla="*/ 1137 h 539203"/>
                  <a:gd name="connsiteX1" fmla="*/ 761195 w 798513"/>
                  <a:gd name="connsiteY1" fmla="*/ 12588 h 539203"/>
                  <a:gd name="connsiteX2" fmla="*/ 761007 w 798513"/>
                  <a:gd name="connsiteY2" fmla="*/ 13138 h 539203"/>
                  <a:gd name="connsiteX3" fmla="*/ 725478 w 798513"/>
                  <a:gd name="connsiteY3" fmla="*/ 117913 h 539203"/>
                  <a:gd name="connsiteX4" fmla="*/ 684807 w 798513"/>
                  <a:gd name="connsiteY4" fmla="*/ 110579 h 539203"/>
                  <a:gd name="connsiteX5" fmla="*/ 643659 w 798513"/>
                  <a:gd name="connsiteY5" fmla="*/ 118008 h 539203"/>
                  <a:gd name="connsiteX6" fmla="*/ 608607 w 798513"/>
                  <a:gd name="connsiteY6" fmla="*/ 13138 h 539203"/>
                  <a:gd name="connsiteX7" fmla="*/ 582757 w 798513"/>
                  <a:gd name="connsiteY7" fmla="*/ 1650 h 539203"/>
                  <a:gd name="connsiteX8" fmla="*/ 571269 w 798513"/>
                  <a:gd name="connsiteY8" fmla="*/ 13138 h 539203"/>
                  <a:gd name="connsiteX9" fmla="*/ 535740 w 798513"/>
                  <a:gd name="connsiteY9" fmla="*/ 117913 h 539203"/>
                  <a:gd name="connsiteX10" fmla="*/ 494307 w 798513"/>
                  <a:gd name="connsiteY10" fmla="*/ 110579 h 539203"/>
                  <a:gd name="connsiteX11" fmla="*/ 453159 w 798513"/>
                  <a:gd name="connsiteY11" fmla="*/ 117913 h 539203"/>
                  <a:gd name="connsiteX12" fmla="*/ 418107 w 798513"/>
                  <a:gd name="connsiteY12" fmla="*/ 13138 h 539203"/>
                  <a:gd name="connsiteX13" fmla="*/ 392257 w 798513"/>
                  <a:gd name="connsiteY13" fmla="*/ 1650 h 539203"/>
                  <a:gd name="connsiteX14" fmla="*/ 380769 w 798513"/>
                  <a:gd name="connsiteY14" fmla="*/ 13138 h 539203"/>
                  <a:gd name="connsiteX15" fmla="*/ 345336 w 798513"/>
                  <a:gd name="connsiteY15" fmla="*/ 117913 h 539203"/>
                  <a:gd name="connsiteX16" fmla="*/ 303807 w 798513"/>
                  <a:gd name="connsiteY16" fmla="*/ 110579 h 539203"/>
                  <a:gd name="connsiteX17" fmla="*/ 262659 w 798513"/>
                  <a:gd name="connsiteY17" fmla="*/ 118008 h 539203"/>
                  <a:gd name="connsiteX18" fmla="*/ 227607 w 798513"/>
                  <a:gd name="connsiteY18" fmla="*/ 13138 h 539203"/>
                  <a:gd name="connsiteX19" fmla="*/ 201757 w 798513"/>
                  <a:gd name="connsiteY19" fmla="*/ 1650 h 539203"/>
                  <a:gd name="connsiteX20" fmla="*/ 190269 w 798513"/>
                  <a:gd name="connsiteY20" fmla="*/ 13138 h 539203"/>
                  <a:gd name="connsiteX21" fmla="*/ 154740 w 798513"/>
                  <a:gd name="connsiteY21" fmla="*/ 117913 h 539203"/>
                  <a:gd name="connsiteX22" fmla="*/ 113307 w 798513"/>
                  <a:gd name="connsiteY22" fmla="*/ 110579 h 539203"/>
                  <a:gd name="connsiteX23" fmla="*/ 72159 w 798513"/>
                  <a:gd name="connsiteY23" fmla="*/ 118008 h 539203"/>
                  <a:gd name="connsiteX24" fmla="*/ 37107 w 798513"/>
                  <a:gd name="connsiteY24" fmla="*/ 13138 h 539203"/>
                  <a:gd name="connsiteX25" fmla="*/ 12961 w 798513"/>
                  <a:gd name="connsiteY25" fmla="*/ 1184 h 539203"/>
                  <a:gd name="connsiteX26" fmla="*/ 1007 w 798513"/>
                  <a:gd name="connsiteY26" fmla="*/ 25330 h 539203"/>
                  <a:gd name="connsiteX27" fmla="*/ 48060 w 798513"/>
                  <a:gd name="connsiteY27" fmla="*/ 164300 h 539203"/>
                  <a:gd name="connsiteX28" fmla="*/ 65682 w 798513"/>
                  <a:gd name="connsiteY28" fmla="*/ 177254 h 539203"/>
                  <a:gd name="connsiteX29" fmla="*/ 65682 w 798513"/>
                  <a:gd name="connsiteY29" fmla="*/ 234404 h 539203"/>
                  <a:gd name="connsiteX30" fmla="*/ 37107 w 798513"/>
                  <a:gd name="connsiteY30" fmla="*/ 377279 h 539203"/>
                  <a:gd name="connsiteX31" fmla="*/ 65682 w 798513"/>
                  <a:gd name="connsiteY31" fmla="*/ 377279 h 539203"/>
                  <a:gd name="connsiteX32" fmla="*/ 65682 w 798513"/>
                  <a:gd name="connsiteY32" fmla="*/ 539204 h 539203"/>
                  <a:gd name="connsiteX33" fmla="*/ 103782 w 798513"/>
                  <a:gd name="connsiteY33" fmla="*/ 539204 h 539203"/>
                  <a:gd name="connsiteX34" fmla="*/ 103782 w 798513"/>
                  <a:gd name="connsiteY34" fmla="*/ 377279 h 539203"/>
                  <a:gd name="connsiteX35" fmla="*/ 122832 w 798513"/>
                  <a:gd name="connsiteY35" fmla="*/ 377279 h 539203"/>
                  <a:gd name="connsiteX36" fmla="*/ 122832 w 798513"/>
                  <a:gd name="connsiteY36" fmla="*/ 539204 h 539203"/>
                  <a:gd name="connsiteX37" fmla="*/ 160932 w 798513"/>
                  <a:gd name="connsiteY37" fmla="*/ 539204 h 539203"/>
                  <a:gd name="connsiteX38" fmla="*/ 160932 w 798513"/>
                  <a:gd name="connsiteY38" fmla="*/ 377279 h 539203"/>
                  <a:gd name="connsiteX39" fmla="*/ 189507 w 798513"/>
                  <a:gd name="connsiteY39" fmla="*/ 377279 h 539203"/>
                  <a:gd name="connsiteX40" fmla="*/ 160932 w 798513"/>
                  <a:gd name="connsiteY40" fmla="*/ 234404 h 539203"/>
                  <a:gd name="connsiteX41" fmla="*/ 160932 w 798513"/>
                  <a:gd name="connsiteY41" fmla="*/ 177254 h 539203"/>
                  <a:gd name="connsiteX42" fmla="*/ 178934 w 798513"/>
                  <a:gd name="connsiteY42" fmla="*/ 164300 h 539203"/>
                  <a:gd name="connsiteX43" fmla="*/ 208557 w 798513"/>
                  <a:gd name="connsiteY43" fmla="*/ 76860 h 539203"/>
                  <a:gd name="connsiteX44" fmla="*/ 238179 w 798513"/>
                  <a:gd name="connsiteY44" fmla="*/ 164300 h 539203"/>
                  <a:gd name="connsiteX45" fmla="*/ 256182 w 798513"/>
                  <a:gd name="connsiteY45" fmla="*/ 177254 h 539203"/>
                  <a:gd name="connsiteX46" fmla="*/ 256182 w 798513"/>
                  <a:gd name="connsiteY46" fmla="*/ 539204 h 539203"/>
                  <a:gd name="connsiteX47" fmla="*/ 294282 w 798513"/>
                  <a:gd name="connsiteY47" fmla="*/ 539204 h 539203"/>
                  <a:gd name="connsiteX48" fmla="*/ 294282 w 798513"/>
                  <a:gd name="connsiteY48" fmla="*/ 320129 h 539203"/>
                  <a:gd name="connsiteX49" fmla="*/ 313332 w 798513"/>
                  <a:gd name="connsiteY49" fmla="*/ 320129 h 539203"/>
                  <a:gd name="connsiteX50" fmla="*/ 313332 w 798513"/>
                  <a:gd name="connsiteY50" fmla="*/ 539204 h 539203"/>
                  <a:gd name="connsiteX51" fmla="*/ 351432 w 798513"/>
                  <a:gd name="connsiteY51" fmla="*/ 539204 h 539203"/>
                  <a:gd name="connsiteX52" fmla="*/ 351432 w 798513"/>
                  <a:gd name="connsiteY52" fmla="*/ 177254 h 539203"/>
                  <a:gd name="connsiteX53" fmla="*/ 369434 w 798513"/>
                  <a:gd name="connsiteY53" fmla="*/ 164300 h 539203"/>
                  <a:gd name="connsiteX54" fmla="*/ 399057 w 798513"/>
                  <a:gd name="connsiteY54" fmla="*/ 76860 h 539203"/>
                  <a:gd name="connsiteX55" fmla="*/ 428679 w 798513"/>
                  <a:gd name="connsiteY55" fmla="*/ 164300 h 539203"/>
                  <a:gd name="connsiteX56" fmla="*/ 446682 w 798513"/>
                  <a:gd name="connsiteY56" fmla="*/ 177254 h 539203"/>
                  <a:gd name="connsiteX57" fmla="*/ 446682 w 798513"/>
                  <a:gd name="connsiteY57" fmla="*/ 234404 h 539203"/>
                  <a:gd name="connsiteX58" fmla="*/ 418107 w 798513"/>
                  <a:gd name="connsiteY58" fmla="*/ 377279 h 539203"/>
                  <a:gd name="connsiteX59" fmla="*/ 446682 w 798513"/>
                  <a:gd name="connsiteY59" fmla="*/ 377279 h 539203"/>
                  <a:gd name="connsiteX60" fmla="*/ 446682 w 798513"/>
                  <a:gd name="connsiteY60" fmla="*/ 539204 h 539203"/>
                  <a:gd name="connsiteX61" fmla="*/ 484782 w 798513"/>
                  <a:gd name="connsiteY61" fmla="*/ 539204 h 539203"/>
                  <a:gd name="connsiteX62" fmla="*/ 484782 w 798513"/>
                  <a:gd name="connsiteY62" fmla="*/ 377279 h 539203"/>
                  <a:gd name="connsiteX63" fmla="*/ 503832 w 798513"/>
                  <a:gd name="connsiteY63" fmla="*/ 377279 h 539203"/>
                  <a:gd name="connsiteX64" fmla="*/ 503832 w 798513"/>
                  <a:gd name="connsiteY64" fmla="*/ 539204 h 539203"/>
                  <a:gd name="connsiteX65" fmla="*/ 541932 w 798513"/>
                  <a:gd name="connsiteY65" fmla="*/ 539204 h 539203"/>
                  <a:gd name="connsiteX66" fmla="*/ 541932 w 798513"/>
                  <a:gd name="connsiteY66" fmla="*/ 377279 h 539203"/>
                  <a:gd name="connsiteX67" fmla="*/ 570507 w 798513"/>
                  <a:gd name="connsiteY67" fmla="*/ 377279 h 539203"/>
                  <a:gd name="connsiteX68" fmla="*/ 541932 w 798513"/>
                  <a:gd name="connsiteY68" fmla="*/ 234404 h 539203"/>
                  <a:gd name="connsiteX69" fmla="*/ 541932 w 798513"/>
                  <a:gd name="connsiteY69" fmla="*/ 177254 h 539203"/>
                  <a:gd name="connsiteX70" fmla="*/ 559934 w 798513"/>
                  <a:gd name="connsiteY70" fmla="*/ 164300 h 539203"/>
                  <a:gd name="connsiteX71" fmla="*/ 589557 w 798513"/>
                  <a:gd name="connsiteY71" fmla="*/ 76860 h 539203"/>
                  <a:gd name="connsiteX72" fmla="*/ 619179 w 798513"/>
                  <a:gd name="connsiteY72" fmla="*/ 164300 h 539203"/>
                  <a:gd name="connsiteX73" fmla="*/ 637182 w 798513"/>
                  <a:gd name="connsiteY73" fmla="*/ 177254 h 539203"/>
                  <a:gd name="connsiteX74" fmla="*/ 637182 w 798513"/>
                  <a:gd name="connsiteY74" fmla="*/ 539204 h 539203"/>
                  <a:gd name="connsiteX75" fmla="*/ 675282 w 798513"/>
                  <a:gd name="connsiteY75" fmla="*/ 539204 h 539203"/>
                  <a:gd name="connsiteX76" fmla="*/ 675282 w 798513"/>
                  <a:gd name="connsiteY76" fmla="*/ 320129 h 539203"/>
                  <a:gd name="connsiteX77" fmla="*/ 694332 w 798513"/>
                  <a:gd name="connsiteY77" fmla="*/ 320129 h 539203"/>
                  <a:gd name="connsiteX78" fmla="*/ 694332 w 798513"/>
                  <a:gd name="connsiteY78" fmla="*/ 539204 h 539203"/>
                  <a:gd name="connsiteX79" fmla="*/ 732432 w 798513"/>
                  <a:gd name="connsiteY79" fmla="*/ 539204 h 539203"/>
                  <a:gd name="connsiteX80" fmla="*/ 732432 w 798513"/>
                  <a:gd name="connsiteY80" fmla="*/ 177254 h 539203"/>
                  <a:gd name="connsiteX81" fmla="*/ 750434 w 798513"/>
                  <a:gd name="connsiteY81" fmla="*/ 164300 h 539203"/>
                  <a:gd name="connsiteX82" fmla="*/ 797487 w 798513"/>
                  <a:gd name="connsiteY82" fmla="*/ 25330 h 539203"/>
                  <a:gd name="connsiteX83" fmla="*/ 785612 w 798513"/>
                  <a:gd name="connsiteY83" fmla="*/ 1147 h 539203"/>
                  <a:gd name="connsiteX84" fmla="*/ 785581 w 798513"/>
                  <a:gd name="connsiteY84" fmla="*/ 1137 h 53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98513" h="539203">
                    <a:moveTo>
                      <a:pt x="785581" y="1137"/>
                    </a:moveTo>
                    <a:cubicBezTo>
                      <a:pt x="775685" y="-2435"/>
                      <a:pt x="764767" y="2692"/>
                      <a:pt x="761195" y="12588"/>
                    </a:cubicBezTo>
                    <a:cubicBezTo>
                      <a:pt x="761129" y="12770"/>
                      <a:pt x="761067" y="12954"/>
                      <a:pt x="761007" y="13138"/>
                    </a:cubicBezTo>
                    <a:lnTo>
                      <a:pt x="725478" y="117913"/>
                    </a:lnTo>
                    <a:cubicBezTo>
                      <a:pt x="712353" y="113493"/>
                      <a:pt x="698649" y="111022"/>
                      <a:pt x="684807" y="110579"/>
                    </a:cubicBezTo>
                    <a:cubicBezTo>
                      <a:pt x="670798" y="111001"/>
                      <a:pt x="656930" y="113504"/>
                      <a:pt x="643659" y="118008"/>
                    </a:cubicBezTo>
                    <a:lnTo>
                      <a:pt x="608607" y="13138"/>
                    </a:lnTo>
                    <a:cubicBezTo>
                      <a:pt x="604640" y="2827"/>
                      <a:pt x="593067" y="-2316"/>
                      <a:pt x="582757" y="1650"/>
                    </a:cubicBezTo>
                    <a:cubicBezTo>
                      <a:pt x="577474" y="3682"/>
                      <a:pt x="573300" y="7856"/>
                      <a:pt x="571269" y="13138"/>
                    </a:cubicBezTo>
                    <a:lnTo>
                      <a:pt x="535740" y="117913"/>
                    </a:lnTo>
                    <a:cubicBezTo>
                      <a:pt x="522373" y="113411"/>
                      <a:pt x="508406" y="110939"/>
                      <a:pt x="494307" y="110579"/>
                    </a:cubicBezTo>
                    <a:cubicBezTo>
                      <a:pt x="480307" y="111011"/>
                      <a:pt x="466445" y="113482"/>
                      <a:pt x="453159" y="117913"/>
                    </a:cubicBezTo>
                    <a:lnTo>
                      <a:pt x="418107" y="13138"/>
                    </a:lnTo>
                    <a:cubicBezTo>
                      <a:pt x="414140" y="2827"/>
                      <a:pt x="402567" y="-2316"/>
                      <a:pt x="392257" y="1650"/>
                    </a:cubicBezTo>
                    <a:cubicBezTo>
                      <a:pt x="386974" y="3682"/>
                      <a:pt x="382800" y="7856"/>
                      <a:pt x="380769" y="13138"/>
                    </a:cubicBezTo>
                    <a:lnTo>
                      <a:pt x="345336" y="117913"/>
                    </a:lnTo>
                    <a:cubicBezTo>
                      <a:pt x="331923" y="113458"/>
                      <a:pt x="317933" y="110987"/>
                      <a:pt x="303807" y="110579"/>
                    </a:cubicBezTo>
                    <a:cubicBezTo>
                      <a:pt x="289798" y="111001"/>
                      <a:pt x="275930" y="113504"/>
                      <a:pt x="262659" y="118008"/>
                    </a:cubicBezTo>
                    <a:lnTo>
                      <a:pt x="227607" y="13138"/>
                    </a:lnTo>
                    <a:cubicBezTo>
                      <a:pt x="223640" y="2827"/>
                      <a:pt x="212067" y="-2316"/>
                      <a:pt x="201757" y="1650"/>
                    </a:cubicBezTo>
                    <a:cubicBezTo>
                      <a:pt x="196474" y="3682"/>
                      <a:pt x="192300" y="7856"/>
                      <a:pt x="190269" y="13138"/>
                    </a:cubicBezTo>
                    <a:lnTo>
                      <a:pt x="154740" y="117913"/>
                    </a:lnTo>
                    <a:cubicBezTo>
                      <a:pt x="141363" y="113452"/>
                      <a:pt x="127403" y="110981"/>
                      <a:pt x="113307" y="110579"/>
                    </a:cubicBezTo>
                    <a:cubicBezTo>
                      <a:pt x="99298" y="111001"/>
                      <a:pt x="85430" y="113504"/>
                      <a:pt x="72159" y="118008"/>
                    </a:cubicBezTo>
                    <a:lnTo>
                      <a:pt x="37107" y="13138"/>
                    </a:lnTo>
                    <a:cubicBezTo>
                      <a:pt x="33740" y="3169"/>
                      <a:pt x="22929" y="-2183"/>
                      <a:pt x="12961" y="1184"/>
                    </a:cubicBezTo>
                    <a:cubicBezTo>
                      <a:pt x="2992" y="4551"/>
                      <a:pt x="-2360" y="15361"/>
                      <a:pt x="1007" y="25330"/>
                    </a:cubicBezTo>
                    <a:lnTo>
                      <a:pt x="48060" y="164300"/>
                    </a:lnTo>
                    <a:cubicBezTo>
                      <a:pt x="50623" y="171895"/>
                      <a:pt x="57667" y="177074"/>
                      <a:pt x="65682" y="177254"/>
                    </a:cubicBezTo>
                    <a:lnTo>
                      <a:pt x="65682" y="234404"/>
                    </a:lnTo>
                    <a:lnTo>
                      <a:pt x="37107" y="377279"/>
                    </a:lnTo>
                    <a:lnTo>
                      <a:pt x="65682" y="377279"/>
                    </a:lnTo>
                    <a:lnTo>
                      <a:pt x="65682" y="539204"/>
                    </a:lnTo>
                    <a:lnTo>
                      <a:pt x="103782" y="539204"/>
                    </a:lnTo>
                    <a:lnTo>
                      <a:pt x="103782" y="377279"/>
                    </a:lnTo>
                    <a:lnTo>
                      <a:pt x="122832" y="377279"/>
                    </a:lnTo>
                    <a:lnTo>
                      <a:pt x="122832" y="539204"/>
                    </a:lnTo>
                    <a:lnTo>
                      <a:pt x="160932" y="539204"/>
                    </a:lnTo>
                    <a:lnTo>
                      <a:pt x="160932" y="377279"/>
                    </a:lnTo>
                    <a:lnTo>
                      <a:pt x="189507" y="377279"/>
                    </a:lnTo>
                    <a:lnTo>
                      <a:pt x="160932" y="234404"/>
                    </a:lnTo>
                    <a:lnTo>
                      <a:pt x="160932" y="177254"/>
                    </a:lnTo>
                    <a:cubicBezTo>
                      <a:pt x="169087" y="177234"/>
                      <a:pt x="176324" y="172026"/>
                      <a:pt x="178934" y="164300"/>
                    </a:cubicBezTo>
                    <a:lnTo>
                      <a:pt x="208557" y="76860"/>
                    </a:lnTo>
                    <a:lnTo>
                      <a:pt x="238179" y="164300"/>
                    </a:lnTo>
                    <a:cubicBezTo>
                      <a:pt x="240789" y="172026"/>
                      <a:pt x="248026" y="177234"/>
                      <a:pt x="256182" y="177254"/>
                    </a:cubicBezTo>
                    <a:lnTo>
                      <a:pt x="256182" y="539204"/>
                    </a:lnTo>
                    <a:lnTo>
                      <a:pt x="294282" y="539204"/>
                    </a:lnTo>
                    <a:lnTo>
                      <a:pt x="294282" y="320129"/>
                    </a:lnTo>
                    <a:lnTo>
                      <a:pt x="313332" y="320129"/>
                    </a:lnTo>
                    <a:lnTo>
                      <a:pt x="313332" y="539204"/>
                    </a:lnTo>
                    <a:lnTo>
                      <a:pt x="351432" y="539204"/>
                    </a:lnTo>
                    <a:lnTo>
                      <a:pt x="351432" y="177254"/>
                    </a:lnTo>
                    <a:cubicBezTo>
                      <a:pt x="359587" y="177234"/>
                      <a:pt x="366824" y="172026"/>
                      <a:pt x="369434" y="164300"/>
                    </a:cubicBezTo>
                    <a:lnTo>
                      <a:pt x="399057" y="76860"/>
                    </a:lnTo>
                    <a:lnTo>
                      <a:pt x="428679" y="164300"/>
                    </a:lnTo>
                    <a:cubicBezTo>
                      <a:pt x="431289" y="172026"/>
                      <a:pt x="438526" y="177234"/>
                      <a:pt x="446682" y="177254"/>
                    </a:cubicBezTo>
                    <a:lnTo>
                      <a:pt x="446682" y="234404"/>
                    </a:lnTo>
                    <a:lnTo>
                      <a:pt x="418107" y="377279"/>
                    </a:lnTo>
                    <a:lnTo>
                      <a:pt x="446682" y="377279"/>
                    </a:lnTo>
                    <a:lnTo>
                      <a:pt x="446682" y="539204"/>
                    </a:lnTo>
                    <a:lnTo>
                      <a:pt x="484782" y="539204"/>
                    </a:lnTo>
                    <a:lnTo>
                      <a:pt x="484782" y="377279"/>
                    </a:lnTo>
                    <a:lnTo>
                      <a:pt x="503832" y="377279"/>
                    </a:lnTo>
                    <a:lnTo>
                      <a:pt x="503832" y="539204"/>
                    </a:lnTo>
                    <a:lnTo>
                      <a:pt x="541932" y="539204"/>
                    </a:lnTo>
                    <a:lnTo>
                      <a:pt x="541932" y="377279"/>
                    </a:lnTo>
                    <a:lnTo>
                      <a:pt x="570507" y="377279"/>
                    </a:lnTo>
                    <a:lnTo>
                      <a:pt x="541932" y="234404"/>
                    </a:lnTo>
                    <a:lnTo>
                      <a:pt x="541932" y="177254"/>
                    </a:lnTo>
                    <a:cubicBezTo>
                      <a:pt x="550087" y="177234"/>
                      <a:pt x="557324" y="172026"/>
                      <a:pt x="559934" y="164300"/>
                    </a:cubicBezTo>
                    <a:lnTo>
                      <a:pt x="589557" y="76860"/>
                    </a:lnTo>
                    <a:lnTo>
                      <a:pt x="619179" y="164300"/>
                    </a:lnTo>
                    <a:cubicBezTo>
                      <a:pt x="621789" y="172026"/>
                      <a:pt x="629026" y="177234"/>
                      <a:pt x="637182" y="177254"/>
                    </a:cubicBezTo>
                    <a:lnTo>
                      <a:pt x="637182" y="539204"/>
                    </a:lnTo>
                    <a:lnTo>
                      <a:pt x="675282" y="539204"/>
                    </a:lnTo>
                    <a:lnTo>
                      <a:pt x="675282" y="320129"/>
                    </a:lnTo>
                    <a:lnTo>
                      <a:pt x="694332" y="320129"/>
                    </a:lnTo>
                    <a:lnTo>
                      <a:pt x="694332" y="539204"/>
                    </a:lnTo>
                    <a:lnTo>
                      <a:pt x="732432" y="539204"/>
                    </a:lnTo>
                    <a:lnTo>
                      <a:pt x="732432" y="177254"/>
                    </a:lnTo>
                    <a:cubicBezTo>
                      <a:pt x="740587" y="177234"/>
                      <a:pt x="747824" y="172026"/>
                      <a:pt x="750434" y="164300"/>
                    </a:cubicBezTo>
                    <a:lnTo>
                      <a:pt x="797487" y="25330"/>
                    </a:lnTo>
                    <a:cubicBezTo>
                      <a:pt x="800886" y="15374"/>
                      <a:pt x="795570" y="4547"/>
                      <a:pt x="785612" y="1147"/>
                    </a:cubicBezTo>
                    <a:cubicBezTo>
                      <a:pt x="785602" y="1144"/>
                      <a:pt x="785592" y="1140"/>
                      <a:pt x="785581" y="1137"/>
                    </a:cubicBezTo>
                    <a:close/>
                  </a:path>
                </a:pathLst>
              </a:custGeom>
              <a:grpFill/>
              <a:ln w="9525" cap="flat">
                <a:noFill/>
                <a:prstDash val="solid"/>
                <a:miter/>
              </a:ln>
            </p:spPr>
            <p:txBody>
              <a:bodyPr rtlCol="0" anchor="ctr"/>
              <a:lstStyle/>
              <a:p>
                <a:endParaRPr lang="en-GB" sz="1799"/>
              </a:p>
            </p:txBody>
          </p:sp>
        </p:grpSp>
      </p:grpSp>
      <p:sp>
        <p:nvSpPr>
          <p:cNvPr id="89" name="Tekstvak 88">
            <a:extLst>
              <a:ext uri="{FF2B5EF4-FFF2-40B4-BE49-F238E27FC236}">
                <a16:creationId xmlns:a16="http://schemas.microsoft.com/office/drawing/2014/main" id="{71025C88-FDEE-42CC-991C-137EC75C93D1}"/>
              </a:ext>
            </a:extLst>
          </p:cNvPr>
          <p:cNvSpPr txBox="1"/>
          <p:nvPr/>
        </p:nvSpPr>
        <p:spPr>
          <a:xfrm>
            <a:off x="873807" y="1485797"/>
            <a:ext cx="6702649" cy="1169166"/>
          </a:xfrm>
          <a:prstGeom prst="rect">
            <a:avLst/>
          </a:prstGeom>
          <a:noFill/>
        </p:spPr>
        <p:txBody>
          <a:bodyPr wrap="square" lIns="0" rtlCol="0">
            <a:spAutoFit/>
          </a:bodyPr>
          <a:lstStyle/>
          <a:p>
            <a:pPr>
              <a:spcAft>
                <a:spcPts val="600"/>
              </a:spcAft>
            </a:pPr>
            <a:r>
              <a:rPr lang="nl-NL" sz="1999" b="1" dirty="0">
                <a:solidFill>
                  <a:schemeClr val="accent1"/>
                </a:solidFill>
              </a:rPr>
              <a:t>2009 - 2014</a:t>
            </a:r>
          </a:p>
          <a:p>
            <a:pPr>
              <a:spcAft>
                <a:spcPts val="600"/>
              </a:spcAft>
            </a:pPr>
            <a:r>
              <a:rPr lang="nl-NL" sz="1999" dirty="0"/>
              <a:t>Nieuwe visie organisatie: co-creatie klant-medewerker</a:t>
            </a:r>
          </a:p>
          <a:p>
            <a:pPr>
              <a:spcAft>
                <a:spcPts val="600"/>
              </a:spcAft>
            </a:pPr>
            <a:r>
              <a:rPr lang="nl-NL" sz="1999" dirty="0"/>
              <a:t>Eigenaarschap naar de integrale teams</a:t>
            </a:r>
          </a:p>
        </p:txBody>
      </p:sp>
      <p:sp>
        <p:nvSpPr>
          <p:cNvPr id="18" name="Tijdelijke aanduiding voor tekst 3">
            <a:extLst>
              <a:ext uri="{FF2B5EF4-FFF2-40B4-BE49-F238E27FC236}">
                <a16:creationId xmlns:a16="http://schemas.microsoft.com/office/drawing/2014/main" id="{FAF3CE60-2B6C-484D-9A78-0E9A73986C1D}"/>
              </a:ext>
            </a:extLst>
          </p:cNvPr>
          <p:cNvSpPr txBox="1">
            <a:spLocks/>
          </p:cNvSpPr>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vert="horz" wrap="square" lIns="918000" tIns="0" rIns="360000" bIns="0" rtlCol="0" anchor="ctr">
            <a:noAutofit/>
          </a:bodyPr>
          <a:lstStyle>
            <a:lvl1pPr marL="0" indent="0" algn="l" defTabSz="914400" rtl="0" eaLnBrk="1" latinLnBrk="0" hangingPunct="1">
              <a:lnSpc>
                <a:spcPct val="100000"/>
              </a:lnSpc>
              <a:spcBef>
                <a:spcPts val="1200"/>
              </a:spcBef>
              <a:buFont typeface="+mj-lt"/>
              <a:buNone/>
              <a:defRPr sz="1600" kern="1200" cap="all" spc="0" baseline="0">
                <a:solidFill>
                  <a:schemeClr val="bg1"/>
                </a:solidFill>
                <a:latin typeface="Filson Soft" panose="00000800000000000000" pitchFamily="50" charset="0"/>
                <a:ea typeface="+mn-ea"/>
                <a:cs typeface="+mn-cs"/>
              </a:defRPr>
            </a:lvl1pPr>
            <a:lvl2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2pPr>
            <a:lvl3pPr marL="0" indent="0" algn="l" defTabSz="9144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3pPr>
            <a:lvl4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4pPr>
            <a:lvl5pPr marL="0" indent="0" algn="l" defTabSz="15240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5pPr>
            <a:lvl6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6pPr>
            <a:lvl7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7pPr>
            <a:lvl8pPr marL="0" indent="0" algn="l" defTabSz="914400" rtl="0" eaLnBrk="1" latinLnBrk="0" hangingPunct="1">
              <a:lnSpc>
                <a:spcPct val="100000"/>
              </a:lnSpc>
              <a:spcBef>
                <a:spcPts val="600"/>
              </a:spcBef>
              <a:buClr>
                <a:schemeClr val="accent1"/>
              </a:buClr>
              <a:buFont typeface="+mj-lt"/>
              <a:buNone/>
              <a:defRPr sz="2000" b="0" i="0" kern="1200" cap="none" baseline="0">
                <a:solidFill>
                  <a:schemeClr val="bg1"/>
                </a:solidFill>
                <a:latin typeface="Filson Soft" panose="00000800000000000000" pitchFamily="50" charset="0"/>
                <a:ea typeface="+mn-ea"/>
                <a:cs typeface="+mn-cs"/>
              </a:defRPr>
            </a:lvl8pPr>
            <a:lvl9pPr marL="0" indent="0" algn="l" defTabSz="914400" rtl="0" eaLnBrk="1" latinLnBrk="0" hangingPunct="1">
              <a:lnSpc>
                <a:spcPct val="100000"/>
              </a:lnSpc>
              <a:spcBef>
                <a:spcPts val="1200"/>
              </a:spcBef>
              <a:buClr>
                <a:schemeClr val="accent1"/>
              </a:buClr>
              <a:buFont typeface="+mj-lt"/>
              <a:buNone/>
              <a:defRPr sz="2000" b="0" kern="1200" cap="none" baseline="0">
                <a:solidFill>
                  <a:schemeClr val="bg1"/>
                </a:solidFill>
                <a:latin typeface="Filson Soft" panose="00000800000000000000" pitchFamily="50" charset="0"/>
                <a:ea typeface="+mn-ea"/>
                <a:cs typeface="+mn-cs"/>
              </a:defRPr>
            </a:lvl9pPr>
          </a:lstStyle>
          <a:p>
            <a:r>
              <a:rPr lang="nl-NL" sz="1800" dirty="0"/>
              <a:t>Perspectief vanuit de organisatie</a:t>
            </a:r>
          </a:p>
        </p:txBody>
      </p:sp>
    </p:spTree>
    <p:extLst>
      <p:ext uri="{BB962C8B-B14F-4D97-AF65-F5344CB8AC3E}">
        <p14:creationId xmlns:p14="http://schemas.microsoft.com/office/powerpoint/2010/main" val="3172423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Rechte verbindingslijn 32">
            <a:extLst>
              <a:ext uri="{FF2B5EF4-FFF2-40B4-BE49-F238E27FC236}">
                <a16:creationId xmlns:a16="http://schemas.microsoft.com/office/drawing/2014/main" id="{D0C4F283-DB19-43CC-B5B0-0195578B3F76}"/>
              </a:ext>
            </a:extLst>
          </p:cNvPr>
          <p:cNvCxnSpPr>
            <a:cxnSpLocks/>
          </p:cNvCxnSpPr>
          <p:nvPr/>
        </p:nvCxnSpPr>
        <p:spPr>
          <a:xfrm flipV="1">
            <a:off x="337962" y="1065931"/>
            <a:ext cx="11504970" cy="5195880"/>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2" name="Rechte verbindingslijn 41">
            <a:extLst>
              <a:ext uri="{FF2B5EF4-FFF2-40B4-BE49-F238E27FC236}">
                <a16:creationId xmlns:a16="http://schemas.microsoft.com/office/drawing/2014/main" id="{CC7EC1ED-04CF-49DC-AC38-45C4F77FF51E}"/>
              </a:ext>
            </a:extLst>
          </p:cNvPr>
          <p:cNvCxnSpPr>
            <a:cxnSpLocks/>
          </p:cNvCxnSpPr>
          <p:nvPr/>
        </p:nvCxnSpPr>
        <p:spPr>
          <a:xfrm flipV="1">
            <a:off x="7824607" y="1065931"/>
            <a:ext cx="4018325" cy="1814758"/>
          </a:xfrm>
          <a:prstGeom prst="line">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BE4D20A8-62C6-43E7-8867-1835DE00354E}"/>
              </a:ext>
            </a:extLst>
          </p:cNvPr>
          <p:cNvCxnSpPr>
            <a:cxnSpLocks/>
          </p:cNvCxnSpPr>
          <p:nvPr/>
        </p:nvCxnSpPr>
        <p:spPr>
          <a:xfrm flipV="1">
            <a:off x="337962" y="4388962"/>
            <a:ext cx="4146952" cy="1872850"/>
          </a:xfrm>
          <a:prstGeom prst="line">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5" name="Rechthoek 34">
            <a:extLst>
              <a:ext uri="{FF2B5EF4-FFF2-40B4-BE49-F238E27FC236}">
                <a16:creationId xmlns:a16="http://schemas.microsoft.com/office/drawing/2014/main" id="{0D618E6D-E73D-455B-A78F-23DF76DE3EAE}"/>
              </a:ext>
            </a:extLst>
          </p:cNvPr>
          <p:cNvSpPr/>
          <p:nvPr/>
        </p:nvSpPr>
        <p:spPr>
          <a:xfrm>
            <a:off x="873808" y="5662938"/>
            <a:ext cx="724035" cy="414758"/>
          </a:xfrm>
          <a:prstGeom prst="rect">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a:t>2009</a:t>
            </a:r>
          </a:p>
        </p:txBody>
      </p:sp>
      <p:sp>
        <p:nvSpPr>
          <p:cNvPr id="36" name="Rechthoek 35">
            <a:extLst>
              <a:ext uri="{FF2B5EF4-FFF2-40B4-BE49-F238E27FC236}">
                <a16:creationId xmlns:a16="http://schemas.microsoft.com/office/drawing/2014/main" id="{A642D86E-F2E9-4D8C-837C-36EB526BDE1F}"/>
              </a:ext>
            </a:extLst>
          </p:cNvPr>
          <p:cNvSpPr/>
          <p:nvPr/>
        </p:nvSpPr>
        <p:spPr>
          <a:xfrm>
            <a:off x="4080494" y="4204461"/>
            <a:ext cx="828159" cy="414758"/>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a:t>2014</a:t>
            </a:r>
          </a:p>
        </p:txBody>
      </p:sp>
      <p:sp>
        <p:nvSpPr>
          <p:cNvPr id="37" name="Rechthoek 36">
            <a:extLst>
              <a:ext uri="{FF2B5EF4-FFF2-40B4-BE49-F238E27FC236}">
                <a16:creationId xmlns:a16="http://schemas.microsoft.com/office/drawing/2014/main" id="{A3D68208-0C23-4DF8-8EEA-D7FADB572155}"/>
              </a:ext>
            </a:extLst>
          </p:cNvPr>
          <p:cNvSpPr/>
          <p:nvPr/>
        </p:nvSpPr>
        <p:spPr>
          <a:xfrm>
            <a:off x="7391304" y="2673310"/>
            <a:ext cx="828159" cy="414758"/>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a:t>2016</a:t>
            </a:r>
          </a:p>
        </p:txBody>
      </p:sp>
      <p:sp>
        <p:nvSpPr>
          <p:cNvPr id="39" name="Rechthoek 38">
            <a:extLst>
              <a:ext uri="{FF2B5EF4-FFF2-40B4-BE49-F238E27FC236}">
                <a16:creationId xmlns:a16="http://schemas.microsoft.com/office/drawing/2014/main" id="{C14BCBB8-B16D-4BD1-8A9B-CE775999DAB9}"/>
              </a:ext>
            </a:extLst>
          </p:cNvPr>
          <p:cNvSpPr/>
          <p:nvPr/>
        </p:nvSpPr>
        <p:spPr>
          <a:xfrm>
            <a:off x="10702113" y="1161929"/>
            <a:ext cx="828159" cy="414758"/>
          </a:xfrm>
          <a:prstGeom prst="rect">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err="1"/>
              <a:t>heden</a:t>
            </a:r>
            <a:endParaRPr lang="en-GB" sz="1599" b="1" dirty="0"/>
          </a:p>
        </p:txBody>
      </p:sp>
      <p:grpSp>
        <p:nvGrpSpPr>
          <p:cNvPr id="84" name="Groep 83">
            <a:extLst>
              <a:ext uri="{FF2B5EF4-FFF2-40B4-BE49-F238E27FC236}">
                <a16:creationId xmlns:a16="http://schemas.microsoft.com/office/drawing/2014/main" id="{021802E0-E134-40F4-AA6D-1875FFF7E226}"/>
              </a:ext>
            </a:extLst>
          </p:cNvPr>
          <p:cNvGrpSpPr/>
          <p:nvPr/>
        </p:nvGrpSpPr>
        <p:grpSpPr>
          <a:xfrm>
            <a:off x="2371412" y="4673322"/>
            <a:ext cx="935513" cy="935513"/>
            <a:chOff x="3837182" y="3789551"/>
            <a:chExt cx="936000" cy="936000"/>
          </a:xfrm>
        </p:grpSpPr>
        <p:sp>
          <p:nvSpPr>
            <p:cNvPr id="80" name="Ovaal 79">
              <a:extLst>
                <a:ext uri="{FF2B5EF4-FFF2-40B4-BE49-F238E27FC236}">
                  <a16:creationId xmlns:a16="http://schemas.microsoft.com/office/drawing/2014/main" id="{2D5E168B-9BB0-49D3-8B22-EE062733116E}"/>
                </a:ext>
              </a:extLst>
            </p:cNvPr>
            <p:cNvSpPr/>
            <p:nvPr/>
          </p:nvSpPr>
          <p:spPr>
            <a:xfrm>
              <a:off x="3837182" y="3789551"/>
              <a:ext cx="936000" cy="936000"/>
            </a:xfrm>
            <a:prstGeom prst="ellipse">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9"/>
            </a:p>
          </p:txBody>
        </p:sp>
        <p:grpSp>
          <p:nvGrpSpPr>
            <p:cNvPr id="77" name="Groep 76">
              <a:extLst>
                <a:ext uri="{FF2B5EF4-FFF2-40B4-BE49-F238E27FC236}">
                  <a16:creationId xmlns:a16="http://schemas.microsoft.com/office/drawing/2014/main" id="{93EEF1EB-72D6-4B60-8D0E-08F21173A73C}"/>
                </a:ext>
              </a:extLst>
            </p:cNvPr>
            <p:cNvGrpSpPr>
              <a:grpSpLocks noChangeAspect="1"/>
            </p:cNvGrpSpPr>
            <p:nvPr/>
          </p:nvGrpSpPr>
          <p:grpSpPr>
            <a:xfrm>
              <a:off x="3981182" y="4038770"/>
              <a:ext cx="648000" cy="437562"/>
              <a:chOff x="5738889" y="5089825"/>
              <a:chExt cx="798513" cy="539203"/>
            </a:xfrm>
            <a:solidFill>
              <a:schemeClr val="bg1"/>
            </a:solidFill>
          </p:grpSpPr>
          <p:sp>
            <p:nvSpPr>
              <p:cNvPr id="55" name="Vrije vorm: vorm 54">
                <a:extLst>
                  <a:ext uri="{FF2B5EF4-FFF2-40B4-BE49-F238E27FC236}">
                    <a16:creationId xmlns:a16="http://schemas.microsoft.com/office/drawing/2014/main" id="{4557CA05-D464-4072-8502-5DB703B0B62F}"/>
                  </a:ext>
                </a:extLst>
              </p:cNvPr>
              <p:cNvSpPr>
                <a:spLocks noChangeAspect="1"/>
              </p:cNvSpPr>
              <p:nvPr/>
            </p:nvSpPr>
            <p:spPr>
              <a:xfrm>
                <a:off x="6376072"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6" name="Vrije vorm: vorm 55">
                <a:extLst>
                  <a:ext uri="{FF2B5EF4-FFF2-40B4-BE49-F238E27FC236}">
                    <a16:creationId xmlns:a16="http://schemas.microsoft.com/office/drawing/2014/main" id="{0C07F49F-D9F3-4502-9140-9E5F487B597D}"/>
                  </a:ext>
                </a:extLst>
              </p:cNvPr>
              <p:cNvSpPr>
                <a:spLocks noChangeAspect="1"/>
              </p:cNvSpPr>
              <p:nvPr/>
            </p:nvSpPr>
            <p:spPr>
              <a:xfrm>
                <a:off x="6185571"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7" name="Vrije vorm: vorm 56">
                <a:extLst>
                  <a:ext uri="{FF2B5EF4-FFF2-40B4-BE49-F238E27FC236}">
                    <a16:creationId xmlns:a16="http://schemas.microsoft.com/office/drawing/2014/main" id="{01627DE5-1E71-4B65-84CF-35BD06B3E33A}"/>
                  </a:ext>
                </a:extLst>
              </p:cNvPr>
              <p:cNvSpPr>
                <a:spLocks noChangeAspect="1"/>
              </p:cNvSpPr>
              <p:nvPr/>
            </p:nvSpPr>
            <p:spPr>
              <a:xfrm>
                <a:off x="5995071"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8" name="Vrije vorm: vorm 57">
                <a:extLst>
                  <a:ext uri="{FF2B5EF4-FFF2-40B4-BE49-F238E27FC236}">
                    <a16:creationId xmlns:a16="http://schemas.microsoft.com/office/drawing/2014/main" id="{82A09BC7-A5F2-4704-A70A-0962183B1367}"/>
                  </a:ext>
                </a:extLst>
              </p:cNvPr>
              <p:cNvSpPr>
                <a:spLocks noChangeAspect="1"/>
              </p:cNvSpPr>
              <p:nvPr/>
            </p:nvSpPr>
            <p:spPr>
              <a:xfrm>
                <a:off x="5804570"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9" name="Vrije vorm: vorm 58">
                <a:extLst>
                  <a:ext uri="{FF2B5EF4-FFF2-40B4-BE49-F238E27FC236}">
                    <a16:creationId xmlns:a16="http://schemas.microsoft.com/office/drawing/2014/main" id="{63BF0023-4654-4536-9F64-986997114121}"/>
                  </a:ext>
                </a:extLst>
              </p:cNvPr>
              <p:cNvSpPr>
                <a:spLocks noChangeAspect="1"/>
              </p:cNvSpPr>
              <p:nvPr/>
            </p:nvSpPr>
            <p:spPr>
              <a:xfrm>
                <a:off x="5738889" y="5089825"/>
                <a:ext cx="798513" cy="539203"/>
              </a:xfrm>
              <a:custGeom>
                <a:avLst/>
                <a:gdLst>
                  <a:gd name="connsiteX0" fmla="*/ 785581 w 798513"/>
                  <a:gd name="connsiteY0" fmla="*/ 1137 h 539203"/>
                  <a:gd name="connsiteX1" fmla="*/ 761195 w 798513"/>
                  <a:gd name="connsiteY1" fmla="*/ 12588 h 539203"/>
                  <a:gd name="connsiteX2" fmla="*/ 761007 w 798513"/>
                  <a:gd name="connsiteY2" fmla="*/ 13138 h 539203"/>
                  <a:gd name="connsiteX3" fmla="*/ 725478 w 798513"/>
                  <a:gd name="connsiteY3" fmla="*/ 117913 h 539203"/>
                  <a:gd name="connsiteX4" fmla="*/ 684807 w 798513"/>
                  <a:gd name="connsiteY4" fmla="*/ 110579 h 539203"/>
                  <a:gd name="connsiteX5" fmla="*/ 643659 w 798513"/>
                  <a:gd name="connsiteY5" fmla="*/ 118008 h 539203"/>
                  <a:gd name="connsiteX6" fmla="*/ 608607 w 798513"/>
                  <a:gd name="connsiteY6" fmla="*/ 13138 h 539203"/>
                  <a:gd name="connsiteX7" fmla="*/ 582757 w 798513"/>
                  <a:gd name="connsiteY7" fmla="*/ 1650 h 539203"/>
                  <a:gd name="connsiteX8" fmla="*/ 571269 w 798513"/>
                  <a:gd name="connsiteY8" fmla="*/ 13138 h 539203"/>
                  <a:gd name="connsiteX9" fmla="*/ 535740 w 798513"/>
                  <a:gd name="connsiteY9" fmla="*/ 117913 h 539203"/>
                  <a:gd name="connsiteX10" fmla="*/ 494307 w 798513"/>
                  <a:gd name="connsiteY10" fmla="*/ 110579 h 539203"/>
                  <a:gd name="connsiteX11" fmla="*/ 453159 w 798513"/>
                  <a:gd name="connsiteY11" fmla="*/ 117913 h 539203"/>
                  <a:gd name="connsiteX12" fmla="*/ 418107 w 798513"/>
                  <a:gd name="connsiteY12" fmla="*/ 13138 h 539203"/>
                  <a:gd name="connsiteX13" fmla="*/ 392257 w 798513"/>
                  <a:gd name="connsiteY13" fmla="*/ 1650 h 539203"/>
                  <a:gd name="connsiteX14" fmla="*/ 380769 w 798513"/>
                  <a:gd name="connsiteY14" fmla="*/ 13138 h 539203"/>
                  <a:gd name="connsiteX15" fmla="*/ 345336 w 798513"/>
                  <a:gd name="connsiteY15" fmla="*/ 117913 h 539203"/>
                  <a:gd name="connsiteX16" fmla="*/ 303807 w 798513"/>
                  <a:gd name="connsiteY16" fmla="*/ 110579 h 539203"/>
                  <a:gd name="connsiteX17" fmla="*/ 262659 w 798513"/>
                  <a:gd name="connsiteY17" fmla="*/ 118008 h 539203"/>
                  <a:gd name="connsiteX18" fmla="*/ 227607 w 798513"/>
                  <a:gd name="connsiteY18" fmla="*/ 13138 h 539203"/>
                  <a:gd name="connsiteX19" fmla="*/ 201757 w 798513"/>
                  <a:gd name="connsiteY19" fmla="*/ 1650 h 539203"/>
                  <a:gd name="connsiteX20" fmla="*/ 190269 w 798513"/>
                  <a:gd name="connsiteY20" fmla="*/ 13138 h 539203"/>
                  <a:gd name="connsiteX21" fmla="*/ 154740 w 798513"/>
                  <a:gd name="connsiteY21" fmla="*/ 117913 h 539203"/>
                  <a:gd name="connsiteX22" fmla="*/ 113307 w 798513"/>
                  <a:gd name="connsiteY22" fmla="*/ 110579 h 539203"/>
                  <a:gd name="connsiteX23" fmla="*/ 72159 w 798513"/>
                  <a:gd name="connsiteY23" fmla="*/ 118008 h 539203"/>
                  <a:gd name="connsiteX24" fmla="*/ 37107 w 798513"/>
                  <a:gd name="connsiteY24" fmla="*/ 13138 h 539203"/>
                  <a:gd name="connsiteX25" fmla="*/ 12961 w 798513"/>
                  <a:gd name="connsiteY25" fmla="*/ 1184 h 539203"/>
                  <a:gd name="connsiteX26" fmla="*/ 1007 w 798513"/>
                  <a:gd name="connsiteY26" fmla="*/ 25330 h 539203"/>
                  <a:gd name="connsiteX27" fmla="*/ 48060 w 798513"/>
                  <a:gd name="connsiteY27" fmla="*/ 164300 h 539203"/>
                  <a:gd name="connsiteX28" fmla="*/ 65682 w 798513"/>
                  <a:gd name="connsiteY28" fmla="*/ 177254 h 539203"/>
                  <a:gd name="connsiteX29" fmla="*/ 65682 w 798513"/>
                  <a:gd name="connsiteY29" fmla="*/ 234404 h 539203"/>
                  <a:gd name="connsiteX30" fmla="*/ 37107 w 798513"/>
                  <a:gd name="connsiteY30" fmla="*/ 377279 h 539203"/>
                  <a:gd name="connsiteX31" fmla="*/ 65682 w 798513"/>
                  <a:gd name="connsiteY31" fmla="*/ 377279 h 539203"/>
                  <a:gd name="connsiteX32" fmla="*/ 65682 w 798513"/>
                  <a:gd name="connsiteY32" fmla="*/ 539204 h 539203"/>
                  <a:gd name="connsiteX33" fmla="*/ 103782 w 798513"/>
                  <a:gd name="connsiteY33" fmla="*/ 539204 h 539203"/>
                  <a:gd name="connsiteX34" fmla="*/ 103782 w 798513"/>
                  <a:gd name="connsiteY34" fmla="*/ 377279 h 539203"/>
                  <a:gd name="connsiteX35" fmla="*/ 122832 w 798513"/>
                  <a:gd name="connsiteY35" fmla="*/ 377279 h 539203"/>
                  <a:gd name="connsiteX36" fmla="*/ 122832 w 798513"/>
                  <a:gd name="connsiteY36" fmla="*/ 539204 h 539203"/>
                  <a:gd name="connsiteX37" fmla="*/ 160932 w 798513"/>
                  <a:gd name="connsiteY37" fmla="*/ 539204 h 539203"/>
                  <a:gd name="connsiteX38" fmla="*/ 160932 w 798513"/>
                  <a:gd name="connsiteY38" fmla="*/ 377279 h 539203"/>
                  <a:gd name="connsiteX39" fmla="*/ 189507 w 798513"/>
                  <a:gd name="connsiteY39" fmla="*/ 377279 h 539203"/>
                  <a:gd name="connsiteX40" fmla="*/ 160932 w 798513"/>
                  <a:gd name="connsiteY40" fmla="*/ 234404 h 539203"/>
                  <a:gd name="connsiteX41" fmla="*/ 160932 w 798513"/>
                  <a:gd name="connsiteY41" fmla="*/ 177254 h 539203"/>
                  <a:gd name="connsiteX42" fmla="*/ 178934 w 798513"/>
                  <a:gd name="connsiteY42" fmla="*/ 164300 h 539203"/>
                  <a:gd name="connsiteX43" fmla="*/ 208557 w 798513"/>
                  <a:gd name="connsiteY43" fmla="*/ 76860 h 539203"/>
                  <a:gd name="connsiteX44" fmla="*/ 238179 w 798513"/>
                  <a:gd name="connsiteY44" fmla="*/ 164300 h 539203"/>
                  <a:gd name="connsiteX45" fmla="*/ 256182 w 798513"/>
                  <a:gd name="connsiteY45" fmla="*/ 177254 h 539203"/>
                  <a:gd name="connsiteX46" fmla="*/ 256182 w 798513"/>
                  <a:gd name="connsiteY46" fmla="*/ 539204 h 539203"/>
                  <a:gd name="connsiteX47" fmla="*/ 294282 w 798513"/>
                  <a:gd name="connsiteY47" fmla="*/ 539204 h 539203"/>
                  <a:gd name="connsiteX48" fmla="*/ 294282 w 798513"/>
                  <a:gd name="connsiteY48" fmla="*/ 320129 h 539203"/>
                  <a:gd name="connsiteX49" fmla="*/ 313332 w 798513"/>
                  <a:gd name="connsiteY49" fmla="*/ 320129 h 539203"/>
                  <a:gd name="connsiteX50" fmla="*/ 313332 w 798513"/>
                  <a:gd name="connsiteY50" fmla="*/ 539204 h 539203"/>
                  <a:gd name="connsiteX51" fmla="*/ 351432 w 798513"/>
                  <a:gd name="connsiteY51" fmla="*/ 539204 h 539203"/>
                  <a:gd name="connsiteX52" fmla="*/ 351432 w 798513"/>
                  <a:gd name="connsiteY52" fmla="*/ 177254 h 539203"/>
                  <a:gd name="connsiteX53" fmla="*/ 369434 w 798513"/>
                  <a:gd name="connsiteY53" fmla="*/ 164300 h 539203"/>
                  <a:gd name="connsiteX54" fmla="*/ 399057 w 798513"/>
                  <a:gd name="connsiteY54" fmla="*/ 76860 h 539203"/>
                  <a:gd name="connsiteX55" fmla="*/ 428679 w 798513"/>
                  <a:gd name="connsiteY55" fmla="*/ 164300 h 539203"/>
                  <a:gd name="connsiteX56" fmla="*/ 446682 w 798513"/>
                  <a:gd name="connsiteY56" fmla="*/ 177254 h 539203"/>
                  <a:gd name="connsiteX57" fmla="*/ 446682 w 798513"/>
                  <a:gd name="connsiteY57" fmla="*/ 234404 h 539203"/>
                  <a:gd name="connsiteX58" fmla="*/ 418107 w 798513"/>
                  <a:gd name="connsiteY58" fmla="*/ 377279 h 539203"/>
                  <a:gd name="connsiteX59" fmla="*/ 446682 w 798513"/>
                  <a:gd name="connsiteY59" fmla="*/ 377279 h 539203"/>
                  <a:gd name="connsiteX60" fmla="*/ 446682 w 798513"/>
                  <a:gd name="connsiteY60" fmla="*/ 539204 h 539203"/>
                  <a:gd name="connsiteX61" fmla="*/ 484782 w 798513"/>
                  <a:gd name="connsiteY61" fmla="*/ 539204 h 539203"/>
                  <a:gd name="connsiteX62" fmla="*/ 484782 w 798513"/>
                  <a:gd name="connsiteY62" fmla="*/ 377279 h 539203"/>
                  <a:gd name="connsiteX63" fmla="*/ 503832 w 798513"/>
                  <a:gd name="connsiteY63" fmla="*/ 377279 h 539203"/>
                  <a:gd name="connsiteX64" fmla="*/ 503832 w 798513"/>
                  <a:gd name="connsiteY64" fmla="*/ 539204 h 539203"/>
                  <a:gd name="connsiteX65" fmla="*/ 541932 w 798513"/>
                  <a:gd name="connsiteY65" fmla="*/ 539204 h 539203"/>
                  <a:gd name="connsiteX66" fmla="*/ 541932 w 798513"/>
                  <a:gd name="connsiteY66" fmla="*/ 377279 h 539203"/>
                  <a:gd name="connsiteX67" fmla="*/ 570507 w 798513"/>
                  <a:gd name="connsiteY67" fmla="*/ 377279 h 539203"/>
                  <a:gd name="connsiteX68" fmla="*/ 541932 w 798513"/>
                  <a:gd name="connsiteY68" fmla="*/ 234404 h 539203"/>
                  <a:gd name="connsiteX69" fmla="*/ 541932 w 798513"/>
                  <a:gd name="connsiteY69" fmla="*/ 177254 h 539203"/>
                  <a:gd name="connsiteX70" fmla="*/ 559934 w 798513"/>
                  <a:gd name="connsiteY70" fmla="*/ 164300 h 539203"/>
                  <a:gd name="connsiteX71" fmla="*/ 589557 w 798513"/>
                  <a:gd name="connsiteY71" fmla="*/ 76860 h 539203"/>
                  <a:gd name="connsiteX72" fmla="*/ 619179 w 798513"/>
                  <a:gd name="connsiteY72" fmla="*/ 164300 h 539203"/>
                  <a:gd name="connsiteX73" fmla="*/ 637182 w 798513"/>
                  <a:gd name="connsiteY73" fmla="*/ 177254 h 539203"/>
                  <a:gd name="connsiteX74" fmla="*/ 637182 w 798513"/>
                  <a:gd name="connsiteY74" fmla="*/ 539204 h 539203"/>
                  <a:gd name="connsiteX75" fmla="*/ 675282 w 798513"/>
                  <a:gd name="connsiteY75" fmla="*/ 539204 h 539203"/>
                  <a:gd name="connsiteX76" fmla="*/ 675282 w 798513"/>
                  <a:gd name="connsiteY76" fmla="*/ 320129 h 539203"/>
                  <a:gd name="connsiteX77" fmla="*/ 694332 w 798513"/>
                  <a:gd name="connsiteY77" fmla="*/ 320129 h 539203"/>
                  <a:gd name="connsiteX78" fmla="*/ 694332 w 798513"/>
                  <a:gd name="connsiteY78" fmla="*/ 539204 h 539203"/>
                  <a:gd name="connsiteX79" fmla="*/ 732432 w 798513"/>
                  <a:gd name="connsiteY79" fmla="*/ 539204 h 539203"/>
                  <a:gd name="connsiteX80" fmla="*/ 732432 w 798513"/>
                  <a:gd name="connsiteY80" fmla="*/ 177254 h 539203"/>
                  <a:gd name="connsiteX81" fmla="*/ 750434 w 798513"/>
                  <a:gd name="connsiteY81" fmla="*/ 164300 h 539203"/>
                  <a:gd name="connsiteX82" fmla="*/ 797487 w 798513"/>
                  <a:gd name="connsiteY82" fmla="*/ 25330 h 539203"/>
                  <a:gd name="connsiteX83" fmla="*/ 785612 w 798513"/>
                  <a:gd name="connsiteY83" fmla="*/ 1147 h 539203"/>
                  <a:gd name="connsiteX84" fmla="*/ 785581 w 798513"/>
                  <a:gd name="connsiteY84" fmla="*/ 1137 h 53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98513" h="539203">
                    <a:moveTo>
                      <a:pt x="785581" y="1137"/>
                    </a:moveTo>
                    <a:cubicBezTo>
                      <a:pt x="775685" y="-2435"/>
                      <a:pt x="764767" y="2692"/>
                      <a:pt x="761195" y="12588"/>
                    </a:cubicBezTo>
                    <a:cubicBezTo>
                      <a:pt x="761129" y="12770"/>
                      <a:pt x="761067" y="12954"/>
                      <a:pt x="761007" y="13138"/>
                    </a:cubicBezTo>
                    <a:lnTo>
                      <a:pt x="725478" y="117913"/>
                    </a:lnTo>
                    <a:cubicBezTo>
                      <a:pt x="712353" y="113493"/>
                      <a:pt x="698649" y="111022"/>
                      <a:pt x="684807" y="110579"/>
                    </a:cubicBezTo>
                    <a:cubicBezTo>
                      <a:pt x="670798" y="111001"/>
                      <a:pt x="656930" y="113504"/>
                      <a:pt x="643659" y="118008"/>
                    </a:cubicBezTo>
                    <a:lnTo>
                      <a:pt x="608607" y="13138"/>
                    </a:lnTo>
                    <a:cubicBezTo>
                      <a:pt x="604640" y="2827"/>
                      <a:pt x="593067" y="-2316"/>
                      <a:pt x="582757" y="1650"/>
                    </a:cubicBezTo>
                    <a:cubicBezTo>
                      <a:pt x="577474" y="3682"/>
                      <a:pt x="573300" y="7856"/>
                      <a:pt x="571269" y="13138"/>
                    </a:cubicBezTo>
                    <a:lnTo>
                      <a:pt x="535740" y="117913"/>
                    </a:lnTo>
                    <a:cubicBezTo>
                      <a:pt x="522373" y="113411"/>
                      <a:pt x="508406" y="110939"/>
                      <a:pt x="494307" y="110579"/>
                    </a:cubicBezTo>
                    <a:cubicBezTo>
                      <a:pt x="480307" y="111011"/>
                      <a:pt x="466445" y="113482"/>
                      <a:pt x="453159" y="117913"/>
                    </a:cubicBezTo>
                    <a:lnTo>
                      <a:pt x="418107" y="13138"/>
                    </a:lnTo>
                    <a:cubicBezTo>
                      <a:pt x="414140" y="2827"/>
                      <a:pt x="402567" y="-2316"/>
                      <a:pt x="392257" y="1650"/>
                    </a:cubicBezTo>
                    <a:cubicBezTo>
                      <a:pt x="386974" y="3682"/>
                      <a:pt x="382800" y="7856"/>
                      <a:pt x="380769" y="13138"/>
                    </a:cubicBezTo>
                    <a:lnTo>
                      <a:pt x="345336" y="117913"/>
                    </a:lnTo>
                    <a:cubicBezTo>
                      <a:pt x="331923" y="113458"/>
                      <a:pt x="317933" y="110987"/>
                      <a:pt x="303807" y="110579"/>
                    </a:cubicBezTo>
                    <a:cubicBezTo>
                      <a:pt x="289798" y="111001"/>
                      <a:pt x="275930" y="113504"/>
                      <a:pt x="262659" y="118008"/>
                    </a:cubicBezTo>
                    <a:lnTo>
                      <a:pt x="227607" y="13138"/>
                    </a:lnTo>
                    <a:cubicBezTo>
                      <a:pt x="223640" y="2827"/>
                      <a:pt x="212067" y="-2316"/>
                      <a:pt x="201757" y="1650"/>
                    </a:cubicBezTo>
                    <a:cubicBezTo>
                      <a:pt x="196474" y="3682"/>
                      <a:pt x="192300" y="7856"/>
                      <a:pt x="190269" y="13138"/>
                    </a:cubicBezTo>
                    <a:lnTo>
                      <a:pt x="154740" y="117913"/>
                    </a:lnTo>
                    <a:cubicBezTo>
                      <a:pt x="141363" y="113452"/>
                      <a:pt x="127403" y="110981"/>
                      <a:pt x="113307" y="110579"/>
                    </a:cubicBezTo>
                    <a:cubicBezTo>
                      <a:pt x="99298" y="111001"/>
                      <a:pt x="85430" y="113504"/>
                      <a:pt x="72159" y="118008"/>
                    </a:cubicBezTo>
                    <a:lnTo>
                      <a:pt x="37107" y="13138"/>
                    </a:lnTo>
                    <a:cubicBezTo>
                      <a:pt x="33740" y="3169"/>
                      <a:pt x="22929" y="-2183"/>
                      <a:pt x="12961" y="1184"/>
                    </a:cubicBezTo>
                    <a:cubicBezTo>
                      <a:pt x="2992" y="4551"/>
                      <a:pt x="-2360" y="15361"/>
                      <a:pt x="1007" y="25330"/>
                    </a:cubicBezTo>
                    <a:lnTo>
                      <a:pt x="48060" y="164300"/>
                    </a:lnTo>
                    <a:cubicBezTo>
                      <a:pt x="50623" y="171895"/>
                      <a:pt x="57667" y="177074"/>
                      <a:pt x="65682" y="177254"/>
                    </a:cubicBezTo>
                    <a:lnTo>
                      <a:pt x="65682" y="234404"/>
                    </a:lnTo>
                    <a:lnTo>
                      <a:pt x="37107" y="377279"/>
                    </a:lnTo>
                    <a:lnTo>
                      <a:pt x="65682" y="377279"/>
                    </a:lnTo>
                    <a:lnTo>
                      <a:pt x="65682" y="539204"/>
                    </a:lnTo>
                    <a:lnTo>
                      <a:pt x="103782" y="539204"/>
                    </a:lnTo>
                    <a:lnTo>
                      <a:pt x="103782" y="377279"/>
                    </a:lnTo>
                    <a:lnTo>
                      <a:pt x="122832" y="377279"/>
                    </a:lnTo>
                    <a:lnTo>
                      <a:pt x="122832" y="539204"/>
                    </a:lnTo>
                    <a:lnTo>
                      <a:pt x="160932" y="539204"/>
                    </a:lnTo>
                    <a:lnTo>
                      <a:pt x="160932" y="377279"/>
                    </a:lnTo>
                    <a:lnTo>
                      <a:pt x="189507" y="377279"/>
                    </a:lnTo>
                    <a:lnTo>
                      <a:pt x="160932" y="234404"/>
                    </a:lnTo>
                    <a:lnTo>
                      <a:pt x="160932" y="177254"/>
                    </a:lnTo>
                    <a:cubicBezTo>
                      <a:pt x="169087" y="177234"/>
                      <a:pt x="176324" y="172026"/>
                      <a:pt x="178934" y="164300"/>
                    </a:cubicBezTo>
                    <a:lnTo>
                      <a:pt x="208557" y="76860"/>
                    </a:lnTo>
                    <a:lnTo>
                      <a:pt x="238179" y="164300"/>
                    </a:lnTo>
                    <a:cubicBezTo>
                      <a:pt x="240789" y="172026"/>
                      <a:pt x="248026" y="177234"/>
                      <a:pt x="256182" y="177254"/>
                    </a:cubicBezTo>
                    <a:lnTo>
                      <a:pt x="256182" y="539204"/>
                    </a:lnTo>
                    <a:lnTo>
                      <a:pt x="294282" y="539204"/>
                    </a:lnTo>
                    <a:lnTo>
                      <a:pt x="294282" y="320129"/>
                    </a:lnTo>
                    <a:lnTo>
                      <a:pt x="313332" y="320129"/>
                    </a:lnTo>
                    <a:lnTo>
                      <a:pt x="313332" y="539204"/>
                    </a:lnTo>
                    <a:lnTo>
                      <a:pt x="351432" y="539204"/>
                    </a:lnTo>
                    <a:lnTo>
                      <a:pt x="351432" y="177254"/>
                    </a:lnTo>
                    <a:cubicBezTo>
                      <a:pt x="359587" y="177234"/>
                      <a:pt x="366824" y="172026"/>
                      <a:pt x="369434" y="164300"/>
                    </a:cubicBezTo>
                    <a:lnTo>
                      <a:pt x="399057" y="76860"/>
                    </a:lnTo>
                    <a:lnTo>
                      <a:pt x="428679" y="164300"/>
                    </a:lnTo>
                    <a:cubicBezTo>
                      <a:pt x="431289" y="172026"/>
                      <a:pt x="438526" y="177234"/>
                      <a:pt x="446682" y="177254"/>
                    </a:cubicBezTo>
                    <a:lnTo>
                      <a:pt x="446682" y="234404"/>
                    </a:lnTo>
                    <a:lnTo>
                      <a:pt x="418107" y="377279"/>
                    </a:lnTo>
                    <a:lnTo>
                      <a:pt x="446682" y="377279"/>
                    </a:lnTo>
                    <a:lnTo>
                      <a:pt x="446682" y="539204"/>
                    </a:lnTo>
                    <a:lnTo>
                      <a:pt x="484782" y="539204"/>
                    </a:lnTo>
                    <a:lnTo>
                      <a:pt x="484782" y="377279"/>
                    </a:lnTo>
                    <a:lnTo>
                      <a:pt x="503832" y="377279"/>
                    </a:lnTo>
                    <a:lnTo>
                      <a:pt x="503832" y="539204"/>
                    </a:lnTo>
                    <a:lnTo>
                      <a:pt x="541932" y="539204"/>
                    </a:lnTo>
                    <a:lnTo>
                      <a:pt x="541932" y="377279"/>
                    </a:lnTo>
                    <a:lnTo>
                      <a:pt x="570507" y="377279"/>
                    </a:lnTo>
                    <a:lnTo>
                      <a:pt x="541932" y="234404"/>
                    </a:lnTo>
                    <a:lnTo>
                      <a:pt x="541932" y="177254"/>
                    </a:lnTo>
                    <a:cubicBezTo>
                      <a:pt x="550087" y="177234"/>
                      <a:pt x="557324" y="172026"/>
                      <a:pt x="559934" y="164300"/>
                    </a:cubicBezTo>
                    <a:lnTo>
                      <a:pt x="589557" y="76860"/>
                    </a:lnTo>
                    <a:lnTo>
                      <a:pt x="619179" y="164300"/>
                    </a:lnTo>
                    <a:cubicBezTo>
                      <a:pt x="621789" y="172026"/>
                      <a:pt x="629026" y="177234"/>
                      <a:pt x="637182" y="177254"/>
                    </a:cubicBezTo>
                    <a:lnTo>
                      <a:pt x="637182" y="539204"/>
                    </a:lnTo>
                    <a:lnTo>
                      <a:pt x="675282" y="539204"/>
                    </a:lnTo>
                    <a:lnTo>
                      <a:pt x="675282" y="320129"/>
                    </a:lnTo>
                    <a:lnTo>
                      <a:pt x="694332" y="320129"/>
                    </a:lnTo>
                    <a:lnTo>
                      <a:pt x="694332" y="539204"/>
                    </a:lnTo>
                    <a:lnTo>
                      <a:pt x="732432" y="539204"/>
                    </a:lnTo>
                    <a:lnTo>
                      <a:pt x="732432" y="177254"/>
                    </a:lnTo>
                    <a:cubicBezTo>
                      <a:pt x="740587" y="177234"/>
                      <a:pt x="747824" y="172026"/>
                      <a:pt x="750434" y="164300"/>
                    </a:cubicBezTo>
                    <a:lnTo>
                      <a:pt x="797487" y="25330"/>
                    </a:lnTo>
                    <a:cubicBezTo>
                      <a:pt x="800886" y="15374"/>
                      <a:pt x="795570" y="4547"/>
                      <a:pt x="785612" y="1147"/>
                    </a:cubicBezTo>
                    <a:cubicBezTo>
                      <a:pt x="785602" y="1144"/>
                      <a:pt x="785592" y="1140"/>
                      <a:pt x="785581" y="1137"/>
                    </a:cubicBezTo>
                    <a:close/>
                  </a:path>
                </a:pathLst>
              </a:custGeom>
              <a:grpFill/>
              <a:ln w="9525" cap="flat">
                <a:noFill/>
                <a:prstDash val="solid"/>
                <a:miter/>
              </a:ln>
            </p:spPr>
            <p:txBody>
              <a:bodyPr rtlCol="0" anchor="ctr"/>
              <a:lstStyle/>
              <a:p>
                <a:endParaRPr lang="en-GB" sz="1799"/>
              </a:p>
            </p:txBody>
          </p:sp>
        </p:grpSp>
      </p:grpSp>
      <p:sp>
        <p:nvSpPr>
          <p:cNvPr id="87" name="Tekstvak 86">
            <a:extLst>
              <a:ext uri="{FF2B5EF4-FFF2-40B4-BE49-F238E27FC236}">
                <a16:creationId xmlns:a16="http://schemas.microsoft.com/office/drawing/2014/main" id="{84871561-A4C1-46D5-AF07-86D7148F6BE9}"/>
              </a:ext>
            </a:extLst>
          </p:cNvPr>
          <p:cNvSpPr txBox="1"/>
          <p:nvPr/>
        </p:nvSpPr>
        <p:spPr>
          <a:xfrm>
            <a:off x="873807" y="1485797"/>
            <a:ext cx="6204837" cy="1169166"/>
          </a:xfrm>
          <a:prstGeom prst="rect">
            <a:avLst/>
          </a:prstGeom>
          <a:noFill/>
        </p:spPr>
        <p:txBody>
          <a:bodyPr wrap="square" lIns="0" rtlCol="0">
            <a:spAutoFit/>
          </a:bodyPr>
          <a:lstStyle/>
          <a:p>
            <a:pPr>
              <a:spcAft>
                <a:spcPts val="600"/>
              </a:spcAft>
            </a:pPr>
            <a:r>
              <a:rPr lang="nl-NL" sz="1999" b="1" dirty="0">
                <a:solidFill>
                  <a:schemeClr val="accent1"/>
                </a:solidFill>
              </a:rPr>
              <a:t>2015 - 2016</a:t>
            </a:r>
          </a:p>
          <a:p>
            <a:pPr>
              <a:spcAft>
                <a:spcPts val="600"/>
              </a:spcAft>
            </a:pPr>
            <a:r>
              <a:rPr lang="nl-NL" sz="1999" dirty="0"/>
              <a:t>Bezuinigingen</a:t>
            </a:r>
          </a:p>
          <a:p>
            <a:pPr>
              <a:spcAft>
                <a:spcPts val="600"/>
              </a:spcAft>
            </a:pPr>
            <a:r>
              <a:rPr lang="nl-NL" sz="1999" dirty="0"/>
              <a:t>Eigenaarschap bij management en staf</a:t>
            </a:r>
          </a:p>
        </p:txBody>
      </p:sp>
      <p:grpSp>
        <p:nvGrpSpPr>
          <p:cNvPr id="11" name="Groep 10">
            <a:extLst>
              <a:ext uri="{FF2B5EF4-FFF2-40B4-BE49-F238E27FC236}">
                <a16:creationId xmlns:a16="http://schemas.microsoft.com/office/drawing/2014/main" id="{ADEBF3E0-0BE3-4F10-8C24-1751BCAD019A}"/>
              </a:ext>
            </a:extLst>
          </p:cNvPr>
          <p:cNvGrpSpPr/>
          <p:nvPr/>
        </p:nvGrpSpPr>
        <p:grpSpPr>
          <a:xfrm>
            <a:off x="5682222" y="3178508"/>
            <a:ext cx="935513" cy="935513"/>
            <a:chOff x="5682222" y="3178508"/>
            <a:chExt cx="935513" cy="935513"/>
          </a:xfrm>
        </p:grpSpPr>
        <p:sp>
          <p:nvSpPr>
            <p:cNvPr id="79" name="Ovaal 78">
              <a:extLst>
                <a:ext uri="{FF2B5EF4-FFF2-40B4-BE49-F238E27FC236}">
                  <a16:creationId xmlns:a16="http://schemas.microsoft.com/office/drawing/2014/main" id="{A9DC7202-8E12-4AEC-A3C0-0446CA8D0C43}"/>
                </a:ext>
              </a:extLst>
            </p:cNvPr>
            <p:cNvSpPr/>
            <p:nvPr/>
          </p:nvSpPr>
          <p:spPr>
            <a:xfrm>
              <a:off x="5682222" y="3178508"/>
              <a:ext cx="935513" cy="935513"/>
            </a:xfrm>
            <a:prstGeom prst="ellipse">
              <a:avLst/>
            </a:prstGeom>
            <a:solidFill>
              <a:schemeClr val="accent1"/>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9"/>
            </a:p>
          </p:txBody>
        </p:sp>
        <p:sp>
          <p:nvSpPr>
            <p:cNvPr id="10" name="Explosie: 8 punten 9">
              <a:extLst>
                <a:ext uri="{FF2B5EF4-FFF2-40B4-BE49-F238E27FC236}">
                  <a16:creationId xmlns:a16="http://schemas.microsoft.com/office/drawing/2014/main" id="{85A2D7AE-0673-4653-ABBB-99909C0BA29C}"/>
                </a:ext>
              </a:extLst>
            </p:cNvPr>
            <p:cNvSpPr/>
            <p:nvPr/>
          </p:nvSpPr>
          <p:spPr>
            <a:xfrm>
              <a:off x="5883278" y="3379564"/>
              <a:ext cx="533400" cy="533400"/>
            </a:xfrm>
            <a:prstGeom prst="irregularSeal1">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sp>
        <p:nvSpPr>
          <p:cNvPr id="25" name="Tijdelijke aanduiding voor tekst 3">
            <a:extLst>
              <a:ext uri="{FF2B5EF4-FFF2-40B4-BE49-F238E27FC236}">
                <a16:creationId xmlns:a16="http://schemas.microsoft.com/office/drawing/2014/main" id="{A9C3CA2C-A537-4FCB-A4AF-294EA86A237B}"/>
              </a:ext>
            </a:extLst>
          </p:cNvPr>
          <p:cNvSpPr txBox="1">
            <a:spLocks/>
          </p:cNvSpPr>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vert="horz" wrap="square" lIns="918000" tIns="0" rIns="360000" bIns="0" rtlCol="0" anchor="ctr">
            <a:noAutofit/>
          </a:bodyPr>
          <a:lstStyle>
            <a:lvl1pPr marL="0" indent="0" algn="l" defTabSz="914400" rtl="0" eaLnBrk="1" latinLnBrk="0" hangingPunct="1">
              <a:lnSpc>
                <a:spcPct val="100000"/>
              </a:lnSpc>
              <a:spcBef>
                <a:spcPts val="1200"/>
              </a:spcBef>
              <a:buFont typeface="+mj-lt"/>
              <a:buNone/>
              <a:defRPr sz="1600" kern="1200" cap="all" spc="0" baseline="0">
                <a:solidFill>
                  <a:schemeClr val="bg1"/>
                </a:solidFill>
                <a:latin typeface="Filson Soft" panose="00000800000000000000" pitchFamily="50" charset="0"/>
                <a:ea typeface="+mn-ea"/>
                <a:cs typeface="+mn-cs"/>
              </a:defRPr>
            </a:lvl1pPr>
            <a:lvl2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2pPr>
            <a:lvl3pPr marL="0" indent="0" algn="l" defTabSz="9144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3pPr>
            <a:lvl4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4pPr>
            <a:lvl5pPr marL="0" indent="0" algn="l" defTabSz="15240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5pPr>
            <a:lvl6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6pPr>
            <a:lvl7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7pPr>
            <a:lvl8pPr marL="0" indent="0" algn="l" defTabSz="914400" rtl="0" eaLnBrk="1" latinLnBrk="0" hangingPunct="1">
              <a:lnSpc>
                <a:spcPct val="100000"/>
              </a:lnSpc>
              <a:spcBef>
                <a:spcPts val="600"/>
              </a:spcBef>
              <a:buClr>
                <a:schemeClr val="accent1"/>
              </a:buClr>
              <a:buFont typeface="+mj-lt"/>
              <a:buNone/>
              <a:defRPr sz="2000" b="0" i="0" kern="1200" cap="none" baseline="0">
                <a:solidFill>
                  <a:schemeClr val="bg1"/>
                </a:solidFill>
                <a:latin typeface="Filson Soft" panose="00000800000000000000" pitchFamily="50" charset="0"/>
                <a:ea typeface="+mn-ea"/>
                <a:cs typeface="+mn-cs"/>
              </a:defRPr>
            </a:lvl8pPr>
            <a:lvl9pPr marL="0" indent="0" algn="l" defTabSz="914400" rtl="0" eaLnBrk="1" latinLnBrk="0" hangingPunct="1">
              <a:lnSpc>
                <a:spcPct val="100000"/>
              </a:lnSpc>
              <a:spcBef>
                <a:spcPts val="1200"/>
              </a:spcBef>
              <a:buClr>
                <a:schemeClr val="accent1"/>
              </a:buClr>
              <a:buFont typeface="+mj-lt"/>
              <a:buNone/>
              <a:defRPr sz="2000" b="0" kern="1200" cap="none" baseline="0">
                <a:solidFill>
                  <a:schemeClr val="bg1"/>
                </a:solidFill>
                <a:latin typeface="Filson Soft" panose="00000800000000000000" pitchFamily="50" charset="0"/>
                <a:ea typeface="+mn-ea"/>
                <a:cs typeface="+mn-cs"/>
              </a:defRPr>
            </a:lvl9pPr>
          </a:lstStyle>
          <a:p>
            <a:r>
              <a:rPr lang="nl-NL" sz="1800" dirty="0"/>
              <a:t>Perspectief vanuit de organisatie</a:t>
            </a:r>
          </a:p>
        </p:txBody>
      </p:sp>
    </p:spTree>
    <p:extLst>
      <p:ext uri="{BB962C8B-B14F-4D97-AF65-F5344CB8AC3E}">
        <p14:creationId xmlns:p14="http://schemas.microsoft.com/office/powerpoint/2010/main" val="2902528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Rechte verbindingslijn 32">
            <a:extLst>
              <a:ext uri="{FF2B5EF4-FFF2-40B4-BE49-F238E27FC236}">
                <a16:creationId xmlns:a16="http://schemas.microsoft.com/office/drawing/2014/main" id="{D0C4F283-DB19-43CC-B5B0-0195578B3F76}"/>
              </a:ext>
            </a:extLst>
          </p:cNvPr>
          <p:cNvCxnSpPr>
            <a:cxnSpLocks/>
          </p:cNvCxnSpPr>
          <p:nvPr/>
        </p:nvCxnSpPr>
        <p:spPr>
          <a:xfrm flipV="1">
            <a:off x="337962" y="1065931"/>
            <a:ext cx="11504970" cy="5195879"/>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997360FE-B8CB-4F25-B8B4-0A1D23A6B441}"/>
              </a:ext>
            </a:extLst>
          </p:cNvPr>
          <p:cNvCxnSpPr>
            <a:cxnSpLocks/>
          </p:cNvCxnSpPr>
          <p:nvPr/>
        </p:nvCxnSpPr>
        <p:spPr>
          <a:xfrm flipV="1">
            <a:off x="337962" y="2889370"/>
            <a:ext cx="7467421" cy="3372441"/>
          </a:xfrm>
          <a:prstGeom prst="line">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5" name="Rechthoek 34">
            <a:extLst>
              <a:ext uri="{FF2B5EF4-FFF2-40B4-BE49-F238E27FC236}">
                <a16:creationId xmlns:a16="http://schemas.microsoft.com/office/drawing/2014/main" id="{0D618E6D-E73D-455B-A78F-23DF76DE3EAE}"/>
              </a:ext>
            </a:extLst>
          </p:cNvPr>
          <p:cNvSpPr/>
          <p:nvPr/>
        </p:nvSpPr>
        <p:spPr>
          <a:xfrm>
            <a:off x="873808" y="5662938"/>
            <a:ext cx="724035" cy="414758"/>
          </a:xfrm>
          <a:prstGeom prst="rect">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a:t>2009</a:t>
            </a:r>
          </a:p>
        </p:txBody>
      </p:sp>
      <p:sp>
        <p:nvSpPr>
          <p:cNvPr id="36" name="Rechthoek 35">
            <a:extLst>
              <a:ext uri="{FF2B5EF4-FFF2-40B4-BE49-F238E27FC236}">
                <a16:creationId xmlns:a16="http://schemas.microsoft.com/office/drawing/2014/main" id="{A642D86E-F2E9-4D8C-837C-36EB526BDE1F}"/>
              </a:ext>
            </a:extLst>
          </p:cNvPr>
          <p:cNvSpPr/>
          <p:nvPr/>
        </p:nvSpPr>
        <p:spPr>
          <a:xfrm>
            <a:off x="4080494" y="4204461"/>
            <a:ext cx="828159" cy="414758"/>
          </a:xfrm>
          <a:prstGeom prst="rect">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a:t>2014</a:t>
            </a:r>
          </a:p>
        </p:txBody>
      </p:sp>
      <p:sp>
        <p:nvSpPr>
          <p:cNvPr id="37" name="Rechthoek 36">
            <a:extLst>
              <a:ext uri="{FF2B5EF4-FFF2-40B4-BE49-F238E27FC236}">
                <a16:creationId xmlns:a16="http://schemas.microsoft.com/office/drawing/2014/main" id="{A3D68208-0C23-4DF8-8EEA-D7FADB572155}"/>
              </a:ext>
            </a:extLst>
          </p:cNvPr>
          <p:cNvSpPr/>
          <p:nvPr/>
        </p:nvSpPr>
        <p:spPr>
          <a:xfrm>
            <a:off x="7391304" y="2673310"/>
            <a:ext cx="828159" cy="414758"/>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a:t>2016</a:t>
            </a:r>
          </a:p>
        </p:txBody>
      </p:sp>
      <p:sp>
        <p:nvSpPr>
          <p:cNvPr id="39" name="Rechthoek 38">
            <a:extLst>
              <a:ext uri="{FF2B5EF4-FFF2-40B4-BE49-F238E27FC236}">
                <a16:creationId xmlns:a16="http://schemas.microsoft.com/office/drawing/2014/main" id="{C14BCBB8-B16D-4BD1-8A9B-CE775999DAB9}"/>
              </a:ext>
            </a:extLst>
          </p:cNvPr>
          <p:cNvSpPr/>
          <p:nvPr/>
        </p:nvSpPr>
        <p:spPr>
          <a:xfrm>
            <a:off x="10702113" y="1161929"/>
            <a:ext cx="828159" cy="414758"/>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99" b="1" dirty="0" err="1"/>
              <a:t>heden</a:t>
            </a:r>
            <a:endParaRPr lang="en-GB" sz="1599" b="1" dirty="0"/>
          </a:p>
        </p:txBody>
      </p:sp>
      <p:grpSp>
        <p:nvGrpSpPr>
          <p:cNvPr id="84" name="Groep 83">
            <a:extLst>
              <a:ext uri="{FF2B5EF4-FFF2-40B4-BE49-F238E27FC236}">
                <a16:creationId xmlns:a16="http://schemas.microsoft.com/office/drawing/2014/main" id="{021802E0-E134-40F4-AA6D-1875FFF7E226}"/>
              </a:ext>
            </a:extLst>
          </p:cNvPr>
          <p:cNvGrpSpPr/>
          <p:nvPr/>
        </p:nvGrpSpPr>
        <p:grpSpPr>
          <a:xfrm>
            <a:off x="2371412" y="4673322"/>
            <a:ext cx="935513" cy="935513"/>
            <a:chOff x="3837182" y="3789551"/>
            <a:chExt cx="936000" cy="936000"/>
          </a:xfrm>
        </p:grpSpPr>
        <p:sp>
          <p:nvSpPr>
            <p:cNvPr id="80" name="Ovaal 79">
              <a:extLst>
                <a:ext uri="{FF2B5EF4-FFF2-40B4-BE49-F238E27FC236}">
                  <a16:creationId xmlns:a16="http://schemas.microsoft.com/office/drawing/2014/main" id="{2D5E168B-9BB0-49D3-8B22-EE062733116E}"/>
                </a:ext>
              </a:extLst>
            </p:cNvPr>
            <p:cNvSpPr/>
            <p:nvPr/>
          </p:nvSpPr>
          <p:spPr>
            <a:xfrm>
              <a:off x="3837182" y="3789551"/>
              <a:ext cx="936000" cy="936000"/>
            </a:xfrm>
            <a:prstGeom prst="ellipse">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9" dirty="0"/>
            </a:p>
          </p:txBody>
        </p:sp>
        <p:grpSp>
          <p:nvGrpSpPr>
            <p:cNvPr id="77" name="Groep 76">
              <a:extLst>
                <a:ext uri="{FF2B5EF4-FFF2-40B4-BE49-F238E27FC236}">
                  <a16:creationId xmlns:a16="http://schemas.microsoft.com/office/drawing/2014/main" id="{93EEF1EB-72D6-4B60-8D0E-08F21173A73C}"/>
                </a:ext>
              </a:extLst>
            </p:cNvPr>
            <p:cNvGrpSpPr>
              <a:grpSpLocks noChangeAspect="1"/>
            </p:cNvGrpSpPr>
            <p:nvPr/>
          </p:nvGrpSpPr>
          <p:grpSpPr>
            <a:xfrm>
              <a:off x="3981182" y="4038770"/>
              <a:ext cx="648000" cy="437562"/>
              <a:chOff x="5738889" y="5089825"/>
              <a:chExt cx="798513" cy="539203"/>
            </a:xfrm>
            <a:solidFill>
              <a:schemeClr val="bg1"/>
            </a:solidFill>
          </p:grpSpPr>
          <p:sp>
            <p:nvSpPr>
              <p:cNvPr id="55" name="Vrije vorm: vorm 54">
                <a:extLst>
                  <a:ext uri="{FF2B5EF4-FFF2-40B4-BE49-F238E27FC236}">
                    <a16:creationId xmlns:a16="http://schemas.microsoft.com/office/drawing/2014/main" id="{4557CA05-D464-4072-8502-5DB703B0B62F}"/>
                  </a:ext>
                </a:extLst>
              </p:cNvPr>
              <p:cNvSpPr>
                <a:spLocks noChangeAspect="1"/>
              </p:cNvSpPr>
              <p:nvPr/>
            </p:nvSpPr>
            <p:spPr>
              <a:xfrm>
                <a:off x="6376072"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6" name="Vrije vorm: vorm 55">
                <a:extLst>
                  <a:ext uri="{FF2B5EF4-FFF2-40B4-BE49-F238E27FC236}">
                    <a16:creationId xmlns:a16="http://schemas.microsoft.com/office/drawing/2014/main" id="{0C07F49F-D9F3-4502-9140-9E5F487B597D}"/>
                  </a:ext>
                </a:extLst>
              </p:cNvPr>
              <p:cNvSpPr>
                <a:spLocks noChangeAspect="1"/>
              </p:cNvSpPr>
              <p:nvPr/>
            </p:nvSpPr>
            <p:spPr>
              <a:xfrm>
                <a:off x="6185571"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7" name="Vrije vorm: vorm 56">
                <a:extLst>
                  <a:ext uri="{FF2B5EF4-FFF2-40B4-BE49-F238E27FC236}">
                    <a16:creationId xmlns:a16="http://schemas.microsoft.com/office/drawing/2014/main" id="{01627DE5-1E71-4B65-84CF-35BD06B3E33A}"/>
                  </a:ext>
                </a:extLst>
              </p:cNvPr>
              <p:cNvSpPr>
                <a:spLocks noChangeAspect="1"/>
              </p:cNvSpPr>
              <p:nvPr/>
            </p:nvSpPr>
            <p:spPr>
              <a:xfrm>
                <a:off x="5995071"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8" name="Vrije vorm: vorm 57">
                <a:extLst>
                  <a:ext uri="{FF2B5EF4-FFF2-40B4-BE49-F238E27FC236}">
                    <a16:creationId xmlns:a16="http://schemas.microsoft.com/office/drawing/2014/main" id="{82A09BC7-A5F2-4704-A70A-0962183B1367}"/>
                  </a:ext>
                </a:extLst>
              </p:cNvPr>
              <p:cNvSpPr>
                <a:spLocks noChangeAspect="1"/>
              </p:cNvSpPr>
              <p:nvPr/>
            </p:nvSpPr>
            <p:spPr>
              <a:xfrm>
                <a:off x="5804570" y="5095629"/>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GB" sz="1799"/>
              </a:p>
            </p:txBody>
          </p:sp>
          <p:sp>
            <p:nvSpPr>
              <p:cNvPr id="59" name="Vrije vorm: vorm 58">
                <a:extLst>
                  <a:ext uri="{FF2B5EF4-FFF2-40B4-BE49-F238E27FC236}">
                    <a16:creationId xmlns:a16="http://schemas.microsoft.com/office/drawing/2014/main" id="{63BF0023-4654-4536-9F64-986997114121}"/>
                  </a:ext>
                </a:extLst>
              </p:cNvPr>
              <p:cNvSpPr>
                <a:spLocks noChangeAspect="1"/>
              </p:cNvSpPr>
              <p:nvPr/>
            </p:nvSpPr>
            <p:spPr>
              <a:xfrm>
                <a:off x="5738889" y="5089825"/>
                <a:ext cx="798513" cy="539203"/>
              </a:xfrm>
              <a:custGeom>
                <a:avLst/>
                <a:gdLst>
                  <a:gd name="connsiteX0" fmla="*/ 785581 w 798513"/>
                  <a:gd name="connsiteY0" fmla="*/ 1137 h 539203"/>
                  <a:gd name="connsiteX1" fmla="*/ 761195 w 798513"/>
                  <a:gd name="connsiteY1" fmla="*/ 12588 h 539203"/>
                  <a:gd name="connsiteX2" fmla="*/ 761007 w 798513"/>
                  <a:gd name="connsiteY2" fmla="*/ 13138 h 539203"/>
                  <a:gd name="connsiteX3" fmla="*/ 725478 w 798513"/>
                  <a:gd name="connsiteY3" fmla="*/ 117913 h 539203"/>
                  <a:gd name="connsiteX4" fmla="*/ 684807 w 798513"/>
                  <a:gd name="connsiteY4" fmla="*/ 110579 h 539203"/>
                  <a:gd name="connsiteX5" fmla="*/ 643659 w 798513"/>
                  <a:gd name="connsiteY5" fmla="*/ 118008 h 539203"/>
                  <a:gd name="connsiteX6" fmla="*/ 608607 w 798513"/>
                  <a:gd name="connsiteY6" fmla="*/ 13138 h 539203"/>
                  <a:gd name="connsiteX7" fmla="*/ 582757 w 798513"/>
                  <a:gd name="connsiteY7" fmla="*/ 1650 h 539203"/>
                  <a:gd name="connsiteX8" fmla="*/ 571269 w 798513"/>
                  <a:gd name="connsiteY8" fmla="*/ 13138 h 539203"/>
                  <a:gd name="connsiteX9" fmla="*/ 535740 w 798513"/>
                  <a:gd name="connsiteY9" fmla="*/ 117913 h 539203"/>
                  <a:gd name="connsiteX10" fmla="*/ 494307 w 798513"/>
                  <a:gd name="connsiteY10" fmla="*/ 110579 h 539203"/>
                  <a:gd name="connsiteX11" fmla="*/ 453159 w 798513"/>
                  <a:gd name="connsiteY11" fmla="*/ 117913 h 539203"/>
                  <a:gd name="connsiteX12" fmla="*/ 418107 w 798513"/>
                  <a:gd name="connsiteY12" fmla="*/ 13138 h 539203"/>
                  <a:gd name="connsiteX13" fmla="*/ 392257 w 798513"/>
                  <a:gd name="connsiteY13" fmla="*/ 1650 h 539203"/>
                  <a:gd name="connsiteX14" fmla="*/ 380769 w 798513"/>
                  <a:gd name="connsiteY14" fmla="*/ 13138 h 539203"/>
                  <a:gd name="connsiteX15" fmla="*/ 345336 w 798513"/>
                  <a:gd name="connsiteY15" fmla="*/ 117913 h 539203"/>
                  <a:gd name="connsiteX16" fmla="*/ 303807 w 798513"/>
                  <a:gd name="connsiteY16" fmla="*/ 110579 h 539203"/>
                  <a:gd name="connsiteX17" fmla="*/ 262659 w 798513"/>
                  <a:gd name="connsiteY17" fmla="*/ 118008 h 539203"/>
                  <a:gd name="connsiteX18" fmla="*/ 227607 w 798513"/>
                  <a:gd name="connsiteY18" fmla="*/ 13138 h 539203"/>
                  <a:gd name="connsiteX19" fmla="*/ 201757 w 798513"/>
                  <a:gd name="connsiteY19" fmla="*/ 1650 h 539203"/>
                  <a:gd name="connsiteX20" fmla="*/ 190269 w 798513"/>
                  <a:gd name="connsiteY20" fmla="*/ 13138 h 539203"/>
                  <a:gd name="connsiteX21" fmla="*/ 154740 w 798513"/>
                  <a:gd name="connsiteY21" fmla="*/ 117913 h 539203"/>
                  <a:gd name="connsiteX22" fmla="*/ 113307 w 798513"/>
                  <a:gd name="connsiteY22" fmla="*/ 110579 h 539203"/>
                  <a:gd name="connsiteX23" fmla="*/ 72159 w 798513"/>
                  <a:gd name="connsiteY23" fmla="*/ 118008 h 539203"/>
                  <a:gd name="connsiteX24" fmla="*/ 37107 w 798513"/>
                  <a:gd name="connsiteY24" fmla="*/ 13138 h 539203"/>
                  <a:gd name="connsiteX25" fmla="*/ 12961 w 798513"/>
                  <a:gd name="connsiteY25" fmla="*/ 1184 h 539203"/>
                  <a:gd name="connsiteX26" fmla="*/ 1007 w 798513"/>
                  <a:gd name="connsiteY26" fmla="*/ 25330 h 539203"/>
                  <a:gd name="connsiteX27" fmla="*/ 48060 w 798513"/>
                  <a:gd name="connsiteY27" fmla="*/ 164300 h 539203"/>
                  <a:gd name="connsiteX28" fmla="*/ 65682 w 798513"/>
                  <a:gd name="connsiteY28" fmla="*/ 177254 h 539203"/>
                  <a:gd name="connsiteX29" fmla="*/ 65682 w 798513"/>
                  <a:gd name="connsiteY29" fmla="*/ 234404 h 539203"/>
                  <a:gd name="connsiteX30" fmla="*/ 37107 w 798513"/>
                  <a:gd name="connsiteY30" fmla="*/ 377279 h 539203"/>
                  <a:gd name="connsiteX31" fmla="*/ 65682 w 798513"/>
                  <a:gd name="connsiteY31" fmla="*/ 377279 h 539203"/>
                  <a:gd name="connsiteX32" fmla="*/ 65682 w 798513"/>
                  <a:gd name="connsiteY32" fmla="*/ 539204 h 539203"/>
                  <a:gd name="connsiteX33" fmla="*/ 103782 w 798513"/>
                  <a:gd name="connsiteY33" fmla="*/ 539204 h 539203"/>
                  <a:gd name="connsiteX34" fmla="*/ 103782 w 798513"/>
                  <a:gd name="connsiteY34" fmla="*/ 377279 h 539203"/>
                  <a:gd name="connsiteX35" fmla="*/ 122832 w 798513"/>
                  <a:gd name="connsiteY35" fmla="*/ 377279 h 539203"/>
                  <a:gd name="connsiteX36" fmla="*/ 122832 w 798513"/>
                  <a:gd name="connsiteY36" fmla="*/ 539204 h 539203"/>
                  <a:gd name="connsiteX37" fmla="*/ 160932 w 798513"/>
                  <a:gd name="connsiteY37" fmla="*/ 539204 h 539203"/>
                  <a:gd name="connsiteX38" fmla="*/ 160932 w 798513"/>
                  <a:gd name="connsiteY38" fmla="*/ 377279 h 539203"/>
                  <a:gd name="connsiteX39" fmla="*/ 189507 w 798513"/>
                  <a:gd name="connsiteY39" fmla="*/ 377279 h 539203"/>
                  <a:gd name="connsiteX40" fmla="*/ 160932 w 798513"/>
                  <a:gd name="connsiteY40" fmla="*/ 234404 h 539203"/>
                  <a:gd name="connsiteX41" fmla="*/ 160932 w 798513"/>
                  <a:gd name="connsiteY41" fmla="*/ 177254 h 539203"/>
                  <a:gd name="connsiteX42" fmla="*/ 178934 w 798513"/>
                  <a:gd name="connsiteY42" fmla="*/ 164300 h 539203"/>
                  <a:gd name="connsiteX43" fmla="*/ 208557 w 798513"/>
                  <a:gd name="connsiteY43" fmla="*/ 76860 h 539203"/>
                  <a:gd name="connsiteX44" fmla="*/ 238179 w 798513"/>
                  <a:gd name="connsiteY44" fmla="*/ 164300 h 539203"/>
                  <a:gd name="connsiteX45" fmla="*/ 256182 w 798513"/>
                  <a:gd name="connsiteY45" fmla="*/ 177254 h 539203"/>
                  <a:gd name="connsiteX46" fmla="*/ 256182 w 798513"/>
                  <a:gd name="connsiteY46" fmla="*/ 539204 h 539203"/>
                  <a:gd name="connsiteX47" fmla="*/ 294282 w 798513"/>
                  <a:gd name="connsiteY47" fmla="*/ 539204 h 539203"/>
                  <a:gd name="connsiteX48" fmla="*/ 294282 w 798513"/>
                  <a:gd name="connsiteY48" fmla="*/ 320129 h 539203"/>
                  <a:gd name="connsiteX49" fmla="*/ 313332 w 798513"/>
                  <a:gd name="connsiteY49" fmla="*/ 320129 h 539203"/>
                  <a:gd name="connsiteX50" fmla="*/ 313332 w 798513"/>
                  <a:gd name="connsiteY50" fmla="*/ 539204 h 539203"/>
                  <a:gd name="connsiteX51" fmla="*/ 351432 w 798513"/>
                  <a:gd name="connsiteY51" fmla="*/ 539204 h 539203"/>
                  <a:gd name="connsiteX52" fmla="*/ 351432 w 798513"/>
                  <a:gd name="connsiteY52" fmla="*/ 177254 h 539203"/>
                  <a:gd name="connsiteX53" fmla="*/ 369434 w 798513"/>
                  <a:gd name="connsiteY53" fmla="*/ 164300 h 539203"/>
                  <a:gd name="connsiteX54" fmla="*/ 399057 w 798513"/>
                  <a:gd name="connsiteY54" fmla="*/ 76860 h 539203"/>
                  <a:gd name="connsiteX55" fmla="*/ 428679 w 798513"/>
                  <a:gd name="connsiteY55" fmla="*/ 164300 h 539203"/>
                  <a:gd name="connsiteX56" fmla="*/ 446682 w 798513"/>
                  <a:gd name="connsiteY56" fmla="*/ 177254 h 539203"/>
                  <a:gd name="connsiteX57" fmla="*/ 446682 w 798513"/>
                  <a:gd name="connsiteY57" fmla="*/ 234404 h 539203"/>
                  <a:gd name="connsiteX58" fmla="*/ 418107 w 798513"/>
                  <a:gd name="connsiteY58" fmla="*/ 377279 h 539203"/>
                  <a:gd name="connsiteX59" fmla="*/ 446682 w 798513"/>
                  <a:gd name="connsiteY59" fmla="*/ 377279 h 539203"/>
                  <a:gd name="connsiteX60" fmla="*/ 446682 w 798513"/>
                  <a:gd name="connsiteY60" fmla="*/ 539204 h 539203"/>
                  <a:gd name="connsiteX61" fmla="*/ 484782 w 798513"/>
                  <a:gd name="connsiteY61" fmla="*/ 539204 h 539203"/>
                  <a:gd name="connsiteX62" fmla="*/ 484782 w 798513"/>
                  <a:gd name="connsiteY62" fmla="*/ 377279 h 539203"/>
                  <a:gd name="connsiteX63" fmla="*/ 503832 w 798513"/>
                  <a:gd name="connsiteY63" fmla="*/ 377279 h 539203"/>
                  <a:gd name="connsiteX64" fmla="*/ 503832 w 798513"/>
                  <a:gd name="connsiteY64" fmla="*/ 539204 h 539203"/>
                  <a:gd name="connsiteX65" fmla="*/ 541932 w 798513"/>
                  <a:gd name="connsiteY65" fmla="*/ 539204 h 539203"/>
                  <a:gd name="connsiteX66" fmla="*/ 541932 w 798513"/>
                  <a:gd name="connsiteY66" fmla="*/ 377279 h 539203"/>
                  <a:gd name="connsiteX67" fmla="*/ 570507 w 798513"/>
                  <a:gd name="connsiteY67" fmla="*/ 377279 h 539203"/>
                  <a:gd name="connsiteX68" fmla="*/ 541932 w 798513"/>
                  <a:gd name="connsiteY68" fmla="*/ 234404 h 539203"/>
                  <a:gd name="connsiteX69" fmla="*/ 541932 w 798513"/>
                  <a:gd name="connsiteY69" fmla="*/ 177254 h 539203"/>
                  <a:gd name="connsiteX70" fmla="*/ 559934 w 798513"/>
                  <a:gd name="connsiteY70" fmla="*/ 164300 h 539203"/>
                  <a:gd name="connsiteX71" fmla="*/ 589557 w 798513"/>
                  <a:gd name="connsiteY71" fmla="*/ 76860 h 539203"/>
                  <a:gd name="connsiteX72" fmla="*/ 619179 w 798513"/>
                  <a:gd name="connsiteY72" fmla="*/ 164300 h 539203"/>
                  <a:gd name="connsiteX73" fmla="*/ 637182 w 798513"/>
                  <a:gd name="connsiteY73" fmla="*/ 177254 h 539203"/>
                  <a:gd name="connsiteX74" fmla="*/ 637182 w 798513"/>
                  <a:gd name="connsiteY74" fmla="*/ 539204 h 539203"/>
                  <a:gd name="connsiteX75" fmla="*/ 675282 w 798513"/>
                  <a:gd name="connsiteY75" fmla="*/ 539204 h 539203"/>
                  <a:gd name="connsiteX76" fmla="*/ 675282 w 798513"/>
                  <a:gd name="connsiteY76" fmla="*/ 320129 h 539203"/>
                  <a:gd name="connsiteX77" fmla="*/ 694332 w 798513"/>
                  <a:gd name="connsiteY77" fmla="*/ 320129 h 539203"/>
                  <a:gd name="connsiteX78" fmla="*/ 694332 w 798513"/>
                  <a:gd name="connsiteY78" fmla="*/ 539204 h 539203"/>
                  <a:gd name="connsiteX79" fmla="*/ 732432 w 798513"/>
                  <a:gd name="connsiteY79" fmla="*/ 539204 h 539203"/>
                  <a:gd name="connsiteX80" fmla="*/ 732432 w 798513"/>
                  <a:gd name="connsiteY80" fmla="*/ 177254 h 539203"/>
                  <a:gd name="connsiteX81" fmla="*/ 750434 w 798513"/>
                  <a:gd name="connsiteY81" fmla="*/ 164300 h 539203"/>
                  <a:gd name="connsiteX82" fmla="*/ 797487 w 798513"/>
                  <a:gd name="connsiteY82" fmla="*/ 25330 h 539203"/>
                  <a:gd name="connsiteX83" fmla="*/ 785612 w 798513"/>
                  <a:gd name="connsiteY83" fmla="*/ 1147 h 539203"/>
                  <a:gd name="connsiteX84" fmla="*/ 785581 w 798513"/>
                  <a:gd name="connsiteY84" fmla="*/ 1137 h 53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98513" h="539203">
                    <a:moveTo>
                      <a:pt x="785581" y="1137"/>
                    </a:moveTo>
                    <a:cubicBezTo>
                      <a:pt x="775685" y="-2435"/>
                      <a:pt x="764767" y="2692"/>
                      <a:pt x="761195" y="12588"/>
                    </a:cubicBezTo>
                    <a:cubicBezTo>
                      <a:pt x="761129" y="12770"/>
                      <a:pt x="761067" y="12954"/>
                      <a:pt x="761007" y="13138"/>
                    </a:cubicBezTo>
                    <a:lnTo>
                      <a:pt x="725478" y="117913"/>
                    </a:lnTo>
                    <a:cubicBezTo>
                      <a:pt x="712353" y="113493"/>
                      <a:pt x="698649" y="111022"/>
                      <a:pt x="684807" y="110579"/>
                    </a:cubicBezTo>
                    <a:cubicBezTo>
                      <a:pt x="670798" y="111001"/>
                      <a:pt x="656930" y="113504"/>
                      <a:pt x="643659" y="118008"/>
                    </a:cubicBezTo>
                    <a:lnTo>
                      <a:pt x="608607" y="13138"/>
                    </a:lnTo>
                    <a:cubicBezTo>
                      <a:pt x="604640" y="2827"/>
                      <a:pt x="593067" y="-2316"/>
                      <a:pt x="582757" y="1650"/>
                    </a:cubicBezTo>
                    <a:cubicBezTo>
                      <a:pt x="577474" y="3682"/>
                      <a:pt x="573300" y="7856"/>
                      <a:pt x="571269" y="13138"/>
                    </a:cubicBezTo>
                    <a:lnTo>
                      <a:pt x="535740" y="117913"/>
                    </a:lnTo>
                    <a:cubicBezTo>
                      <a:pt x="522373" y="113411"/>
                      <a:pt x="508406" y="110939"/>
                      <a:pt x="494307" y="110579"/>
                    </a:cubicBezTo>
                    <a:cubicBezTo>
                      <a:pt x="480307" y="111011"/>
                      <a:pt x="466445" y="113482"/>
                      <a:pt x="453159" y="117913"/>
                    </a:cubicBezTo>
                    <a:lnTo>
                      <a:pt x="418107" y="13138"/>
                    </a:lnTo>
                    <a:cubicBezTo>
                      <a:pt x="414140" y="2827"/>
                      <a:pt x="402567" y="-2316"/>
                      <a:pt x="392257" y="1650"/>
                    </a:cubicBezTo>
                    <a:cubicBezTo>
                      <a:pt x="386974" y="3682"/>
                      <a:pt x="382800" y="7856"/>
                      <a:pt x="380769" y="13138"/>
                    </a:cubicBezTo>
                    <a:lnTo>
                      <a:pt x="345336" y="117913"/>
                    </a:lnTo>
                    <a:cubicBezTo>
                      <a:pt x="331923" y="113458"/>
                      <a:pt x="317933" y="110987"/>
                      <a:pt x="303807" y="110579"/>
                    </a:cubicBezTo>
                    <a:cubicBezTo>
                      <a:pt x="289798" y="111001"/>
                      <a:pt x="275930" y="113504"/>
                      <a:pt x="262659" y="118008"/>
                    </a:cubicBezTo>
                    <a:lnTo>
                      <a:pt x="227607" y="13138"/>
                    </a:lnTo>
                    <a:cubicBezTo>
                      <a:pt x="223640" y="2827"/>
                      <a:pt x="212067" y="-2316"/>
                      <a:pt x="201757" y="1650"/>
                    </a:cubicBezTo>
                    <a:cubicBezTo>
                      <a:pt x="196474" y="3682"/>
                      <a:pt x="192300" y="7856"/>
                      <a:pt x="190269" y="13138"/>
                    </a:cubicBezTo>
                    <a:lnTo>
                      <a:pt x="154740" y="117913"/>
                    </a:lnTo>
                    <a:cubicBezTo>
                      <a:pt x="141363" y="113452"/>
                      <a:pt x="127403" y="110981"/>
                      <a:pt x="113307" y="110579"/>
                    </a:cubicBezTo>
                    <a:cubicBezTo>
                      <a:pt x="99298" y="111001"/>
                      <a:pt x="85430" y="113504"/>
                      <a:pt x="72159" y="118008"/>
                    </a:cubicBezTo>
                    <a:lnTo>
                      <a:pt x="37107" y="13138"/>
                    </a:lnTo>
                    <a:cubicBezTo>
                      <a:pt x="33740" y="3169"/>
                      <a:pt x="22929" y="-2183"/>
                      <a:pt x="12961" y="1184"/>
                    </a:cubicBezTo>
                    <a:cubicBezTo>
                      <a:pt x="2992" y="4551"/>
                      <a:pt x="-2360" y="15361"/>
                      <a:pt x="1007" y="25330"/>
                    </a:cubicBezTo>
                    <a:lnTo>
                      <a:pt x="48060" y="164300"/>
                    </a:lnTo>
                    <a:cubicBezTo>
                      <a:pt x="50623" y="171895"/>
                      <a:pt x="57667" y="177074"/>
                      <a:pt x="65682" y="177254"/>
                    </a:cubicBezTo>
                    <a:lnTo>
                      <a:pt x="65682" y="234404"/>
                    </a:lnTo>
                    <a:lnTo>
                      <a:pt x="37107" y="377279"/>
                    </a:lnTo>
                    <a:lnTo>
                      <a:pt x="65682" y="377279"/>
                    </a:lnTo>
                    <a:lnTo>
                      <a:pt x="65682" y="539204"/>
                    </a:lnTo>
                    <a:lnTo>
                      <a:pt x="103782" y="539204"/>
                    </a:lnTo>
                    <a:lnTo>
                      <a:pt x="103782" y="377279"/>
                    </a:lnTo>
                    <a:lnTo>
                      <a:pt x="122832" y="377279"/>
                    </a:lnTo>
                    <a:lnTo>
                      <a:pt x="122832" y="539204"/>
                    </a:lnTo>
                    <a:lnTo>
                      <a:pt x="160932" y="539204"/>
                    </a:lnTo>
                    <a:lnTo>
                      <a:pt x="160932" y="377279"/>
                    </a:lnTo>
                    <a:lnTo>
                      <a:pt x="189507" y="377279"/>
                    </a:lnTo>
                    <a:lnTo>
                      <a:pt x="160932" y="234404"/>
                    </a:lnTo>
                    <a:lnTo>
                      <a:pt x="160932" y="177254"/>
                    </a:lnTo>
                    <a:cubicBezTo>
                      <a:pt x="169087" y="177234"/>
                      <a:pt x="176324" y="172026"/>
                      <a:pt x="178934" y="164300"/>
                    </a:cubicBezTo>
                    <a:lnTo>
                      <a:pt x="208557" y="76860"/>
                    </a:lnTo>
                    <a:lnTo>
                      <a:pt x="238179" y="164300"/>
                    </a:lnTo>
                    <a:cubicBezTo>
                      <a:pt x="240789" y="172026"/>
                      <a:pt x="248026" y="177234"/>
                      <a:pt x="256182" y="177254"/>
                    </a:cubicBezTo>
                    <a:lnTo>
                      <a:pt x="256182" y="539204"/>
                    </a:lnTo>
                    <a:lnTo>
                      <a:pt x="294282" y="539204"/>
                    </a:lnTo>
                    <a:lnTo>
                      <a:pt x="294282" y="320129"/>
                    </a:lnTo>
                    <a:lnTo>
                      <a:pt x="313332" y="320129"/>
                    </a:lnTo>
                    <a:lnTo>
                      <a:pt x="313332" y="539204"/>
                    </a:lnTo>
                    <a:lnTo>
                      <a:pt x="351432" y="539204"/>
                    </a:lnTo>
                    <a:lnTo>
                      <a:pt x="351432" y="177254"/>
                    </a:lnTo>
                    <a:cubicBezTo>
                      <a:pt x="359587" y="177234"/>
                      <a:pt x="366824" y="172026"/>
                      <a:pt x="369434" y="164300"/>
                    </a:cubicBezTo>
                    <a:lnTo>
                      <a:pt x="399057" y="76860"/>
                    </a:lnTo>
                    <a:lnTo>
                      <a:pt x="428679" y="164300"/>
                    </a:lnTo>
                    <a:cubicBezTo>
                      <a:pt x="431289" y="172026"/>
                      <a:pt x="438526" y="177234"/>
                      <a:pt x="446682" y="177254"/>
                    </a:cubicBezTo>
                    <a:lnTo>
                      <a:pt x="446682" y="234404"/>
                    </a:lnTo>
                    <a:lnTo>
                      <a:pt x="418107" y="377279"/>
                    </a:lnTo>
                    <a:lnTo>
                      <a:pt x="446682" y="377279"/>
                    </a:lnTo>
                    <a:lnTo>
                      <a:pt x="446682" y="539204"/>
                    </a:lnTo>
                    <a:lnTo>
                      <a:pt x="484782" y="539204"/>
                    </a:lnTo>
                    <a:lnTo>
                      <a:pt x="484782" y="377279"/>
                    </a:lnTo>
                    <a:lnTo>
                      <a:pt x="503832" y="377279"/>
                    </a:lnTo>
                    <a:lnTo>
                      <a:pt x="503832" y="539204"/>
                    </a:lnTo>
                    <a:lnTo>
                      <a:pt x="541932" y="539204"/>
                    </a:lnTo>
                    <a:lnTo>
                      <a:pt x="541932" y="377279"/>
                    </a:lnTo>
                    <a:lnTo>
                      <a:pt x="570507" y="377279"/>
                    </a:lnTo>
                    <a:lnTo>
                      <a:pt x="541932" y="234404"/>
                    </a:lnTo>
                    <a:lnTo>
                      <a:pt x="541932" y="177254"/>
                    </a:lnTo>
                    <a:cubicBezTo>
                      <a:pt x="550087" y="177234"/>
                      <a:pt x="557324" y="172026"/>
                      <a:pt x="559934" y="164300"/>
                    </a:cubicBezTo>
                    <a:lnTo>
                      <a:pt x="589557" y="76860"/>
                    </a:lnTo>
                    <a:lnTo>
                      <a:pt x="619179" y="164300"/>
                    </a:lnTo>
                    <a:cubicBezTo>
                      <a:pt x="621789" y="172026"/>
                      <a:pt x="629026" y="177234"/>
                      <a:pt x="637182" y="177254"/>
                    </a:cubicBezTo>
                    <a:lnTo>
                      <a:pt x="637182" y="539204"/>
                    </a:lnTo>
                    <a:lnTo>
                      <a:pt x="675282" y="539204"/>
                    </a:lnTo>
                    <a:lnTo>
                      <a:pt x="675282" y="320129"/>
                    </a:lnTo>
                    <a:lnTo>
                      <a:pt x="694332" y="320129"/>
                    </a:lnTo>
                    <a:lnTo>
                      <a:pt x="694332" y="539204"/>
                    </a:lnTo>
                    <a:lnTo>
                      <a:pt x="732432" y="539204"/>
                    </a:lnTo>
                    <a:lnTo>
                      <a:pt x="732432" y="177254"/>
                    </a:lnTo>
                    <a:cubicBezTo>
                      <a:pt x="740587" y="177234"/>
                      <a:pt x="747824" y="172026"/>
                      <a:pt x="750434" y="164300"/>
                    </a:cubicBezTo>
                    <a:lnTo>
                      <a:pt x="797487" y="25330"/>
                    </a:lnTo>
                    <a:cubicBezTo>
                      <a:pt x="800886" y="15374"/>
                      <a:pt x="795570" y="4547"/>
                      <a:pt x="785612" y="1147"/>
                    </a:cubicBezTo>
                    <a:cubicBezTo>
                      <a:pt x="785602" y="1144"/>
                      <a:pt x="785592" y="1140"/>
                      <a:pt x="785581" y="1137"/>
                    </a:cubicBezTo>
                    <a:close/>
                  </a:path>
                </a:pathLst>
              </a:custGeom>
              <a:grpFill/>
              <a:ln w="9525" cap="flat">
                <a:noFill/>
                <a:prstDash val="solid"/>
                <a:miter/>
              </a:ln>
            </p:spPr>
            <p:txBody>
              <a:bodyPr rtlCol="0" anchor="ctr"/>
              <a:lstStyle/>
              <a:p>
                <a:endParaRPr lang="en-GB" sz="1799"/>
              </a:p>
            </p:txBody>
          </p:sp>
        </p:grpSp>
      </p:grpSp>
      <p:sp>
        <p:nvSpPr>
          <p:cNvPr id="94" name="Tekstvak 93">
            <a:extLst>
              <a:ext uri="{FF2B5EF4-FFF2-40B4-BE49-F238E27FC236}">
                <a16:creationId xmlns:a16="http://schemas.microsoft.com/office/drawing/2014/main" id="{E55668A5-CBB9-4FE4-A141-771A9197C932}"/>
              </a:ext>
            </a:extLst>
          </p:cNvPr>
          <p:cNvSpPr txBox="1"/>
          <p:nvPr/>
        </p:nvSpPr>
        <p:spPr>
          <a:xfrm>
            <a:off x="873808" y="1485797"/>
            <a:ext cx="8018011" cy="2476704"/>
          </a:xfrm>
          <a:prstGeom prst="rect">
            <a:avLst/>
          </a:prstGeom>
          <a:noFill/>
        </p:spPr>
        <p:txBody>
          <a:bodyPr wrap="square" lIns="0" rtlCol="0">
            <a:spAutoFit/>
          </a:bodyPr>
          <a:lstStyle/>
          <a:p>
            <a:pPr>
              <a:spcAft>
                <a:spcPts val="600"/>
              </a:spcAft>
            </a:pPr>
            <a:r>
              <a:rPr lang="nl-NL" sz="1999" b="1" dirty="0">
                <a:solidFill>
                  <a:schemeClr val="accent1"/>
                </a:solidFill>
              </a:rPr>
              <a:t>2017 - heden</a:t>
            </a:r>
          </a:p>
          <a:p>
            <a:pPr>
              <a:spcAft>
                <a:spcPts val="600"/>
              </a:spcAft>
            </a:pPr>
            <a:r>
              <a:rPr lang="nl-NL" sz="1999" dirty="0"/>
              <a:t>Visie van professionals</a:t>
            </a:r>
          </a:p>
          <a:p>
            <a:pPr>
              <a:spcAft>
                <a:spcPts val="600"/>
              </a:spcAft>
            </a:pPr>
            <a:r>
              <a:rPr lang="nl-NL" sz="1999" dirty="0"/>
              <a:t>Eigenaarschap verschuift van organisatie </a:t>
            </a:r>
            <a:br>
              <a:rPr lang="nl-NL" sz="1999" dirty="0"/>
            </a:br>
            <a:r>
              <a:rPr lang="nl-NL" sz="1999" dirty="0"/>
              <a:t>naar professional</a:t>
            </a:r>
          </a:p>
          <a:p>
            <a:pPr>
              <a:spcAft>
                <a:spcPts val="600"/>
              </a:spcAft>
            </a:pPr>
            <a:r>
              <a:rPr lang="nl-NL" sz="1999" dirty="0"/>
              <a:t>Andere rol organisatie – </a:t>
            </a:r>
            <a:br>
              <a:rPr lang="nl-NL" sz="1999" dirty="0"/>
            </a:br>
            <a:r>
              <a:rPr lang="nl-NL" sz="1999" dirty="0"/>
              <a:t>van zorgverlener naar </a:t>
            </a:r>
            <a:br>
              <a:rPr lang="nl-NL" sz="1999" dirty="0"/>
            </a:br>
            <a:r>
              <a:rPr lang="nl-NL" sz="1999" dirty="0"/>
              <a:t>ondersteuner van professionals</a:t>
            </a:r>
          </a:p>
        </p:txBody>
      </p:sp>
      <p:grpSp>
        <p:nvGrpSpPr>
          <p:cNvPr id="114" name="Groep 113">
            <a:extLst>
              <a:ext uri="{FF2B5EF4-FFF2-40B4-BE49-F238E27FC236}">
                <a16:creationId xmlns:a16="http://schemas.microsoft.com/office/drawing/2014/main" id="{5DD5D3AE-4B32-4219-BFD9-72D911B68816}"/>
              </a:ext>
            </a:extLst>
          </p:cNvPr>
          <p:cNvGrpSpPr/>
          <p:nvPr/>
        </p:nvGrpSpPr>
        <p:grpSpPr>
          <a:xfrm>
            <a:off x="8993032" y="1657242"/>
            <a:ext cx="935513" cy="935513"/>
            <a:chOff x="8979495" y="1664908"/>
            <a:chExt cx="936000" cy="936000"/>
          </a:xfrm>
        </p:grpSpPr>
        <p:sp>
          <p:nvSpPr>
            <p:cNvPr id="83" name="Ovaal 82">
              <a:extLst>
                <a:ext uri="{FF2B5EF4-FFF2-40B4-BE49-F238E27FC236}">
                  <a16:creationId xmlns:a16="http://schemas.microsoft.com/office/drawing/2014/main" id="{62F0CD80-0456-4C23-BD3E-111C9B6C4016}"/>
                </a:ext>
              </a:extLst>
            </p:cNvPr>
            <p:cNvSpPr/>
            <p:nvPr/>
          </p:nvSpPr>
          <p:spPr>
            <a:xfrm>
              <a:off x="8979495" y="1664908"/>
              <a:ext cx="936000" cy="936000"/>
            </a:xfrm>
            <a:prstGeom prst="ellipse">
              <a:avLst/>
            </a:prstGeom>
            <a:solidFill>
              <a:schemeClr val="accent1"/>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9"/>
            </a:p>
          </p:txBody>
        </p:sp>
        <p:grpSp>
          <p:nvGrpSpPr>
            <p:cNvPr id="111" name="Groep 110">
              <a:extLst>
                <a:ext uri="{FF2B5EF4-FFF2-40B4-BE49-F238E27FC236}">
                  <a16:creationId xmlns:a16="http://schemas.microsoft.com/office/drawing/2014/main" id="{5ADB58D3-5145-4C26-AAB2-7EB1BB75E8A1}"/>
                </a:ext>
              </a:extLst>
            </p:cNvPr>
            <p:cNvGrpSpPr>
              <a:grpSpLocks noChangeAspect="1"/>
            </p:cNvGrpSpPr>
            <p:nvPr/>
          </p:nvGrpSpPr>
          <p:grpSpPr>
            <a:xfrm>
              <a:off x="9172980" y="1829918"/>
              <a:ext cx="576000" cy="572916"/>
              <a:chOff x="9205065" y="1870024"/>
              <a:chExt cx="508035" cy="505315"/>
            </a:xfrm>
            <a:solidFill>
              <a:schemeClr val="bg1"/>
            </a:solidFill>
          </p:grpSpPr>
          <p:sp>
            <p:nvSpPr>
              <p:cNvPr id="105" name="Vrije vorm: vorm 104">
                <a:extLst>
                  <a:ext uri="{FF2B5EF4-FFF2-40B4-BE49-F238E27FC236}">
                    <a16:creationId xmlns:a16="http://schemas.microsoft.com/office/drawing/2014/main" id="{89FCD194-6C57-4117-877C-4456E1FD7BD5}"/>
                  </a:ext>
                </a:extLst>
              </p:cNvPr>
              <p:cNvSpPr/>
              <p:nvPr/>
            </p:nvSpPr>
            <p:spPr>
              <a:xfrm>
                <a:off x="9387095" y="1870024"/>
                <a:ext cx="326005" cy="325367"/>
              </a:xfrm>
              <a:custGeom>
                <a:avLst/>
                <a:gdLst>
                  <a:gd name="connsiteX0" fmla="*/ 401003 w 486727"/>
                  <a:gd name="connsiteY0" fmla="*/ 85725 h 485775"/>
                  <a:gd name="connsiteX1" fmla="*/ 391478 w 486727"/>
                  <a:gd name="connsiteY1" fmla="*/ 0 h 485775"/>
                  <a:gd name="connsiteX2" fmla="*/ 286703 w 486727"/>
                  <a:gd name="connsiteY2" fmla="*/ 104775 h 485775"/>
                  <a:gd name="connsiteX3" fmla="*/ 292417 w 486727"/>
                  <a:gd name="connsiteY3" fmla="*/ 154305 h 485775"/>
                  <a:gd name="connsiteX4" fmla="*/ 140017 w 486727"/>
                  <a:gd name="connsiteY4" fmla="*/ 306705 h 485775"/>
                  <a:gd name="connsiteX5" fmla="*/ 95250 w 486727"/>
                  <a:gd name="connsiteY5" fmla="*/ 295275 h 485775"/>
                  <a:gd name="connsiteX6" fmla="*/ 0 w 486727"/>
                  <a:gd name="connsiteY6" fmla="*/ 390525 h 485775"/>
                  <a:gd name="connsiteX7" fmla="*/ 95250 w 486727"/>
                  <a:gd name="connsiteY7" fmla="*/ 485775 h 485775"/>
                  <a:gd name="connsiteX8" fmla="*/ 190500 w 486727"/>
                  <a:gd name="connsiteY8" fmla="*/ 390525 h 485775"/>
                  <a:gd name="connsiteX9" fmla="*/ 180022 w 486727"/>
                  <a:gd name="connsiteY9" fmla="*/ 346710 h 485775"/>
                  <a:gd name="connsiteX10" fmla="*/ 332423 w 486727"/>
                  <a:gd name="connsiteY10" fmla="*/ 194310 h 485775"/>
                  <a:gd name="connsiteX11" fmla="*/ 381953 w 486727"/>
                  <a:gd name="connsiteY11" fmla="*/ 200025 h 485775"/>
                  <a:gd name="connsiteX12" fmla="*/ 486728 w 486727"/>
                  <a:gd name="connsiteY12" fmla="*/ 95250 h 485775"/>
                  <a:gd name="connsiteX13" fmla="*/ 401003 w 486727"/>
                  <a:gd name="connsiteY13" fmla="*/ 857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727" h="485775">
                    <a:moveTo>
                      <a:pt x="401003" y="85725"/>
                    </a:moveTo>
                    <a:lnTo>
                      <a:pt x="391478" y="0"/>
                    </a:lnTo>
                    <a:lnTo>
                      <a:pt x="286703" y="104775"/>
                    </a:lnTo>
                    <a:lnTo>
                      <a:pt x="292417" y="154305"/>
                    </a:lnTo>
                    <a:lnTo>
                      <a:pt x="140017" y="306705"/>
                    </a:lnTo>
                    <a:cubicBezTo>
                      <a:pt x="126682" y="300038"/>
                      <a:pt x="111442" y="295275"/>
                      <a:pt x="95250" y="295275"/>
                    </a:cubicBezTo>
                    <a:cubicBezTo>
                      <a:pt x="42863" y="295275"/>
                      <a:pt x="0" y="338138"/>
                      <a:pt x="0" y="390525"/>
                    </a:cubicBezTo>
                    <a:cubicBezTo>
                      <a:pt x="0" y="442913"/>
                      <a:pt x="42863" y="485775"/>
                      <a:pt x="95250" y="485775"/>
                    </a:cubicBezTo>
                    <a:cubicBezTo>
                      <a:pt x="147638" y="485775"/>
                      <a:pt x="190500" y="442913"/>
                      <a:pt x="190500" y="390525"/>
                    </a:cubicBezTo>
                    <a:cubicBezTo>
                      <a:pt x="190500" y="374333"/>
                      <a:pt x="186690" y="360045"/>
                      <a:pt x="180022" y="346710"/>
                    </a:cubicBezTo>
                    <a:lnTo>
                      <a:pt x="332423" y="194310"/>
                    </a:lnTo>
                    <a:lnTo>
                      <a:pt x="381953" y="200025"/>
                    </a:lnTo>
                    <a:lnTo>
                      <a:pt x="486728" y="95250"/>
                    </a:lnTo>
                    <a:lnTo>
                      <a:pt x="401003" y="85725"/>
                    </a:lnTo>
                    <a:close/>
                  </a:path>
                </a:pathLst>
              </a:custGeom>
              <a:grpFill/>
              <a:ln w="9525" cap="flat">
                <a:noFill/>
                <a:prstDash val="solid"/>
                <a:miter/>
              </a:ln>
            </p:spPr>
            <p:txBody>
              <a:bodyPr rtlCol="0" anchor="ctr"/>
              <a:lstStyle/>
              <a:p>
                <a:endParaRPr lang="nl-NL" sz="1799"/>
              </a:p>
            </p:txBody>
          </p:sp>
          <p:sp>
            <p:nvSpPr>
              <p:cNvPr id="106" name="Vrije vorm: vorm 105">
                <a:extLst>
                  <a:ext uri="{FF2B5EF4-FFF2-40B4-BE49-F238E27FC236}">
                    <a16:creationId xmlns:a16="http://schemas.microsoft.com/office/drawing/2014/main" id="{58AFE9A0-9EB4-4E0F-BB2F-F83731BEABC7}"/>
                  </a:ext>
                </a:extLst>
              </p:cNvPr>
              <p:cNvSpPr/>
              <p:nvPr/>
            </p:nvSpPr>
            <p:spPr>
              <a:xfrm>
                <a:off x="9205065" y="1890478"/>
                <a:ext cx="484861" cy="484861"/>
              </a:xfrm>
              <a:custGeom>
                <a:avLst/>
                <a:gdLst>
                  <a:gd name="connsiteX0" fmla="*/ 674370 w 723900"/>
                  <a:gd name="connsiteY0" fmla="*/ 198120 h 723900"/>
                  <a:gd name="connsiteX1" fmla="*/ 661988 w 723900"/>
                  <a:gd name="connsiteY1" fmla="*/ 211455 h 723900"/>
                  <a:gd name="connsiteX2" fmla="*/ 643890 w 723900"/>
                  <a:gd name="connsiteY2" fmla="*/ 209550 h 723900"/>
                  <a:gd name="connsiteX3" fmla="*/ 623888 w 723900"/>
                  <a:gd name="connsiteY3" fmla="*/ 206693 h 723900"/>
                  <a:gd name="connsiteX4" fmla="*/ 666750 w 723900"/>
                  <a:gd name="connsiteY4" fmla="*/ 361950 h 723900"/>
                  <a:gd name="connsiteX5" fmla="*/ 361950 w 723900"/>
                  <a:gd name="connsiteY5" fmla="*/ 666750 h 723900"/>
                  <a:gd name="connsiteX6" fmla="*/ 57150 w 723900"/>
                  <a:gd name="connsiteY6" fmla="*/ 361950 h 723900"/>
                  <a:gd name="connsiteX7" fmla="*/ 361950 w 723900"/>
                  <a:gd name="connsiteY7" fmla="*/ 57150 h 723900"/>
                  <a:gd name="connsiteX8" fmla="*/ 517208 w 723900"/>
                  <a:gd name="connsiteY8" fmla="*/ 100013 h 723900"/>
                  <a:gd name="connsiteX9" fmla="*/ 515303 w 723900"/>
                  <a:gd name="connsiteY9" fmla="*/ 80963 h 723900"/>
                  <a:gd name="connsiteX10" fmla="*/ 512445 w 723900"/>
                  <a:gd name="connsiteY10" fmla="*/ 61913 h 723900"/>
                  <a:gd name="connsiteX11" fmla="*/ 525780 w 723900"/>
                  <a:gd name="connsiteY11" fmla="*/ 48578 h 723900"/>
                  <a:gd name="connsiteX12" fmla="*/ 532448 w 723900"/>
                  <a:gd name="connsiteY12" fmla="*/ 41910 h 723900"/>
                  <a:gd name="connsiteX13" fmla="*/ 361950 w 723900"/>
                  <a:gd name="connsiteY13" fmla="*/ 0 h 723900"/>
                  <a:gd name="connsiteX14" fmla="*/ 0 w 723900"/>
                  <a:gd name="connsiteY14" fmla="*/ 361950 h 723900"/>
                  <a:gd name="connsiteX15" fmla="*/ 361950 w 723900"/>
                  <a:gd name="connsiteY15" fmla="*/ 723900 h 723900"/>
                  <a:gd name="connsiteX16" fmla="*/ 723900 w 723900"/>
                  <a:gd name="connsiteY16" fmla="*/ 361950 h 723900"/>
                  <a:gd name="connsiteX17" fmla="*/ 681038 w 723900"/>
                  <a:gd name="connsiteY17" fmla="*/ 192405 h 723900"/>
                  <a:gd name="connsiteX18" fmla="*/ 674370 w 723900"/>
                  <a:gd name="connsiteY18" fmla="*/ 1981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723900">
                    <a:moveTo>
                      <a:pt x="674370" y="198120"/>
                    </a:moveTo>
                    <a:lnTo>
                      <a:pt x="661988" y="211455"/>
                    </a:lnTo>
                    <a:lnTo>
                      <a:pt x="643890" y="209550"/>
                    </a:lnTo>
                    <a:lnTo>
                      <a:pt x="623888" y="206693"/>
                    </a:lnTo>
                    <a:cubicBezTo>
                      <a:pt x="650558" y="252413"/>
                      <a:pt x="666750" y="304800"/>
                      <a:pt x="666750" y="361950"/>
                    </a:cubicBezTo>
                    <a:cubicBezTo>
                      <a:pt x="666750" y="529590"/>
                      <a:pt x="529590" y="666750"/>
                      <a:pt x="361950" y="666750"/>
                    </a:cubicBezTo>
                    <a:cubicBezTo>
                      <a:pt x="194310" y="666750"/>
                      <a:pt x="57150" y="529590"/>
                      <a:pt x="57150" y="361950"/>
                    </a:cubicBezTo>
                    <a:cubicBezTo>
                      <a:pt x="57150" y="194310"/>
                      <a:pt x="194310" y="57150"/>
                      <a:pt x="361950" y="57150"/>
                    </a:cubicBezTo>
                    <a:cubicBezTo>
                      <a:pt x="418148" y="57150"/>
                      <a:pt x="471488" y="72390"/>
                      <a:pt x="517208" y="100013"/>
                    </a:cubicBezTo>
                    <a:lnTo>
                      <a:pt x="515303" y="80963"/>
                    </a:lnTo>
                    <a:lnTo>
                      <a:pt x="512445" y="61913"/>
                    </a:lnTo>
                    <a:lnTo>
                      <a:pt x="525780" y="48578"/>
                    </a:lnTo>
                    <a:lnTo>
                      <a:pt x="532448" y="41910"/>
                    </a:lnTo>
                    <a:cubicBezTo>
                      <a:pt x="481013" y="15240"/>
                      <a:pt x="423863" y="0"/>
                      <a:pt x="361950" y="0"/>
                    </a:cubicBezTo>
                    <a:cubicBezTo>
                      <a:pt x="161925" y="0"/>
                      <a:pt x="0" y="161925"/>
                      <a:pt x="0" y="361950"/>
                    </a:cubicBezTo>
                    <a:cubicBezTo>
                      <a:pt x="0" y="561975"/>
                      <a:pt x="161925" y="723900"/>
                      <a:pt x="361950" y="723900"/>
                    </a:cubicBezTo>
                    <a:cubicBezTo>
                      <a:pt x="561975" y="723900"/>
                      <a:pt x="723900" y="561975"/>
                      <a:pt x="723900" y="361950"/>
                    </a:cubicBezTo>
                    <a:cubicBezTo>
                      <a:pt x="723900" y="300038"/>
                      <a:pt x="708660" y="242888"/>
                      <a:pt x="681038" y="192405"/>
                    </a:cubicBezTo>
                    <a:lnTo>
                      <a:pt x="674370" y="198120"/>
                    </a:lnTo>
                    <a:close/>
                  </a:path>
                </a:pathLst>
              </a:custGeom>
              <a:grpFill/>
              <a:ln w="9525" cap="flat">
                <a:noFill/>
                <a:prstDash val="solid"/>
                <a:miter/>
              </a:ln>
            </p:spPr>
            <p:txBody>
              <a:bodyPr rtlCol="0" anchor="ctr"/>
              <a:lstStyle/>
              <a:p>
                <a:endParaRPr lang="nl-NL" sz="1799"/>
              </a:p>
            </p:txBody>
          </p:sp>
          <p:sp>
            <p:nvSpPr>
              <p:cNvPr id="107" name="Vrije vorm: vorm 106">
                <a:extLst>
                  <a:ext uri="{FF2B5EF4-FFF2-40B4-BE49-F238E27FC236}">
                    <a16:creationId xmlns:a16="http://schemas.microsoft.com/office/drawing/2014/main" id="{689AAFAC-7D67-4E3A-8124-AFAD48988246}"/>
                  </a:ext>
                </a:extLst>
              </p:cNvPr>
              <p:cNvSpPr/>
              <p:nvPr/>
            </p:nvSpPr>
            <p:spPr>
              <a:xfrm>
                <a:off x="9294381" y="1979795"/>
                <a:ext cx="306228" cy="306228"/>
              </a:xfrm>
              <a:custGeom>
                <a:avLst/>
                <a:gdLst>
                  <a:gd name="connsiteX0" fmla="*/ 387668 w 457200"/>
                  <a:gd name="connsiteY0" fmla="*/ 163830 h 457200"/>
                  <a:gd name="connsiteX1" fmla="*/ 400050 w 457200"/>
                  <a:gd name="connsiteY1" fmla="*/ 228600 h 457200"/>
                  <a:gd name="connsiteX2" fmla="*/ 228600 w 457200"/>
                  <a:gd name="connsiteY2" fmla="*/ 400050 h 457200"/>
                  <a:gd name="connsiteX3" fmla="*/ 57150 w 457200"/>
                  <a:gd name="connsiteY3" fmla="*/ 228600 h 457200"/>
                  <a:gd name="connsiteX4" fmla="*/ 228600 w 457200"/>
                  <a:gd name="connsiteY4" fmla="*/ 57150 h 457200"/>
                  <a:gd name="connsiteX5" fmla="*/ 293370 w 457200"/>
                  <a:gd name="connsiteY5" fmla="*/ 69532 h 457200"/>
                  <a:gd name="connsiteX6" fmla="*/ 336233 w 457200"/>
                  <a:gd name="connsiteY6" fmla="*/ 26670 h 457200"/>
                  <a:gd name="connsiteX7" fmla="*/ 228600 w 457200"/>
                  <a:gd name="connsiteY7" fmla="*/ 0 h 457200"/>
                  <a:gd name="connsiteX8" fmla="*/ 0 w 457200"/>
                  <a:gd name="connsiteY8" fmla="*/ 228600 h 457200"/>
                  <a:gd name="connsiteX9" fmla="*/ 228600 w 457200"/>
                  <a:gd name="connsiteY9" fmla="*/ 457200 h 457200"/>
                  <a:gd name="connsiteX10" fmla="*/ 457200 w 457200"/>
                  <a:gd name="connsiteY10" fmla="*/ 228600 h 457200"/>
                  <a:gd name="connsiteX11" fmla="*/ 430530 w 457200"/>
                  <a:gd name="connsiteY11" fmla="*/ 120968 h 457200"/>
                  <a:gd name="connsiteX12" fmla="*/ 387668 w 457200"/>
                  <a:gd name="connsiteY12" fmla="*/ 16383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 h="457200">
                    <a:moveTo>
                      <a:pt x="387668" y="163830"/>
                    </a:moveTo>
                    <a:cubicBezTo>
                      <a:pt x="396240" y="183833"/>
                      <a:pt x="400050" y="205740"/>
                      <a:pt x="400050" y="228600"/>
                    </a:cubicBezTo>
                    <a:cubicBezTo>
                      <a:pt x="400050" y="322898"/>
                      <a:pt x="322898" y="400050"/>
                      <a:pt x="228600" y="400050"/>
                    </a:cubicBezTo>
                    <a:cubicBezTo>
                      <a:pt x="134302" y="400050"/>
                      <a:pt x="57150" y="322898"/>
                      <a:pt x="57150" y="228600"/>
                    </a:cubicBezTo>
                    <a:cubicBezTo>
                      <a:pt x="57150" y="134302"/>
                      <a:pt x="134302" y="57150"/>
                      <a:pt x="228600" y="57150"/>
                    </a:cubicBezTo>
                    <a:cubicBezTo>
                      <a:pt x="251460" y="57150"/>
                      <a:pt x="273368" y="61913"/>
                      <a:pt x="293370" y="69532"/>
                    </a:cubicBezTo>
                    <a:lnTo>
                      <a:pt x="336233" y="26670"/>
                    </a:lnTo>
                    <a:cubicBezTo>
                      <a:pt x="303848" y="9525"/>
                      <a:pt x="267653" y="0"/>
                      <a:pt x="228600" y="0"/>
                    </a:cubicBezTo>
                    <a:cubicBezTo>
                      <a:pt x="102870" y="0"/>
                      <a:pt x="0" y="102870"/>
                      <a:pt x="0" y="228600"/>
                    </a:cubicBezTo>
                    <a:cubicBezTo>
                      <a:pt x="0" y="354330"/>
                      <a:pt x="102870" y="457200"/>
                      <a:pt x="228600" y="457200"/>
                    </a:cubicBezTo>
                    <a:cubicBezTo>
                      <a:pt x="354330" y="457200"/>
                      <a:pt x="457200" y="354330"/>
                      <a:pt x="457200" y="228600"/>
                    </a:cubicBezTo>
                    <a:cubicBezTo>
                      <a:pt x="457200" y="189548"/>
                      <a:pt x="447675" y="153352"/>
                      <a:pt x="430530" y="120968"/>
                    </a:cubicBezTo>
                    <a:lnTo>
                      <a:pt x="387668" y="163830"/>
                    </a:lnTo>
                    <a:close/>
                  </a:path>
                </a:pathLst>
              </a:custGeom>
              <a:grpFill/>
              <a:ln w="9525" cap="flat">
                <a:noFill/>
                <a:prstDash val="solid"/>
                <a:miter/>
              </a:ln>
            </p:spPr>
            <p:txBody>
              <a:bodyPr rtlCol="0" anchor="ctr"/>
              <a:lstStyle/>
              <a:p>
                <a:endParaRPr lang="nl-NL" sz="1799"/>
              </a:p>
            </p:txBody>
          </p:sp>
        </p:grpSp>
      </p:grpSp>
      <p:grpSp>
        <p:nvGrpSpPr>
          <p:cNvPr id="38" name="Groep 37">
            <a:extLst>
              <a:ext uri="{FF2B5EF4-FFF2-40B4-BE49-F238E27FC236}">
                <a16:creationId xmlns:a16="http://schemas.microsoft.com/office/drawing/2014/main" id="{39E9977A-B1C8-40DD-968B-C7732EA4AFF1}"/>
              </a:ext>
            </a:extLst>
          </p:cNvPr>
          <p:cNvGrpSpPr/>
          <p:nvPr/>
        </p:nvGrpSpPr>
        <p:grpSpPr>
          <a:xfrm>
            <a:off x="5682222" y="3178508"/>
            <a:ext cx="935513" cy="935513"/>
            <a:chOff x="5682222" y="3178508"/>
            <a:chExt cx="935513" cy="935513"/>
          </a:xfrm>
        </p:grpSpPr>
        <p:sp>
          <p:nvSpPr>
            <p:cNvPr id="40" name="Ovaal 39">
              <a:extLst>
                <a:ext uri="{FF2B5EF4-FFF2-40B4-BE49-F238E27FC236}">
                  <a16:creationId xmlns:a16="http://schemas.microsoft.com/office/drawing/2014/main" id="{9B5118E7-1249-45AA-AEAA-558F3E648469}"/>
                </a:ext>
              </a:extLst>
            </p:cNvPr>
            <p:cNvSpPr/>
            <p:nvPr/>
          </p:nvSpPr>
          <p:spPr>
            <a:xfrm>
              <a:off x="5682222" y="3178508"/>
              <a:ext cx="935513" cy="935513"/>
            </a:xfrm>
            <a:prstGeom prst="ellipse">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9"/>
            </a:p>
          </p:txBody>
        </p:sp>
        <p:sp>
          <p:nvSpPr>
            <p:cNvPr id="41" name="Explosie: 8 punten 40">
              <a:extLst>
                <a:ext uri="{FF2B5EF4-FFF2-40B4-BE49-F238E27FC236}">
                  <a16:creationId xmlns:a16="http://schemas.microsoft.com/office/drawing/2014/main" id="{35953848-2740-49F0-9151-2922CE8F81AC}"/>
                </a:ext>
              </a:extLst>
            </p:cNvPr>
            <p:cNvSpPr/>
            <p:nvPr/>
          </p:nvSpPr>
          <p:spPr>
            <a:xfrm>
              <a:off x="5883278" y="3379564"/>
              <a:ext cx="533400" cy="533400"/>
            </a:xfrm>
            <a:prstGeom prst="irregularSeal1">
              <a:avLst/>
            </a:prstGeom>
            <a:solidFill>
              <a:schemeClr val="bg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endParaRPr lang="nl-NL" dirty="0">
                <a:solidFill>
                  <a:schemeClr val="bg1"/>
                </a:solidFill>
                <a:latin typeface="Filson Soft" panose="00000800000000000000" pitchFamily="50" charset="0"/>
              </a:endParaRPr>
            </a:p>
          </p:txBody>
        </p:sp>
      </p:grpSp>
      <p:sp>
        <p:nvSpPr>
          <p:cNvPr id="42" name="Tijdelijke aanduiding voor tekst 3">
            <a:extLst>
              <a:ext uri="{FF2B5EF4-FFF2-40B4-BE49-F238E27FC236}">
                <a16:creationId xmlns:a16="http://schemas.microsoft.com/office/drawing/2014/main" id="{1A0C70A2-D7B0-4F0D-9B57-5D7065BA0679}"/>
              </a:ext>
            </a:extLst>
          </p:cNvPr>
          <p:cNvSpPr txBox="1">
            <a:spLocks/>
          </p:cNvSpPr>
          <p:nvPr/>
        </p:nvSpPr>
        <p:spPr>
          <a:xfrm>
            <a:off x="0" y="0"/>
            <a:ext cx="7391400" cy="908050"/>
          </a:xfrm>
          <a:custGeom>
            <a:avLst/>
            <a:gdLst>
              <a:gd name="connsiteX0" fmla="*/ 0 w 7391400"/>
              <a:gd name="connsiteY0" fmla="*/ 0 h 908050"/>
              <a:gd name="connsiteX1" fmla="*/ 7391400 w 7391400"/>
              <a:gd name="connsiteY1" fmla="*/ 0 h 908050"/>
              <a:gd name="connsiteX2" fmla="*/ 7391400 w 7391400"/>
              <a:gd name="connsiteY2" fmla="*/ 454036 h 908050"/>
              <a:gd name="connsiteX3" fmla="*/ 7382177 w 7391400"/>
              <a:gd name="connsiteY3" fmla="*/ 545528 h 908050"/>
              <a:gd name="connsiteX4" fmla="*/ 7028878 w 7391400"/>
              <a:gd name="connsiteY4" fmla="*/ 898827 h 908050"/>
              <a:gd name="connsiteX5" fmla="*/ 6937386 w 7391400"/>
              <a:gd name="connsiteY5" fmla="*/ 908050 h 908050"/>
              <a:gd name="connsiteX6" fmla="*/ 0 w 7391400"/>
              <a:gd name="connsiteY6"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1400" h="908050">
                <a:moveTo>
                  <a:pt x="0" y="0"/>
                </a:moveTo>
                <a:lnTo>
                  <a:pt x="7391400" y="0"/>
                </a:lnTo>
                <a:lnTo>
                  <a:pt x="7391400" y="454036"/>
                </a:lnTo>
                <a:lnTo>
                  <a:pt x="7382177" y="545528"/>
                </a:lnTo>
                <a:cubicBezTo>
                  <a:pt x="7345889" y="722863"/>
                  <a:pt x="7206214" y="862539"/>
                  <a:pt x="7028878" y="898827"/>
                </a:cubicBezTo>
                <a:lnTo>
                  <a:pt x="6937386" y="908050"/>
                </a:lnTo>
                <a:lnTo>
                  <a:pt x="0" y="908050"/>
                </a:lnTo>
                <a:close/>
              </a:path>
            </a:pathLst>
          </a:custGeom>
          <a:solidFill>
            <a:schemeClr val="accent1"/>
          </a:solidFill>
        </p:spPr>
        <p:txBody>
          <a:bodyPr vert="horz" wrap="square" lIns="918000" tIns="0" rIns="360000" bIns="0" rtlCol="0" anchor="ctr">
            <a:noAutofit/>
          </a:bodyPr>
          <a:lstStyle>
            <a:lvl1pPr marL="0" indent="0" algn="l" defTabSz="914400" rtl="0" eaLnBrk="1" latinLnBrk="0" hangingPunct="1">
              <a:lnSpc>
                <a:spcPct val="100000"/>
              </a:lnSpc>
              <a:spcBef>
                <a:spcPts val="1200"/>
              </a:spcBef>
              <a:buFont typeface="+mj-lt"/>
              <a:buNone/>
              <a:defRPr sz="1600" kern="1200" cap="all" spc="0" baseline="0">
                <a:solidFill>
                  <a:schemeClr val="bg1"/>
                </a:solidFill>
                <a:latin typeface="Filson Soft" panose="00000800000000000000" pitchFamily="50" charset="0"/>
                <a:ea typeface="+mn-ea"/>
                <a:cs typeface="+mn-cs"/>
              </a:defRPr>
            </a:lvl1pPr>
            <a:lvl2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2pPr>
            <a:lvl3pPr marL="0" indent="0" algn="l" defTabSz="9144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3pPr>
            <a:lvl4pPr marL="0" indent="0" algn="l" defTabSz="914400" rtl="0" eaLnBrk="1" latinLnBrk="0" hangingPunct="1">
              <a:lnSpc>
                <a:spcPct val="100000"/>
              </a:lnSpc>
              <a:spcBef>
                <a:spcPts val="60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4pPr>
            <a:lvl5pPr marL="0" indent="0" algn="l" defTabSz="1524000" rtl="0" eaLnBrk="1" latinLnBrk="0" hangingPunct="1">
              <a:lnSpc>
                <a:spcPct val="100000"/>
              </a:lnSpc>
              <a:spcBef>
                <a:spcPts val="0"/>
              </a:spcBef>
              <a:buClr>
                <a:schemeClr val="accent1"/>
              </a:buClr>
              <a:buFont typeface="+mj-lt"/>
              <a:buNone/>
              <a:defRPr sz="2000" kern="1200" cap="none" baseline="0">
                <a:solidFill>
                  <a:schemeClr val="bg1"/>
                </a:solidFill>
                <a:latin typeface="Filson Soft" panose="00000800000000000000" pitchFamily="50" charset="0"/>
                <a:ea typeface="+mn-ea"/>
                <a:cs typeface="+mn-cs"/>
              </a:defRPr>
            </a:lvl5pPr>
            <a:lvl6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6pPr>
            <a:lvl7pPr marL="0" indent="0" algn="l" defTabSz="914400" rtl="0" eaLnBrk="1" latinLnBrk="0" hangingPunct="1">
              <a:lnSpc>
                <a:spcPct val="100000"/>
              </a:lnSpc>
              <a:spcBef>
                <a:spcPts val="600"/>
              </a:spcBef>
              <a:buClr>
                <a:schemeClr val="accent1"/>
              </a:buClr>
              <a:buFont typeface="+mj-lt"/>
              <a:buNone/>
              <a:defRPr sz="2000" b="1" kern="1200" cap="none" baseline="0">
                <a:solidFill>
                  <a:schemeClr val="bg1"/>
                </a:solidFill>
                <a:latin typeface="Filson Soft" panose="00000800000000000000" pitchFamily="50" charset="0"/>
                <a:ea typeface="+mn-ea"/>
                <a:cs typeface="+mn-cs"/>
              </a:defRPr>
            </a:lvl7pPr>
            <a:lvl8pPr marL="0" indent="0" algn="l" defTabSz="914400" rtl="0" eaLnBrk="1" latinLnBrk="0" hangingPunct="1">
              <a:lnSpc>
                <a:spcPct val="100000"/>
              </a:lnSpc>
              <a:spcBef>
                <a:spcPts val="600"/>
              </a:spcBef>
              <a:buClr>
                <a:schemeClr val="accent1"/>
              </a:buClr>
              <a:buFont typeface="+mj-lt"/>
              <a:buNone/>
              <a:defRPr sz="2000" b="0" i="0" kern="1200" cap="none" baseline="0">
                <a:solidFill>
                  <a:schemeClr val="bg1"/>
                </a:solidFill>
                <a:latin typeface="Filson Soft" panose="00000800000000000000" pitchFamily="50" charset="0"/>
                <a:ea typeface="+mn-ea"/>
                <a:cs typeface="+mn-cs"/>
              </a:defRPr>
            </a:lvl8pPr>
            <a:lvl9pPr marL="0" indent="0" algn="l" defTabSz="914400" rtl="0" eaLnBrk="1" latinLnBrk="0" hangingPunct="1">
              <a:lnSpc>
                <a:spcPct val="100000"/>
              </a:lnSpc>
              <a:spcBef>
                <a:spcPts val="1200"/>
              </a:spcBef>
              <a:buClr>
                <a:schemeClr val="accent1"/>
              </a:buClr>
              <a:buFont typeface="+mj-lt"/>
              <a:buNone/>
              <a:defRPr sz="2000" b="0" kern="1200" cap="none" baseline="0">
                <a:solidFill>
                  <a:schemeClr val="bg1"/>
                </a:solidFill>
                <a:latin typeface="Filson Soft" panose="00000800000000000000" pitchFamily="50" charset="0"/>
                <a:ea typeface="+mn-ea"/>
                <a:cs typeface="+mn-cs"/>
              </a:defRPr>
            </a:lvl9pPr>
          </a:lstStyle>
          <a:p>
            <a:r>
              <a:rPr lang="nl-NL" sz="1800" dirty="0"/>
              <a:t>Perspectief vanuit de organisatie</a:t>
            </a:r>
          </a:p>
        </p:txBody>
      </p:sp>
    </p:spTree>
    <p:extLst>
      <p:ext uri="{BB962C8B-B14F-4D97-AF65-F5344CB8AC3E}">
        <p14:creationId xmlns:p14="http://schemas.microsoft.com/office/powerpoint/2010/main" val="1810684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Tijdelijke aanduiding voor afbeelding 16" descr="Afbeelding met buiten, persoon, gebouw, staand&#10;&#10;Automatisch gegenereerde beschrijving">
            <a:extLst>
              <a:ext uri="{FF2B5EF4-FFF2-40B4-BE49-F238E27FC236}">
                <a16:creationId xmlns:a16="http://schemas.microsoft.com/office/drawing/2014/main" id="{32646EBE-39AB-445A-BB3D-22FF5943A300}"/>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8098" r="39533"/>
          <a:stretch/>
        </p:blipFill>
        <p:spPr>
          <a:xfrm>
            <a:off x="-7005" y="0"/>
            <a:ext cx="12199005" cy="6858000"/>
          </a:xfrm>
          <a:solidFill>
            <a:srgbClr val="40411D"/>
          </a:solidFill>
          <a:effectLst>
            <a:outerShdw blurRad="50800" dist="127000" algn="l" rotWithShape="0">
              <a:prstClr val="black">
                <a:alpha val="40000"/>
              </a:prstClr>
            </a:outerShdw>
          </a:effectLst>
        </p:spPr>
      </p:pic>
      <p:pic>
        <p:nvPicPr>
          <p:cNvPr id="16" name="Tijdelijke aanduiding voor afbeelding 15" descr="Afbeelding met buiten, gras, persoon, staand&#10;&#10;Automatisch gegenereerde beschrijving">
            <a:extLst>
              <a:ext uri="{FF2B5EF4-FFF2-40B4-BE49-F238E27FC236}">
                <a16:creationId xmlns:a16="http://schemas.microsoft.com/office/drawing/2014/main" id="{28F2A6A0-53C1-4B89-B672-68C50C8425CD}"/>
              </a:ext>
            </a:extLst>
          </p:cNvPr>
          <p:cNvPicPr>
            <a:picLocks noGrp="1" noChangeAspect="1"/>
          </p:cNvPicPr>
          <p:nvPr>
            <p:ph type="pic" sz="quarter" idx="11"/>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2441" r="32983" b="30961"/>
          <a:stretch/>
        </p:blipFill>
        <p:spPr>
          <a:xfrm>
            <a:off x="-7005" y="0"/>
            <a:ext cx="8135005" cy="6858000"/>
          </a:xfrm>
          <a:effectLst>
            <a:outerShdw blurRad="50800" dist="127000" algn="l" rotWithShape="0">
              <a:prstClr val="black">
                <a:alpha val="40000"/>
              </a:prstClr>
            </a:outerShdw>
          </a:effectLst>
        </p:spPr>
      </p:pic>
      <p:pic>
        <p:nvPicPr>
          <p:cNvPr id="15" name="Tijdelijke aanduiding voor afbeelding 14" descr="Afbeelding met buiten, man, gras, staand&#10;&#10;Automatisch gegenereerde beschrijving">
            <a:extLst>
              <a:ext uri="{FF2B5EF4-FFF2-40B4-BE49-F238E27FC236}">
                <a16:creationId xmlns:a16="http://schemas.microsoft.com/office/drawing/2014/main" id="{C8249F89-1EA7-484D-8E55-98F53C235947}"/>
              </a:ext>
            </a:extLst>
          </p:cNvPr>
          <p:cNvPicPr>
            <a:picLocks noGrp="1" noChangeAspect="1"/>
          </p:cNvPicPr>
          <p:nvPr>
            <p:ph type="pic" sz="quarter" idx="10"/>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37124" r="38254" b="37616"/>
          <a:stretch/>
        </p:blipFill>
        <p:spPr>
          <a:xfrm>
            <a:off x="1" y="0"/>
            <a:ext cx="4060477" cy="6858000"/>
          </a:xfrm>
          <a:effectLst>
            <a:outerShdw blurRad="50800" dist="127000" algn="l" rotWithShape="0">
              <a:prstClr val="black">
                <a:alpha val="40000"/>
              </a:prstClr>
            </a:outerShdw>
          </a:effectLst>
        </p:spPr>
      </p:pic>
      <p:sp>
        <p:nvSpPr>
          <p:cNvPr id="21" name="Titel 1">
            <a:extLst>
              <a:ext uri="{FF2B5EF4-FFF2-40B4-BE49-F238E27FC236}">
                <a16:creationId xmlns:a16="http://schemas.microsoft.com/office/drawing/2014/main" id="{7BDD569A-B3D8-4BE3-AB5C-0D039A264732}"/>
              </a:ext>
            </a:extLst>
          </p:cNvPr>
          <p:cNvSpPr txBox="1">
            <a:spLocks/>
          </p:cNvSpPr>
          <p:nvPr/>
        </p:nvSpPr>
        <p:spPr>
          <a:xfrm>
            <a:off x="2601686" y="141514"/>
            <a:ext cx="6988628" cy="807934"/>
          </a:xfrm>
          <a:prstGeom prst="rect">
            <a:avLst/>
          </a:prstGeom>
        </p:spPr>
        <p:txBody>
          <a:bodyPr vert="horz" lIns="0" tIns="0" rIns="0" bIns="0" rtlCol="0" anchor="ctr">
            <a:normAutofit/>
          </a:bodyPr>
          <a:lstStyle>
            <a:lvl1pPr algn="l" defTabSz="914400" rtl="0" eaLnBrk="1" latinLnBrk="0" hangingPunct="1">
              <a:lnSpc>
                <a:spcPct val="110000"/>
              </a:lnSpc>
              <a:spcBef>
                <a:spcPct val="0"/>
              </a:spcBef>
              <a:buNone/>
              <a:defRPr sz="2400" b="1" i="0" kern="1200" baseline="0">
                <a:solidFill>
                  <a:schemeClr val="tx1"/>
                </a:solidFill>
                <a:latin typeface="Verdana" panose="020B0604030504040204" pitchFamily="34" charset="0"/>
                <a:ea typeface="+mj-ea"/>
                <a:cs typeface="+mj-cs"/>
              </a:defRPr>
            </a:lvl1pPr>
          </a:lstStyle>
          <a:p>
            <a:pPr algn="ctr">
              <a:lnSpc>
                <a:spcPct val="100000"/>
              </a:lnSpc>
            </a:pPr>
            <a:r>
              <a:rPr lang="nl-NL" sz="3733" dirty="0">
                <a:solidFill>
                  <a:schemeClr val="bg1"/>
                </a:solidFill>
                <a:latin typeface="Filson Soft Regular"/>
                <a:cs typeface="Filson Soft Regular"/>
              </a:rPr>
              <a:t>DRIE PERSPECTIEVEN</a:t>
            </a:r>
          </a:p>
        </p:txBody>
      </p:sp>
      <p:sp>
        <p:nvSpPr>
          <p:cNvPr id="22" name="Rechthoek: met één afgeronde hoek 21">
            <a:extLst>
              <a:ext uri="{FF2B5EF4-FFF2-40B4-BE49-F238E27FC236}">
                <a16:creationId xmlns:a16="http://schemas.microsoft.com/office/drawing/2014/main" id="{886E98ED-ABF7-438D-872B-A281862A50D3}"/>
              </a:ext>
            </a:extLst>
          </p:cNvPr>
          <p:cNvSpPr/>
          <p:nvPr/>
        </p:nvSpPr>
        <p:spPr>
          <a:xfrm>
            <a:off x="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ORGANISATIE</a:t>
            </a:r>
          </a:p>
        </p:txBody>
      </p:sp>
      <p:sp>
        <p:nvSpPr>
          <p:cNvPr id="23" name="Rechthoek: met één afgeronde hoek 22">
            <a:extLst>
              <a:ext uri="{FF2B5EF4-FFF2-40B4-BE49-F238E27FC236}">
                <a16:creationId xmlns:a16="http://schemas.microsoft.com/office/drawing/2014/main" id="{17AD64D9-F3AA-4009-A935-700CE3B7DFF3}"/>
              </a:ext>
            </a:extLst>
          </p:cNvPr>
          <p:cNvSpPr/>
          <p:nvPr/>
        </p:nvSpPr>
        <p:spPr>
          <a:xfrm>
            <a:off x="4057360"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PROFESSIONALS</a:t>
            </a:r>
          </a:p>
        </p:txBody>
      </p:sp>
      <p:sp>
        <p:nvSpPr>
          <p:cNvPr id="24" name="Rechthoek: met één afgeronde hoek 23">
            <a:extLst>
              <a:ext uri="{FF2B5EF4-FFF2-40B4-BE49-F238E27FC236}">
                <a16:creationId xmlns:a16="http://schemas.microsoft.com/office/drawing/2014/main" id="{15B77CDA-561A-445E-8013-56E70CA074CB}"/>
              </a:ext>
            </a:extLst>
          </p:cNvPr>
          <p:cNvSpPr/>
          <p:nvPr/>
        </p:nvSpPr>
        <p:spPr>
          <a:xfrm>
            <a:off x="8135006" y="4996543"/>
            <a:ext cx="3668486" cy="953407"/>
          </a:xfrm>
          <a:prstGeom prst="round1Rect">
            <a:avLst/>
          </a:pr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spcBef>
                <a:spcPts val="600"/>
              </a:spcBef>
            </a:pPr>
            <a:r>
              <a:rPr lang="nl-NL" sz="2400" dirty="0">
                <a:solidFill>
                  <a:schemeClr val="bg1"/>
                </a:solidFill>
                <a:latin typeface="Filson Soft" panose="00000800000000000000" pitchFamily="50" charset="0"/>
              </a:rPr>
              <a:t>BESTUURDER</a:t>
            </a:r>
          </a:p>
        </p:txBody>
      </p:sp>
    </p:spTree>
    <p:extLst>
      <p:ext uri="{BB962C8B-B14F-4D97-AF65-F5344CB8AC3E}">
        <p14:creationId xmlns:p14="http://schemas.microsoft.com/office/powerpoint/2010/main" val="1499728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fill="hold" nodeType="after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100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accel="20000" fill="hold" nodeType="withEffect" p14:presetBounceEnd="40000">
                                      <p:stCondLst>
                                        <p:cond delay="1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40000">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accel="20000" fill="hold" nodeType="withEffect" p14:presetBounceEnd="40000">
                                      <p:stCondLst>
                                        <p:cond delay="300"/>
                                      </p:stCondLst>
                                      <p:childTnLst>
                                        <p:set>
                                          <p:cBhvr>
                                            <p:cTn id="14" dur="1" fill="hold">
                                              <p:stCondLst>
                                                <p:cond delay="0"/>
                                              </p:stCondLst>
                                            </p:cTn>
                                            <p:tgtEl>
                                              <p:spTgt spid="15"/>
                                            </p:tgtEl>
                                            <p:attrNameLst>
                                              <p:attrName>style.visibility</p:attrName>
                                            </p:attrNameLst>
                                          </p:cBhvr>
                                          <p:to>
                                            <p:strVal val="visible"/>
                                          </p:to>
                                        </p:set>
                                        <p:anim calcmode="lin" valueType="num" p14:bounceEnd="40000">
                                          <p:cBhvr additive="base">
                                            <p:cTn id="15" dur="1000" fill="hold"/>
                                            <p:tgtEl>
                                              <p:spTgt spid="15"/>
                                            </p:tgtEl>
                                            <p:attrNameLst>
                                              <p:attrName>ppt_x</p:attrName>
                                            </p:attrNameLst>
                                          </p:cBhvr>
                                          <p:tavLst>
                                            <p:tav tm="0">
                                              <p:val>
                                                <p:strVal val="0-#ppt_w/2"/>
                                              </p:val>
                                            </p:tav>
                                            <p:tav tm="100000">
                                              <p:val>
                                                <p:strVal val="#ppt_x"/>
                                              </p:val>
                                            </p:tav>
                                          </p:tavLst>
                                        </p:anim>
                                        <p:anim calcmode="lin" valueType="num" p14:bounceEnd="40000">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accel="20000" fill="hold" nodeType="withEffect">
                                      <p:stCondLst>
                                        <p:cond delay="1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accel="20000" fill="hold" nodeType="withEffect">
                                      <p:stCondLst>
                                        <p:cond delay="3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EMEID" val="1"/>
</p:tagLst>
</file>

<file path=ppt/tags/tag2.xml><?xml version="1.0" encoding="utf-8"?>
<p:tagLst xmlns:a="http://schemas.openxmlformats.org/drawingml/2006/main" xmlns:r="http://schemas.openxmlformats.org/officeDocument/2006/relationships" xmlns:p="http://schemas.openxmlformats.org/presentationml/2006/main">
  <p:tag name="THEMEID" val="2"/>
</p:tagLst>
</file>

<file path=ppt/tags/tag3.xml><?xml version="1.0" encoding="utf-8"?>
<p:tagLst xmlns:a="http://schemas.openxmlformats.org/drawingml/2006/main" xmlns:r="http://schemas.openxmlformats.org/officeDocument/2006/relationships" xmlns:p="http://schemas.openxmlformats.org/presentationml/2006/main">
  <p:tag name="THEMEID" val="5"/>
</p:tagLst>
</file>

<file path=ppt/tags/tag4.xml><?xml version="1.0" encoding="utf-8"?>
<p:tagLst xmlns:a="http://schemas.openxmlformats.org/drawingml/2006/main" xmlns:r="http://schemas.openxmlformats.org/officeDocument/2006/relationships" xmlns:p="http://schemas.openxmlformats.org/presentationml/2006/main">
  <p:tag name="THEMEID" val="6"/>
</p:tagLst>
</file>

<file path=ppt/tags/tag5.xml><?xml version="1.0" encoding="utf-8"?>
<p:tagLst xmlns:a="http://schemas.openxmlformats.org/drawingml/2006/main" xmlns:r="http://schemas.openxmlformats.org/officeDocument/2006/relationships" xmlns:p="http://schemas.openxmlformats.org/presentationml/2006/main">
  <p:tag name="THEMEID" val="7"/>
</p:tagLst>
</file>

<file path=ppt/tags/tag6.xml><?xml version="1.0" encoding="utf-8"?>
<p:tagLst xmlns:a="http://schemas.openxmlformats.org/drawingml/2006/main" xmlns:r="http://schemas.openxmlformats.org/officeDocument/2006/relationships" xmlns:p="http://schemas.openxmlformats.org/presentationml/2006/main">
  <p:tag name="THEMEID" val="8"/>
</p:tagLst>
</file>

<file path=ppt/tags/tag7.xml><?xml version="1.0" encoding="utf-8"?>
<p:tagLst xmlns:a="http://schemas.openxmlformats.org/drawingml/2006/main" xmlns:r="http://schemas.openxmlformats.org/officeDocument/2006/relationships" xmlns:p="http://schemas.openxmlformats.org/presentationml/2006/main">
  <p:tag name="THEMEID" val="9"/>
</p:tagLst>
</file>

<file path=ppt/tags/tag8.xml><?xml version="1.0" encoding="utf-8"?>
<p:tagLst xmlns:a="http://schemas.openxmlformats.org/drawingml/2006/main" xmlns:r="http://schemas.openxmlformats.org/officeDocument/2006/relationships" xmlns:p="http://schemas.openxmlformats.org/presentationml/2006/main">
  <p:tag name="THEMEID" val="10"/>
</p:tagLst>
</file>

<file path=ppt/theme/theme1.xml><?xml version="1.0" encoding="utf-8"?>
<a:theme xmlns:a="http://schemas.openxmlformats.org/drawingml/2006/main" name="Sensire - filson/maquette">
  <a:themeElements>
    <a:clrScheme name="Sensire huisstijl">
      <a:dk1>
        <a:sysClr val="windowText" lastClr="000000"/>
      </a:dk1>
      <a:lt1>
        <a:sysClr val="window" lastClr="FFFFFF"/>
      </a:lt1>
      <a:dk2>
        <a:srgbClr val="595959"/>
      </a:dk2>
      <a:lt2>
        <a:srgbClr val="F2F2F2"/>
      </a:lt2>
      <a:accent1>
        <a:srgbClr val="EE7F00"/>
      </a:accent1>
      <a:accent2>
        <a:srgbClr val="004B95"/>
      </a:accent2>
      <a:accent3>
        <a:srgbClr val="B7C72A"/>
      </a:accent3>
      <a:accent4>
        <a:srgbClr val="6BB9E7"/>
      </a:accent4>
      <a:accent5>
        <a:srgbClr val="919DCA"/>
      </a:accent5>
      <a:accent6>
        <a:srgbClr val="94A1A5"/>
      </a:accent6>
      <a:hlink>
        <a:srgbClr val="6BB9E7"/>
      </a:hlink>
      <a:folHlink>
        <a:srgbClr val="94A1A5"/>
      </a:folHlink>
    </a:clrScheme>
    <a:fontScheme name="Sensire huisstijl">
      <a:majorFont>
        <a:latin typeface="ARS Maquette Pro"/>
        <a:ea typeface=""/>
        <a:cs typeface=""/>
      </a:majorFont>
      <a:minorFont>
        <a:latin typeface="ARS Maquette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spPr>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defPPr algn="ctr">
          <a:spcBef>
            <a:spcPts val="600"/>
          </a:spcBef>
          <a:defRPr dirty="0">
            <a:solidFill>
              <a:schemeClr val="bg1"/>
            </a:solidFill>
            <a:latin typeface="Filson Soft" panose="00000800000000000000" pitchFamily="50" charset="0"/>
          </a:defRPr>
        </a:defPPr>
      </a:lstStyle>
    </a:spDef>
    <a:lnDef>
      <a:spPr>
        <a:ln w="28575"/>
      </a:spPr>
      <a:bodyPr/>
      <a:lstStyle/>
      <a:style>
        <a:lnRef idx="1">
          <a:schemeClr val="accent1"/>
        </a:lnRef>
        <a:fillRef idx="0">
          <a:schemeClr val="accent1"/>
        </a:fillRef>
        <a:effectRef idx="0">
          <a:schemeClr val="accent1"/>
        </a:effectRef>
        <a:fontRef idx="minor">
          <a:schemeClr val="tx1"/>
        </a:fontRef>
      </a:style>
    </a:lnDef>
    <a:txDef>
      <a:spPr/>
      <a:bodyPr lIns="0" tIns="0" rIns="0" bIns="0"/>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F8BDD72EA9C94CB67182187E4CC3E5" ma:contentTypeVersion="10" ma:contentTypeDescription="Een nieuw document maken." ma:contentTypeScope="" ma:versionID="9315a6b8e928b3ce3179fd7c51c1a7cd">
  <xsd:schema xmlns:xsd="http://www.w3.org/2001/XMLSchema" xmlns:xs="http://www.w3.org/2001/XMLSchema" xmlns:p="http://schemas.microsoft.com/office/2006/metadata/properties" xmlns:ns2="f90dc47c-a103-4f1f-b37f-41dd0fbfeeea" xmlns:ns3="f105d258-1670-4e5a-ab16-d59bda5bbcf3" targetNamespace="http://schemas.microsoft.com/office/2006/metadata/properties" ma:root="true" ma:fieldsID="4f8a395d258d19760303ed3c5bf7d9f3" ns2:_="" ns3:_="">
    <xsd:import namespace="f90dc47c-a103-4f1f-b37f-41dd0fbfeeea"/>
    <xsd:import namespace="f105d258-1670-4e5a-ab16-d59bda5bbc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dc47c-a103-4f1f-b37f-41dd0fbfe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05d258-1670-4e5a-ab16-d59bda5bbcf3"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685BB2-C497-4F26-9916-E87B1958A5F4}">
  <ds:schemaRefs>
    <ds:schemaRef ds:uri="http://purl.org/dc/elements/1.1/"/>
    <ds:schemaRef ds:uri="http://schemas.microsoft.com/office/2006/metadata/properties"/>
    <ds:schemaRef ds:uri="f90dc47c-a103-4f1f-b37f-41dd0fbfeeea"/>
    <ds:schemaRef ds:uri="http://purl.org/dc/terms/"/>
    <ds:schemaRef ds:uri="http://schemas.microsoft.com/office/2006/documentManagement/types"/>
    <ds:schemaRef ds:uri="http://schemas.microsoft.com/office/infopath/2007/PartnerControls"/>
    <ds:schemaRef ds:uri="f105d258-1670-4e5a-ab16-d59bda5bbcf3"/>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6A145CE-EFB7-4F37-A832-C3B44E5AFA6E}">
  <ds:schemaRefs>
    <ds:schemaRef ds:uri="http://schemas.microsoft.com/sharepoint/v3/contenttype/forms"/>
  </ds:schemaRefs>
</ds:datastoreItem>
</file>

<file path=customXml/itemProps3.xml><?xml version="1.0" encoding="utf-8"?>
<ds:datastoreItem xmlns:ds="http://schemas.openxmlformats.org/officeDocument/2006/customXml" ds:itemID="{014EF9F0-A31F-4341-B9A5-8B1BCB9398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0dc47c-a103-4f1f-b37f-41dd0fbfeeea"/>
    <ds:schemaRef ds:uri="f105d258-1670-4e5a-ab16-d59bda5bbc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451</TotalTime>
  <Words>1332</Words>
  <Application>Microsoft Macintosh PowerPoint</Application>
  <PresentationFormat>Breedbeeld</PresentationFormat>
  <Paragraphs>166</Paragraphs>
  <Slides>19</Slides>
  <Notes>19</Notes>
  <HiddenSlides>2</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19</vt:i4>
      </vt:variant>
    </vt:vector>
  </HeadingPairs>
  <TitlesOfParts>
    <vt:vector size="27" baseType="lpstr">
      <vt:lpstr>Arial</vt:lpstr>
      <vt:lpstr>ARS Maquette Pro</vt:lpstr>
      <vt:lpstr>Calibri</vt:lpstr>
      <vt:lpstr>Filson Soft</vt:lpstr>
      <vt:lpstr>Filson Soft Regular</vt:lpstr>
      <vt:lpstr>Verdana</vt:lpstr>
      <vt:lpstr>Wingdings</vt:lpstr>
      <vt:lpstr>Sensire - filson/maquette</vt:lpstr>
      <vt:lpstr>          meesterschap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ontdekking van het meesterschap</dc:title>
  <dc:creator>Beheerder</dc:creator>
  <cp:lastModifiedBy>Jesse Falk | Cognicum</cp:lastModifiedBy>
  <cp:revision>46</cp:revision>
  <dcterms:created xsi:type="dcterms:W3CDTF">2019-11-08T11:09:15Z</dcterms:created>
  <dcterms:modified xsi:type="dcterms:W3CDTF">2019-11-12T20:44:23Z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25138867</vt:lpwstr>
  </property>
  <property fmtid="{D5CDD505-2E9C-101B-9397-08002B2CF9AE}" pid="3" name="NXPowerLiteSettings">
    <vt:lpwstr>C780073804F000</vt:lpwstr>
  </property>
  <property fmtid="{D5CDD505-2E9C-101B-9397-08002B2CF9AE}" pid="4" name="NXPowerLiteVersion">
    <vt:lpwstr>D8.0.4</vt:lpwstr>
  </property>
  <property fmtid="{D5CDD505-2E9C-101B-9397-08002B2CF9AE}" pid="5" name="ContentTypeId">
    <vt:lpwstr>0x01010032F8BDD72EA9C94CB67182187E4CC3E5</vt:lpwstr>
  </property>
</Properties>
</file>